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11"/>
  </p:notesMasterIdLst>
  <p:handoutMasterIdLst>
    <p:handoutMasterId r:id="rId12"/>
  </p:handoutMasterIdLst>
  <p:sldIdLst>
    <p:sldId id="271" r:id="rId2"/>
    <p:sldId id="272" r:id="rId3"/>
    <p:sldId id="273" r:id="rId4"/>
    <p:sldId id="274" r:id="rId5"/>
    <p:sldId id="275" r:id="rId6"/>
    <p:sldId id="276" r:id="rId7"/>
    <p:sldId id="277" r:id="rId8"/>
    <p:sldId id="278" r:id="rId9"/>
    <p:sldId id="279" r:id="rId10"/>
  </p:sldIdLst>
  <p:sldSz cx="9144000" cy="6858000" type="screen4x3"/>
  <p:notesSz cx="9866313" cy="6735763"/>
  <p:embeddedFontLst>
    <p:embeddedFont>
      <p:font typeface="Calibri" panose="020F0502020204030204" pitchFamily="34" charset="0"/>
      <p:regular r:id="rId13"/>
      <p:bold r:id="rId14"/>
      <p:italic r:id="rId15"/>
      <p:boldItalic r:id="rId16"/>
    </p:embeddedFont>
    <p:embeddedFont>
      <p:font typeface="UD デジタル 教科書体 NK-B" panose="02020700000000000000" pitchFamily="18" charset="-128"/>
      <p:bold r:id="rId17"/>
    </p:embeddedFont>
    <p:embeddedFont>
      <p:font typeface="游明朝" panose="02020400000000000000" pitchFamily="18" charset="-128"/>
      <p:regular r:id="rId18"/>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FFE5FF"/>
    <a:srgbClr val="FFCCFF"/>
    <a:srgbClr val="00FFCC"/>
    <a:srgbClr val="66FFCC"/>
    <a:srgbClr val="66FFFF"/>
    <a:srgbClr val="66FF33"/>
    <a:srgbClr val="FF9900"/>
    <a:srgbClr val="0099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5765" autoAdjust="0"/>
  </p:normalViewPr>
  <p:slideViewPr>
    <p:cSldViewPr>
      <p:cViewPr varScale="1">
        <p:scale>
          <a:sx n="71" d="100"/>
          <a:sy n="71" d="100"/>
        </p:scale>
        <p:origin x="2652"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2023/4/7</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2023/4/7</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きょうのお話しは、真の父母様のご聖婚のお話しです。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ご聖婚とは、結婚のことです。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まことのお父様と真のお母様がどのようにご結婚をされたのかについてのお話しです。</a:t>
            </a: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ある</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日、</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お</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母様に</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お母さんが言いました。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「不思議な夢を見たんだよ！」</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「どんな夢ですか？」</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真のお母様は、尋ねました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すると、お母さんは</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「白い礼服を着た女の人たちがピンクの花を持って立っているのだけれど、そこを通っておまえが真のお父様のところに歩いて行くんだ。</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そこで天に稲妻がはしり、雷が落ちたんだよ。集っていた人たちは、おまえをうらやましそうな目で見つめていたよ。」</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というのです。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お母様は、そのお話しを聞いて、</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「もうすぐ世の中がびっくりすることがおこるという知らせのようですね。」</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といいました。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真のお母様はお母さんの夢の話を聞きながら、</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この夢には、どのような意味があるのだろうと、</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深く考え込みました。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3762176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しばらくして、教会では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真のお父様の御聖婚の準備が始まりました。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どのような人が真のお父様の結婚相手になるんだろうと、多くの教会の人が話し合っていました。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「きっと頭が良くて立派な女性じゃないかな？」</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「まことのお父様の歩みをささえるために、お金持ちの女性だと思う！」</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など、さまざまなお話がありました。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7733100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そんな中、</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ある</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おばあさんが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、夢を見ました。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そのおばあさんは、とても長い精誠をつくし、毎日たくさんお祈りをする、信仰の深いおばあさんでした。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おばあさんは言いました。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「夢で、空から沢山の鶴が飛んできて、なんど手で追い払ってもまた飛んで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きました。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ついには真のお父様をおおってしまったのです。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おそらく神様は、名前に『鶴』の字がつく女の人をまことのお父様の結婚相手として</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望んでいらっしゃるのではないかと思います。」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7355053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800" dirty="0">
                <a:effectLst/>
                <a:ea typeface="游明朝" panose="02020400000000000000" pitchFamily="18" charset="-128"/>
                <a:cs typeface="Times New Roman" panose="02020603050405020304" pitchFamily="18" charset="0"/>
              </a:rPr>
              <a:t>その頃、</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真のお母様は日曜日には、礼拝に参加し、み言も熱心に勉強され、</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そして毎日たくさん</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祈っていました。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そんなある日のことでした。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真のお母様の夢に</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真のお父様が現れたのです。そして、天から声が聞こえてきました。</a:t>
            </a: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「その日が近づいたので、準備をしなさい」</a:t>
            </a: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真のお母様は、</a:t>
            </a:r>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その声を聞いた途端「真のお父様の花嫁になるのは自分だ」ということを悟りました。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2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200" dirty="0">
                <a:effectLst/>
                <a:ea typeface="游明朝" panose="02020400000000000000" pitchFamily="18" charset="-128"/>
                <a:cs typeface="Times New Roman" panose="02020603050405020304" pitchFamily="18" charset="0"/>
              </a:rPr>
              <a:t>「今まで私は、神様のみこころの通りに生きてきました。これからも、神様が願われるとおりに生きてまいります。」</a:t>
            </a:r>
            <a:endParaRPr lang="en-US" altLang="ja-JP" sz="1200" dirty="0">
              <a:effectLst/>
              <a:ea typeface="游明朝" panose="02020400000000000000" pitchFamily="18" charset="-128"/>
              <a:cs typeface="Times New Roman" panose="02020603050405020304" pitchFamily="18" charset="0"/>
            </a:endParaRPr>
          </a:p>
          <a:p>
            <a:pPr algn="just"/>
            <a:endParaRPr lang="en-US" altLang="ja-JP" sz="1200" dirty="0">
              <a:effectLst/>
              <a:ea typeface="游明朝" panose="02020400000000000000" pitchFamily="18" charset="-128"/>
              <a:cs typeface="Times New Roman" panose="02020603050405020304" pitchFamily="18" charset="0"/>
            </a:endParaRPr>
          </a:p>
          <a:p>
            <a:pPr algn="just"/>
            <a:r>
              <a:rPr lang="ja-JP" altLang="ja-JP" sz="1200" dirty="0">
                <a:effectLst/>
                <a:ea typeface="游明朝" panose="02020400000000000000" pitchFamily="18" charset="-128"/>
                <a:cs typeface="Times New Roman" panose="02020603050405020304" pitchFamily="18" charset="0"/>
              </a:rPr>
              <a:t>と切なる思いで、お祈りされました</a:t>
            </a:r>
            <a:endParaRPr lang="en-US" altLang="ja-JP" sz="1200" dirty="0">
              <a:effectLst/>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4088298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800" dirty="0">
                <a:effectLst/>
                <a:ea typeface="游明朝" panose="02020400000000000000" pitchFamily="18" charset="-128"/>
                <a:cs typeface="Times New Roman" panose="02020603050405020304" pitchFamily="18" charset="0"/>
              </a:rPr>
              <a:t>そしてついに</a:t>
            </a:r>
            <a:r>
              <a:rPr lang="ja-JP" altLang="ja-JP" sz="1800" dirty="0">
                <a:effectLst/>
                <a:ea typeface="游明朝" panose="02020400000000000000" pitchFamily="18" charset="-128"/>
                <a:cs typeface="Times New Roman" panose="02020603050405020304" pitchFamily="18" charset="0"/>
              </a:rPr>
              <a:t>、真のお母様は真のお父様とお会いになりました</a:t>
            </a:r>
            <a:r>
              <a:rPr lang="ja-JP" altLang="en-US" sz="1800" dirty="0">
                <a:effectLst/>
                <a:ea typeface="游明朝" panose="02020400000000000000" pitchFamily="18" charset="-128"/>
                <a:cs typeface="Times New Roman" panose="02020603050405020304" pitchFamily="18" charset="0"/>
              </a:rPr>
              <a:t>。</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それは天の花嫁を決めるための出会いでした。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真のお父様と真のお母様は</a:t>
            </a:r>
            <a:r>
              <a:rPr lang="en-US" altLang="ja-JP" sz="1800" dirty="0">
                <a:effectLst/>
                <a:ea typeface="游明朝" panose="02020400000000000000" pitchFamily="18" charset="-128"/>
                <a:cs typeface="Times New Roman" panose="02020603050405020304" pitchFamily="18" charset="0"/>
              </a:rPr>
              <a:t>9</a:t>
            </a:r>
            <a:r>
              <a:rPr lang="ja-JP" altLang="ja-JP" sz="1800" dirty="0">
                <a:effectLst/>
                <a:ea typeface="游明朝" panose="02020400000000000000" pitchFamily="18" charset="-128"/>
                <a:cs typeface="Times New Roman" panose="02020603050405020304" pitchFamily="18" charset="0"/>
              </a:rPr>
              <a:t>時間もの間、たくさんの話をされました。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真のお母様は、絵を描いて見せられたり、「天の子供をたくさん産みます！」と率直に堂々と話されました</a:t>
            </a:r>
            <a:endParaRPr kumimoji="1" lang="en-US" altLang="ja-JP" sz="1800" dirty="0">
              <a:effectLst/>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3396715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sz="1800" dirty="0">
                <a:effectLst/>
                <a:ea typeface="游明朝" panose="02020400000000000000" pitchFamily="18" charset="-128"/>
                <a:cs typeface="Times New Roman" panose="02020603050405020304" pitchFamily="18" charset="0"/>
              </a:rPr>
              <a:t>1960</a:t>
            </a:r>
            <a:r>
              <a:rPr lang="ja-JP" altLang="ja-JP" sz="1800" dirty="0">
                <a:effectLst/>
                <a:ea typeface="游明朝" panose="02020400000000000000" pitchFamily="18" charset="-128"/>
                <a:cs typeface="Times New Roman" panose="02020603050405020304" pitchFamily="18" charset="0"/>
              </a:rPr>
              <a:t>年</a:t>
            </a:r>
            <a:r>
              <a:rPr lang="en-US" altLang="ja-JP" sz="1800" dirty="0">
                <a:effectLst/>
                <a:ea typeface="游明朝" panose="02020400000000000000" pitchFamily="18" charset="-128"/>
                <a:cs typeface="Times New Roman" panose="02020603050405020304" pitchFamily="18" charset="0"/>
              </a:rPr>
              <a:t>4</a:t>
            </a:r>
            <a:r>
              <a:rPr lang="ja-JP" altLang="ja-JP" sz="1800" dirty="0">
                <a:effectLst/>
                <a:ea typeface="游明朝" panose="02020400000000000000" pitchFamily="18" charset="-128"/>
                <a:cs typeface="Times New Roman" panose="02020603050405020304" pitchFamily="18" charset="0"/>
              </a:rPr>
              <a:t>月</a:t>
            </a:r>
            <a:r>
              <a:rPr lang="en-US" altLang="ja-JP" sz="1800" dirty="0">
                <a:effectLst/>
                <a:ea typeface="游明朝" panose="02020400000000000000" pitchFamily="18" charset="-128"/>
                <a:cs typeface="Times New Roman" panose="02020603050405020304" pitchFamily="18" charset="0"/>
              </a:rPr>
              <a:t>11</a:t>
            </a:r>
            <a:r>
              <a:rPr lang="ja-JP" altLang="ja-JP" sz="1800" dirty="0">
                <a:effectLst/>
                <a:ea typeface="游明朝" panose="02020400000000000000" pitchFamily="18" charset="-128"/>
                <a:cs typeface="Times New Roman" panose="02020603050405020304" pitchFamily="18" charset="0"/>
              </a:rPr>
              <a:t>日 旧暦の</a:t>
            </a:r>
            <a:r>
              <a:rPr lang="en-US" altLang="ja-JP" sz="1800" dirty="0">
                <a:effectLst/>
                <a:ea typeface="游明朝" panose="02020400000000000000" pitchFamily="18" charset="-128"/>
                <a:cs typeface="Times New Roman" panose="02020603050405020304" pitchFamily="18" charset="0"/>
              </a:rPr>
              <a:t>3</a:t>
            </a:r>
            <a:r>
              <a:rPr lang="ja-JP" altLang="ja-JP" sz="1800" dirty="0">
                <a:effectLst/>
                <a:ea typeface="游明朝" panose="02020400000000000000" pitchFamily="18" charset="-128"/>
                <a:cs typeface="Times New Roman" panose="02020603050405020304" pitchFamily="18" charset="0"/>
              </a:rPr>
              <a:t>月</a:t>
            </a:r>
            <a:r>
              <a:rPr lang="en-US" altLang="ja-JP" sz="1800" dirty="0">
                <a:effectLst/>
                <a:ea typeface="游明朝" panose="02020400000000000000" pitchFamily="18" charset="-128"/>
                <a:cs typeface="Times New Roman" panose="02020603050405020304" pitchFamily="18" charset="0"/>
              </a:rPr>
              <a:t>16</a:t>
            </a:r>
            <a:r>
              <a:rPr lang="ja-JP" altLang="ja-JP" sz="1800" dirty="0">
                <a:effectLst/>
                <a:ea typeface="游明朝" panose="02020400000000000000" pitchFamily="18" charset="-128"/>
                <a:cs typeface="Times New Roman" panose="02020603050405020304" pitchFamily="18" charset="0"/>
              </a:rPr>
              <a:t>日午前</a:t>
            </a:r>
            <a:r>
              <a:rPr lang="en-US" altLang="ja-JP" sz="1800" dirty="0">
                <a:effectLst/>
                <a:ea typeface="游明朝" panose="02020400000000000000" pitchFamily="18" charset="-128"/>
                <a:cs typeface="Times New Roman" panose="02020603050405020304" pitchFamily="18" charset="0"/>
              </a:rPr>
              <a:t>10</a:t>
            </a:r>
            <a:r>
              <a:rPr lang="ja-JP" altLang="ja-JP" sz="1800" dirty="0">
                <a:effectLst/>
                <a:ea typeface="游明朝" panose="02020400000000000000" pitchFamily="18" charset="-128"/>
                <a:cs typeface="Times New Roman" panose="02020603050405020304" pitchFamily="18" charset="0"/>
              </a:rPr>
              <a:t>時、青坡洞教会で真のお父様と真のお母様の聖婚式が行われました。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神様が愛される真のお父様と</a:t>
            </a:r>
            <a:r>
              <a:rPr lang="ja-JP" altLang="en-US" sz="1800" dirty="0">
                <a:effectLst/>
                <a:ea typeface="游明朝" panose="02020400000000000000" pitchFamily="18" charset="-128"/>
                <a:cs typeface="Times New Roman" panose="02020603050405020304" pitchFamily="18" charset="0"/>
              </a:rPr>
              <a:t>、</a:t>
            </a:r>
            <a:r>
              <a:rPr lang="ja-JP" altLang="ja-JP" sz="1800" dirty="0">
                <a:effectLst/>
                <a:ea typeface="游明朝" panose="02020400000000000000" pitchFamily="18" charset="-128"/>
                <a:cs typeface="Times New Roman" panose="02020603050405020304" pitchFamily="18" charset="0"/>
              </a:rPr>
              <a:t>真のお母様が結婚して、真の父母様となられる、とても大切な時間でした。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白い礼服をお召しになった、真の父母様は本当に素敵で、美しいお姿でした</a:t>
            </a:r>
            <a:r>
              <a:rPr lang="ja-JP" altLang="en-US" sz="1800" dirty="0">
                <a:effectLst/>
                <a:ea typeface="游明朝" panose="02020400000000000000" pitchFamily="18" charset="-128"/>
                <a:cs typeface="Times New Roman" panose="02020603050405020304" pitchFamily="18" charset="0"/>
              </a:rPr>
              <a:t>。</a:t>
            </a:r>
            <a:endParaRPr lang="en-US" altLang="ja-JP" sz="1800" dirty="0">
              <a:effectLst/>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28399560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結婚式に参加した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人たちは、お二人が結婚するのを見てとても感動しました。そして、この地上に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父母様を送って下さった神様に</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心から</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感謝しました。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聖婚式の後、真のお母様は、参加した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人たち</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の前で</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、とても美しい</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歌を歌われ</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「神様のみ旨がなされるその日まで皆さんと一つになり一緒に歩んでいきます。」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と、</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力強く約束をしたのです。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そこに参加したみんなが、とても感動しました。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2691925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そして、</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真の父母様は両手をしっかりと握り合い、切なる思いでお祈りを捧げられました。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「イエス様は</a:t>
            </a:r>
            <a:r>
              <a:rPr lang="ja-JP" altLang="en-US" sz="1800" dirty="0">
                <a:effectLst/>
                <a:ea typeface="游明朝" panose="02020400000000000000" pitchFamily="18" charset="-128"/>
                <a:cs typeface="Times New Roman" panose="02020603050405020304" pitchFamily="18" charset="0"/>
              </a:rPr>
              <a:t>結婚を</a:t>
            </a:r>
            <a:r>
              <a:rPr lang="ja-JP" altLang="ja-JP" sz="1800" dirty="0">
                <a:effectLst/>
                <a:ea typeface="游明朝" panose="02020400000000000000" pitchFamily="18" charset="-128"/>
                <a:cs typeface="Times New Roman" panose="02020603050405020304" pitchFamily="18" charset="0"/>
              </a:rPr>
              <a:t>することができず、真の父母になることができないまま霊界に行かれました。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神様、きょう神様が愛される独り子文鮮明と神様が愛される独り娘韓鶴子が、</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神様の祝福を受けて真の父母になりました。</a:t>
            </a:r>
            <a:endParaRPr lang="en-US" altLang="ja-JP" sz="1800" dirty="0">
              <a:effectLst/>
              <a:ea typeface="游明朝" panose="02020400000000000000" pitchFamily="18" charset="-128"/>
              <a:cs typeface="Times New Roman" panose="02020603050405020304" pitchFamily="18" charset="0"/>
            </a:endParaRPr>
          </a:p>
          <a:p>
            <a:endParaRPr lang="en-US" altLang="ja-JP" sz="1800" dirty="0">
              <a:effectLst/>
              <a:ea typeface="游明朝" panose="02020400000000000000" pitchFamily="18" charset="-128"/>
              <a:cs typeface="Times New Roman" panose="02020603050405020304" pitchFamily="18" charset="0"/>
            </a:endParaRPr>
          </a:p>
          <a:p>
            <a:r>
              <a:rPr lang="ja-JP" altLang="ja-JP" sz="1800" dirty="0">
                <a:effectLst/>
                <a:ea typeface="游明朝" panose="02020400000000000000" pitchFamily="18" charset="-128"/>
                <a:cs typeface="Times New Roman" panose="02020603050405020304" pitchFamily="18" charset="0"/>
              </a:rPr>
              <a:t>これからは、真の父母の名で真の家庭を作り、神様の願いを全て叶えて差し上げます。</a:t>
            </a:r>
            <a:r>
              <a:rPr lang="ja-JP" altLang="en-US" sz="1800" dirty="0">
                <a:effectLst/>
                <a:ea typeface="游明朝" panose="02020400000000000000" pitchFamily="18" charset="-128"/>
                <a:cs typeface="Times New Roman" panose="02020603050405020304" pitchFamily="18" charset="0"/>
              </a:rPr>
              <a:t>」</a:t>
            </a:r>
            <a:endParaRPr lang="en-US" altLang="ja-JP" sz="1800" dirty="0">
              <a:effectLst/>
              <a:ea typeface="游明朝" panose="02020400000000000000" pitchFamily="18" charset="-128"/>
              <a:cs typeface="Times New Roman" panose="02020603050405020304" pitchFamily="18" charset="0"/>
            </a:endParaRPr>
          </a:p>
          <a:p>
            <a:endParaRPr kumimoji="1" lang="en-US" altLang="ja-JP" sz="1800" dirty="0">
              <a:effectLst/>
              <a:ea typeface="游明朝" panose="02020400000000000000" pitchFamily="18" charset="-128"/>
              <a:cs typeface="Times New Roman" panose="02020603050405020304" pitchFamily="18" charset="0"/>
            </a:endParaRPr>
          </a:p>
          <a:p>
            <a:pPr indent="133350"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このように真の父母様のご聖婚の日は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神様が一番喜ばれる日となったのです。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200" dirty="0">
                <a:effectLst/>
                <a:ea typeface="游明朝" panose="02020400000000000000" pitchFamily="18" charset="-128"/>
                <a:cs typeface="Times New Roman" panose="02020603050405020304" pitchFamily="18" charset="0"/>
              </a:rPr>
              <a:t>真のお母様は、自分が何のために生き、何をしていかなければいけないのか、幼い時から理解していました</a:t>
            </a:r>
            <a:endParaRPr lang="en-US" altLang="ja-JP" sz="1200" dirty="0">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dirty="0">
              <a:effectLst/>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皆さんも、一人一人が神様からの使命を与えられています。皆さんも、真のお母様のようにいつも神様に相談しながら、自分の使命に気づき、為に生きる人生を生きることが出来るよう、これからもがんばりましょう！</a:t>
            </a:r>
          </a:p>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9</a:t>
            </a:fld>
            <a:endParaRPr kumimoji="1" lang="ja-JP" altLang="en-US"/>
          </a:p>
        </p:txBody>
      </p:sp>
    </p:spTree>
    <p:extLst>
      <p:ext uri="{BB962C8B-B14F-4D97-AF65-F5344CB8AC3E}">
        <p14:creationId xmlns:p14="http://schemas.microsoft.com/office/powerpoint/2010/main" val="280017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2023/4/7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2023/4/7</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2023/4/7</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143999" cy="6957392"/>
          </a:xfrm>
          <a:effectLst/>
        </p:spPr>
      </p:pic>
      <p:sp>
        <p:nvSpPr>
          <p:cNvPr id="4" name="テキスト ボックス 3">
            <a:extLst>
              <a:ext uri="{FF2B5EF4-FFF2-40B4-BE49-F238E27FC236}">
                <a16:creationId xmlns:a16="http://schemas.microsoft.com/office/drawing/2014/main" id="{E1458EA3-3CE7-0427-95D0-9B0BD34BBC06}"/>
              </a:ext>
            </a:extLst>
          </p:cNvPr>
          <p:cNvSpPr txBox="1"/>
          <p:nvPr/>
        </p:nvSpPr>
        <p:spPr>
          <a:xfrm>
            <a:off x="90442" y="2564904"/>
            <a:ext cx="9053557" cy="2023439"/>
          </a:xfrm>
          <a:prstGeom prst="rect">
            <a:avLst/>
          </a:prstGeom>
          <a:noFill/>
        </p:spPr>
        <p:txBody>
          <a:bodyPr wrap="square" rtlCol="0">
            <a:spAutoFit/>
          </a:bodyPr>
          <a:lstStyle/>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真の父母様</a:t>
            </a:r>
            <a:r>
              <a:rPr kumimoji="1" lang="ja-JP" altLang="en-US" sz="4000">
                <a:latin typeface="UD デジタル 教科書体 NK-B" panose="02020700000000000000" pitchFamily="18" charset="-128"/>
                <a:ea typeface="UD デジタル 教科書体 NK-B" panose="02020700000000000000" pitchFamily="18" charset="-128"/>
              </a:rPr>
              <a:t>生涯路程⑤</a:t>
            </a:r>
            <a:endParaRPr kumimoji="1" lang="en-US" altLang="ja-JP" sz="40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800" dirty="0">
                <a:latin typeface="UD デジタル 教科書体 NK-B" panose="02020700000000000000" pitchFamily="18" charset="-128"/>
                <a:ea typeface="UD デジタル 教科書体 NK-B" panose="02020700000000000000" pitchFamily="18" charset="-128"/>
              </a:rPr>
              <a:t>「ご聖婚、そして真の父母へ」</a:t>
            </a:r>
          </a:p>
        </p:txBody>
      </p:sp>
      <p:sp>
        <p:nvSpPr>
          <p:cNvPr id="7" name="テキスト ボックス 6">
            <a:extLst>
              <a:ext uri="{FF2B5EF4-FFF2-40B4-BE49-F238E27FC236}">
                <a16:creationId xmlns:a16="http://schemas.microsoft.com/office/drawing/2014/main" id="{AA5143E9-AEAA-0A27-CF0F-5D4A75504732}"/>
              </a:ext>
            </a:extLst>
          </p:cNvPr>
          <p:cNvSpPr txBox="1"/>
          <p:nvPr/>
        </p:nvSpPr>
        <p:spPr>
          <a:xfrm>
            <a:off x="2051721" y="2617167"/>
            <a:ext cx="7001837" cy="307777"/>
          </a:xfrm>
          <a:prstGeom prst="rect">
            <a:avLst/>
          </a:prstGeom>
          <a:noFill/>
        </p:spPr>
        <p:txBody>
          <a:bodyPr wrap="square" rtlCol="0">
            <a:spAutoFit/>
          </a:bodyPr>
          <a:lstStyle/>
          <a:p>
            <a:r>
              <a:rPr kumimoji="1" lang="ja-JP" altLang="en-US" sz="14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8" name="テキスト ボックス 7">
            <a:extLst>
              <a:ext uri="{FF2B5EF4-FFF2-40B4-BE49-F238E27FC236}">
                <a16:creationId xmlns:a16="http://schemas.microsoft.com/office/drawing/2014/main" id="{CA3F4149-1EFE-4486-784E-0AA490CFC730}"/>
              </a:ext>
            </a:extLst>
          </p:cNvPr>
          <p:cNvSpPr txBox="1"/>
          <p:nvPr/>
        </p:nvSpPr>
        <p:spPr>
          <a:xfrm>
            <a:off x="1916920" y="3535973"/>
            <a:ext cx="5400599" cy="369332"/>
          </a:xfrm>
          <a:prstGeom prst="rect">
            <a:avLst/>
          </a:prstGeom>
          <a:noFill/>
        </p:spPr>
        <p:txBody>
          <a:bodyPr wrap="square" rtlCol="0">
            <a:spAutoFit/>
          </a:bodyPr>
          <a:lstStyle/>
          <a:p>
            <a:r>
              <a:rPr lang="ja-JP" altLang="en-US" dirty="0">
                <a:latin typeface="UD デジタル 教科書体 NK-B" panose="02020700000000000000" pitchFamily="18" charset="-128"/>
                <a:ea typeface="UD デジタル 教科書体 NK-B" panose="02020700000000000000" pitchFamily="18" charset="-128"/>
              </a:rPr>
              <a:t>せいこん　　　　　　　　　　　 　　　　　まこと 　　　　　　 　ふぼ</a:t>
            </a:r>
            <a:endParaRPr kumimoji="1" lang="ja-JP" altLang="en-US"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F6925E9-43E8-68CC-22BD-C642CCF6B6DE}"/>
              </a:ext>
            </a:extLst>
          </p:cNvPr>
          <p:cNvPicPr>
            <a:picLocks noChangeAspect="1"/>
          </p:cNvPicPr>
          <p:nvPr/>
        </p:nvPicPr>
        <p:blipFill rotWithShape="1">
          <a:blip r:embed="rId3"/>
          <a:srcRect l="11520" r="13489"/>
          <a:stretch/>
        </p:blipFill>
        <p:spPr>
          <a:xfrm>
            <a:off x="1" y="0"/>
            <a:ext cx="9144000" cy="6858000"/>
          </a:xfrm>
          <a:prstGeom prst="rect">
            <a:avLst/>
          </a:prstGeom>
        </p:spPr>
      </p:pic>
    </p:spTree>
    <p:extLst>
      <p:ext uri="{BB962C8B-B14F-4D97-AF65-F5344CB8AC3E}">
        <p14:creationId xmlns:p14="http://schemas.microsoft.com/office/powerpoint/2010/main" val="3468254049"/>
      </p:ext>
    </p:extLst>
  </p:cSld>
  <p:clrMapOvr>
    <a:masterClrMapping/>
  </p:clrMapOvr>
  <p:transition spd="slow" advClick="0">
    <p:diamon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DCC19DC-B175-04EE-EA4D-516EC09AB424}"/>
              </a:ext>
            </a:extLst>
          </p:cNvPr>
          <p:cNvPicPr>
            <a:picLocks noChangeAspect="1"/>
          </p:cNvPicPr>
          <p:nvPr/>
        </p:nvPicPr>
        <p:blipFill rotWithShape="1">
          <a:blip r:embed="rId3"/>
          <a:srcRect l="9884" t="2064" r="14076" b="1922"/>
          <a:stretch/>
        </p:blipFill>
        <p:spPr>
          <a:xfrm>
            <a:off x="-4736" y="1"/>
            <a:ext cx="9144000" cy="6858000"/>
          </a:xfrm>
          <a:prstGeom prst="rect">
            <a:avLst/>
          </a:prstGeom>
        </p:spPr>
      </p:pic>
    </p:spTree>
    <p:extLst>
      <p:ext uri="{BB962C8B-B14F-4D97-AF65-F5344CB8AC3E}">
        <p14:creationId xmlns:p14="http://schemas.microsoft.com/office/powerpoint/2010/main" val="3195876591"/>
      </p:ext>
    </p:extLst>
  </p:cSld>
  <p:clrMapOvr>
    <a:masterClrMapping/>
  </p:clrMapOvr>
  <p:transition spd="slow" advClick="0">
    <p:diamon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F56A730-92BF-9319-C2DB-8CE4BA09D13D}"/>
              </a:ext>
            </a:extLst>
          </p:cNvPr>
          <p:cNvPicPr>
            <a:picLocks noChangeAspect="1"/>
          </p:cNvPicPr>
          <p:nvPr/>
        </p:nvPicPr>
        <p:blipFill rotWithShape="1">
          <a:blip r:embed="rId3"/>
          <a:srcRect l="12870" t="-1" r="12870" b="1429"/>
          <a:stretch/>
        </p:blipFill>
        <p:spPr>
          <a:xfrm>
            <a:off x="0" y="0"/>
            <a:ext cx="9144000" cy="6858000"/>
          </a:xfrm>
          <a:prstGeom prst="rect">
            <a:avLst/>
          </a:prstGeom>
        </p:spPr>
      </p:pic>
    </p:spTree>
    <p:extLst>
      <p:ext uri="{BB962C8B-B14F-4D97-AF65-F5344CB8AC3E}">
        <p14:creationId xmlns:p14="http://schemas.microsoft.com/office/powerpoint/2010/main" val="1529154944"/>
      </p:ext>
    </p:extLst>
  </p:cSld>
  <p:clrMapOvr>
    <a:masterClrMapping/>
  </p:clrMapOvr>
  <p:transition spd="slow" advClick="0">
    <p:diamon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B837A69-DB4B-A53E-6635-EC70E7BA55EE}"/>
              </a:ext>
            </a:extLst>
          </p:cNvPr>
          <p:cNvPicPr>
            <a:picLocks noChangeAspect="1"/>
          </p:cNvPicPr>
          <p:nvPr/>
        </p:nvPicPr>
        <p:blipFill rotWithShape="1">
          <a:blip r:embed="rId3"/>
          <a:srcRect l="15430" t="-32" r="10649" b="1"/>
          <a:stretch/>
        </p:blipFill>
        <p:spPr>
          <a:xfrm>
            <a:off x="1" y="-101516"/>
            <a:ext cx="9144000" cy="6959515"/>
          </a:xfrm>
          <a:prstGeom prst="rect">
            <a:avLst/>
          </a:prstGeom>
        </p:spPr>
      </p:pic>
    </p:spTree>
    <p:extLst>
      <p:ext uri="{BB962C8B-B14F-4D97-AF65-F5344CB8AC3E}">
        <p14:creationId xmlns:p14="http://schemas.microsoft.com/office/powerpoint/2010/main" val="3413165103"/>
      </p:ext>
    </p:extLst>
  </p:cSld>
  <p:clrMapOvr>
    <a:masterClrMapping/>
  </p:clrMapOvr>
  <p:transition spd="slow" advClick="0">
    <p:diamon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7BF1993-DC3C-F620-D028-36722055EB6D}"/>
              </a:ext>
            </a:extLst>
          </p:cNvPr>
          <p:cNvPicPr>
            <a:picLocks noChangeAspect="1"/>
          </p:cNvPicPr>
          <p:nvPr/>
        </p:nvPicPr>
        <p:blipFill rotWithShape="1">
          <a:blip r:embed="rId3"/>
          <a:srcRect l="11475" r="13828"/>
          <a:stretch/>
        </p:blipFill>
        <p:spPr>
          <a:xfrm>
            <a:off x="0" y="0"/>
            <a:ext cx="9144000" cy="6884924"/>
          </a:xfrm>
          <a:prstGeom prst="rect">
            <a:avLst/>
          </a:prstGeom>
        </p:spPr>
      </p:pic>
    </p:spTree>
    <p:extLst>
      <p:ext uri="{BB962C8B-B14F-4D97-AF65-F5344CB8AC3E}">
        <p14:creationId xmlns:p14="http://schemas.microsoft.com/office/powerpoint/2010/main" val="2698765588"/>
      </p:ext>
    </p:extLst>
  </p:cSld>
  <p:clrMapOvr>
    <a:masterClrMapping/>
  </p:clrMapOvr>
  <p:transition spd="slow" advClick="0">
    <p:diamon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A32996D0-C2D1-CFB4-CED4-D8DADDD1DDEF}"/>
              </a:ext>
            </a:extLst>
          </p:cNvPr>
          <p:cNvPicPr>
            <a:picLocks noChangeAspect="1"/>
          </p:cNvPicPr>
          <p:nvPr/>
        </p:nvPicPr>
        <p:blipFill rotWithShape="1">
          <a:blip r:embed="rId3"/>
          <a:srcRect l="7357" r="17946"/>
          <a:stretch/>
        </p:blipFill>
        <p:spPr>
          <a:xfrm>
            <a:off x="0" y="0"/>
            <a:ext cx="9144000" cy="6884924"/>
          </a:xfrm>
          <a:prstGeom prst="rect">
            <a:avLst/>
          </a:prstGeom>
        </p:spPr>
      </p:pic>
    </p:spTree>
    <p:extLst>
      <p:ext uri="{BB962C8B-B14F-4D97-AF65-F5344CB8AC3E}">
        <p14:creationId xmlns:p14="http://schemas.microsoft.com/office/powerpoint/2010/main" val="3013268153"/>
      </p:ext>
    </p:extLst>
  </p:cSld>
  <p:clrMapOvr>
    <a:masterClrMapping/>
  </p:clrMapOvr>
  <p:transition spd="slow" advClick="0">
    <p:diamon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FB2FBAE1-D016-79E2-38B2-3ED0F40592D2}"/>
              </a:ext>
            </a:extLst>
          </p:cNvPr>
          <p:cNvPicPr>
            <a:picLocks noChangeAspect="1"/>
          </p:cNvPicPr>
          <p:nvPr/>
        </p:nvPicPr>
        <p:blipFill rotWithShape="1">
          <a:blip r:embed="rId3"/>
          <a:srcRect l="8533" r="16770"/>
          <a:stretch/>
        </p:blipFill>
        <p:spPr>
          <a:xfrm>
            <a:off x="0" y="0"/>
            <a:ext cx="9144000" cy="6884924"/>
          </a:xfrm>
          <a:prstGeom prst="rect">
            <a:avLst/>
          </a:prstGeom>
        </p:spPr>
      </p:pic>
    </p:spTree>
    <p:extLst>
      <p:ext uri="{BB962C8B-B14F-4D97-AF65-F5344CB8AC3E}">
        <p14:creationId xmlns:p14="http://schemas.microsoft.com/office/powerpoint/2010/main" val="4202095627"/>
      </p:ext>
    </p:extLst>
  </p:cSld>
  <p:clrMapOvr>
    <a:masterClrMapping/>
  </p:clrMapOvr>
  <p:transition spd="slow" advClick="0">
    <p:diamon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EE7E93D-B386-40BF-4E42-C4AC2830AA40}"/>
              </a:ext>
            </a:extLst>
          </p:cNvPr>
          <p:cNvPicPr>
            <a:picLocks noChangeAspect="1"/>
          </p:cNvPicPr>
          <p:nvPr/>
        </p:nvPicPr>
        <p:blipFill rotWithShape="1">
          <a:blip r:embed="rId3"/>
          <a:srcRect l="11475" r="13828"/>
          <a:stretch/>
        </p:blipFill>
        <p:spPr>
          <a:xfrm>
            <a:off x="0" y="-2577"/>
            <a:ext cx="9144000" cy="6884924"/>
          </a:xfrm>
          <a:prstGeom prst="rect">
            <a:avLst/>
          </a:prstGeom>
        </p:spPr>
      </p:pic>
    </p:spTree>
    <p:extLst>
      <p:ext uri="{BB962C8B-B14F-4D97-AF65-F5344CB8AC3E}">
        <p14:creationId xmlns:p14="http://schemas.microsoft.com/office/powerpoint/2010/main" val="400284962"/>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3532</TotalTime>
  <Words>1066</Words>
  <PresentationFormat>画面に合わせる (4:3)</PresentationFormat>
  <Paragraphs>102</Paragraphs>
  <Slides>9</Slides>
  <Notes>9</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9</vt:i4>
      </vt:variant>
    </vt:vector>
  </HeadingPairs>
  <TitlesOfParts>
    <vt:vector size="14" baseType="lpstr">
      <vt:lpstr>Calibri</vt:lpstr>
      <vt:lpstr>游明朝</vt:lpstr>
      <vt:lpstr>UD デジタル 教科書体 NK-B</vt:lpstr>
      <vt:lpstr>Arial</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2023-04-07T06:04:04Z</dcterms:modified>
</cp:coreProperties>
</file>