
<file path=[Content_Types].xml><?xml version="1.0" encoding="utf-8"?>
<Types xmlns="http://schemas.openxmlformats.org/package/2006/content-types">
  <Default Extension="fntdata" ContentType="application/x-fontdat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879" r:id="rId1"/>
  </p:sldMasterIdLst>
  <p:notesMasterIdLst>
    <p:notesMasterId r:id="rId11"/>
  </p:notesMasterIdLst>
  <p:handoutMasterIdLst>
    <p:handoutMasterId r:id="rId12"/>
  </p:handoutMasterIdLst>
  <p:sldIdLst>
    <p:sldId id="271" r:id="rId2"/>
    <p:sldId id="443" r:id="rId3"/>
    <p:sldId id="437" r:id="rId4"/>
    <p:sldId id="439" r:id="rId5"/>
    <p:sldId id="444" r:id="rId6"/>
    <p:sldId id="442" r:id="rId7"/>
    <p:sldId id="441" r:id="rId8"/>
    <p:sldId id="440" r:id="rId9"/>
    <p:sldId id="445" r:id="rId10"/>
  </p:sldIdLst>
  <p:sldSz cx="9144000" cy="6858000" type="screen4x3"/>
  <p:notesSz cx="9866313" cy="6735763"/>
  <p:embeddedFontLst>
    <p:embeddedFont>
      <p:font typeface="Calibri" panose="020F0502020204030204" pitchFamily="34" charset="0"/>
      <p:regular r:id="rId13"/>
      <p:bold r:id="rId14"/>
      <p:italic r:id="rId15"/>
      <p:boldItalic r:id="rId16"/>
    </p:embeddedFont>
    <p:embeddedFont>
      <p:font typeface="UD デジタル 教科書体 NK-B" panose="02020700000000000000" pitchFamily="18" charset="-128"/>
      <p:bold r:id="rId17"/>
    </p:embeddedFont>
    <p:embeddedFont>
      <p:font typeface="游明朝" panose="02020400000000000000" pitchFamily="18" charset="-128"/>
      <p:regular r:id="rId18"/>
    </p:embeddedFont>
  </p:embeddedFontLst>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光の子園" initials="ひ" lastIdx="2" clrIdx="0">
    <p:extLst>
      <p:ext uri="{19B8F6BF-5375-455C-9EA6-DF929625EA0E}">
        <p15:presenceInfo xmlns:p15="http://schemas.microsoft.com/office/powerpoint/2012/main" userId="光の子園"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5FF"/>
    <a:srgbClr val="FFCCFF"/>
    <a:srgbClr val="00FFCC"/>
    <a:srgbClr val="66FFCC"/>
    <a:srgbClr val="66FFFF"/>
    <a:srgbClr val="66FF33"/>
    <a:srgbClr val="FF9900"/>
    <a:srgbClr val="0099FF"/>
    <a:srgbClr val="3399FF"/>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56" autoAdjust="0"/>
    <p:restoredTop sz="61355" autoAdjust="0"/>
  </p:normalViewPr>
  <p:slideViewPr>
    <p:cSldViewPr>
      <p:cViewPr varScale="1">
        <p:scale>
          <a:sx n="56" d="100"/>
          <a:sy n="56" d="100"/>
        </p:scale>
        <p:origin x="2088" y="53"/>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4276478" cy="337166"/>
          </a:xfrm>
          <a:prstGeom prst="rect">
            <a:avLst/>
          </a:prstGeom>
        </p:spPr>
        <p:txBody>
          <a:bodyPr vert="horz" lIns="90763" tIns="45382" rIns="90763" bIns="45382"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5587533" y="0"/>
            <a:ext cx="4276478" cy="337166"/>
          </a:xfrm>
          <a:prstGeom prst="rect">
            <a:avLst/>
          </a:prstGeom>
        </p:spPr>
        <p:txBody>
          <a:bodyPr vert="horz" lIns="90763" tIns="45382" rIns="90763" bIns="45382" rtlCol="0"/>
          <a:lstStyle>
            <a:lvl1pPr algn="r">
              <a:defRPr sz="1200"/>
            </a:lvl1pPr>
          </a:lstStyle>
          <a:p>
            <a:fld id="{BD974D6F-25D7-4EC5-8519-7BAAE583DD4B}" type="datetimeFigureOut">
              <a:rPr kumimoji="1" lang="ja-JP" altLang="en-US" smtClean="0"/>
              <a:t>2023/3/17</a:t>
            </a:fld>
            <a:endParaRPr kumimoji="1" lang="ja-JP" altLang="en-US"/>
          </a:p>
        </p:txBody>
      </p:sp>
      <p:sp>
        <p:nvSpPr>
          <p:cNvPr id="4" name="フッター プレースホルダー 3"/>
          <p:cNvSpPr>
            <a:spLocks noGrp="1"/>
          </p:cNvSpPr>
          <p:nvPr>
            <p:ph type="ftr" sz="quarter" idx="2"/>
          </p:nvPr>
        </p:nvSpPr>
        <p:spPr>
          <a:xfrm>
            <a:off x="0" y="6398598"/>
            <a:ext cx="4276478" cy="337166"/>
          </a:xfrm>
          <a:prstGeom prst="rect">
            <a:avLst/>
          </a:prstGeom>
        </p:spPr>
        <p:txBody>
          <a:bodyPr vert="horz" lIns="90763" tIns="45382" rIns="90763" bIns="45382"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5587533" y="6398598"/>
            <a:ext cx="4276478" cy="337166"/>
          </a:xfrm>
          <a:prstGeom prst="rect">
            <a:avLst/>
          </a:prstGeom>
        </p:spPr>
        <p:txBody>
          <a:bodyPr vert="horz" lIns="90763" tIns="45382" rIns="90763" bIns="45382" rtlCol="0" anchor="b"/>
          <a:lstStyle>
            <a:lvl1pPr algn="r">
              <a:defRPr sz="1200"/>
            </a:lvl1pPr>
          </a:lstStyle>
          <a:p>
            <a:fld id="{8130ED6C-4050-4699-880E-E2CE64C8D100}" type="slidenum">
              <a:rPr kumimoji="1" lang="ja-JP" altLang="en-US" smtClean="0"/>
              <a:t>‹#›</a:t>
            </a:fld>
            <a:endParaRPr kumimoji="1" lang="ja-JP" altLang="en-US"/>
          </a:p>
        </p:txBody>
      </p:sp>
    </p:spTree>
    <p:extLst>
      <p:ext uri="{BB962C8B-B14F-4D97-AF65-F5344CB8AC3E}">
        <p14:creationId xmlns:p14="http://schemas.microsoft.com/office/powerpoint/2010/main" val="8401501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0"/>
            <a:ext cx="4275402" cy="337958"/>
          </a:xfrm>
          <a:prstGeom prst="rect">
            <a:avLst/>
          </a:prstGeom>
        </p:spPr>
        <p:txBody>
          <a:bodyPr vert="horz" lIns="90763" tIns="45382" rIns="90763" bIns="45382" rtlCol="0"/>
          <a:lstStyle>
            <a:lvl1pPr algn="l">
              <a:defRPr sz="1200"/>
            </a:lvl1pPr>
          </a:lstStyle>
          <a:p>
            <a:endParaRPr kumimoji="1" lang="ja-JP" altLang="en-US"/>
          </a:p>
        </p:txBody>
      </p:sp>
      <p:sp>
        <p:nvSpPr>
          <p:cNvPr id="3" name="日付プレースホルダー 2"/>
          <p:cNvSpPr>
            <a:spLocks noGrp="1"/>
          </p:cNvSpPr>
          <p:nvPr>
            <p:ph type="dt" idx="1"/>
          </p:nvPr>
        </p:nvSpPr>
        <p:spPr>
          <a:xfrm>
            <a:off x="5588629" y="0"/>
            <a:ext cx="4275402" cy="337958"/>
          </a:xfrm>
          <a:prstGeom prst="rect">
            <a:avLst/>
          </a:prstGeom>
        </p:spPr>
        <p:txBody>
          <a:bodyPr vert="horz" lIns="90763" tIns="45382" rIns="90763" bIns="45382" rtlCol="0"/>
          <a:lstStyle>
            <a:lvl1pPr algn="r">
              <a:defRPr sz="1200"/>
            </a:lvl1pPr>
          </a:lstStyle>
          <a:p>
            <a:fld id="{0D8D8597-5C6B-4CAF-8C52-BA357A8ED519}" type="datetimeFigureOut">
              <a:rPr kumimoji="1" lang="ja-JP" altLang="en-US" smtClean="0"/>
              <a:t>2023/3/17</a:t>
            </a:fld>
            <a:endParaRPr kumimoji="1" lang="ja-JP" altLang="en-US"/>
          </a:p>
        </p:txBody>
      </p:sp>
      <p:sp>
        <p:nvSpPr>
          <p:cNvPr id="4" name="スライド イメージ プレースホルダー 3"/>
          <p:cNvSpPr>
            <a:spLocks noGrp="1" noRot="1" noChangeAspect="1"/>
          </p:cNvSpPr>
          <p:nvPr>
            <p:ph type="sldImg" idx="2"/>
          </p:nvPr>
        </p:nvSpPr>
        <p:spPr>
          <a:xfrm>
            <a:off x="3417888" y="842963"/>
            <a:ext cx="3030537" cy="2271712"/>
          </a:xfrm>
          <a:prstGeom prst="rect">
            <a:avLst/>
          </a:prstGeom>
          <a:noFill/>
          <a:ln w="12700">
            <a:solidFill>
              <a:prstClr val="black"/>
            </a:solidFill>
          </a:ln>
        </p:spPr>
        <p:txBody>
          <a:bodyPr vert="horz" lIns="90763" tIns="45382" rIns="90763" bIns="45382" rtlCol="0" anchor="ctr"/>
          <a:lstStyle/>
          <a:p>
            <a:endParaRPr lang="ja-JP" altLang="en-US"/>
          </a:p>
        </p:txBody>
      </p:sp>
      <p:sp>
        <p:nvSpPr>
          <p:cNvPr id="5" name="ノート プレースホルダー 4"/>
          <p:cNvSpPr>
            <a:spLocks noGrp="1"/>
          </p:cNvSpPr>
          <p:nvPr>
            <p:ph type="body" sz="quarter" idx="3"/>
          </p:nvPr>
        </p:nvSpPr>
        <p:spPr>
          <a:xfrm>
            <a:off x="986632" y="3241586"/>
            <a:ext cx="7893050" cy="2652207"/>
          </a:xfrm>
          <a:prstGeom prst="rect">
            <a:avLst/>
          </a:prstGeom>
        </p:spPr>
        <p:txBody>
          <a:bodyPr vert="horz" lIns="90763" tIns="45382" rIns="90763" bIns="45382"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2" y="6397806"/>
            <a:ext cx="4275402" cy="337958"/>
          </a:xfrm>
          <a:prstGeom prst="rect">
            <a:avLst/>
          </a:prstGeom>
        </p:spPr>
        <p:txBody>
          <a:bodyPr vert="horz" lIns="90763" tIns="45382" rIns="90763" bIns="45382"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5588629" y="6397806"/>
            <a:ext cx="4275402" cy="337958"/>
          </a:xfrm>
          <a:prstGeom prst="rect">
            <a:avLst/>
          </a:prstGeom>
        </p:spPr>
        <p:txBody>
          <a:bodyPr vert="horz" lIns="90763" tIns="45382" rIns="90763" bIns="45382" rtlCol="0" anchor="b"/>
          <a:lstStyle>
            <a:lvl1pPr algn="r">
              <a:defRPr sz="1200"/>
            </a:lvl1pPr>
          </a:lstStyle>
          <a:p>
            <a:fld id="{EEECE732-60F9-4622-A40F-13C9F9CB0728}" type="slidenum">
              <a:rPr kumimoji="1" lang="ja-JP" altLang="en-US" smtClean="0"/>
              <a:t>‹#›</a:t>
            </a:fld>
            <a:endParaRPr kumimoji="1" lang="ja-JP" altLang="en-US"/>
          </a:p>
        </p:txBody>
      </p:sp>
    </p:spTree>
    <p:extLst>
      <p:ext uri="{BB962C8B-B14F-4D97-AF65-F5344CB8AC3E}">
        <p14:creationId xmlns:p14="http://schemas.microsoft.com/office/powerpoint/2010/main" val="11070587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28600" algn="just" fontAlgn="base"/>
            <a:r>
              <a:rPr lang="ja-JP" altLang="ja-JP" sz="1800" kern="100" dirty="0">
                <a:solidFill>
                  <a:srgbClr val="000000"/>
                </a:solidFill>
                <a:effectLst/>
                <a:latin typeface="游明朝" panose="02020400000000000000" pitchFamily="18" charset="-128"/>
                <a:ea typeface="游明朝" panose="02020400000000000000" pitchFamily="18" charset="-128"/>
                <a:cs typeface="+mn-cs"/>
              </a:rPr>
              <a:t>今日のお話は「</a:t>
            </a: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真のお母様の誕生</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」です。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fontAlgn="base"/>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fontAlgn="base"/>
            <a:r>
              <a:rPr lang="ja-JP" altLang="ja-JP" sz="1800" kern="100" dirty="0">
                <a:solidFill>
                  <a:srgbClr val="000000"/>
                </a:solidFill>
                <a:effectLst/>
                <a:latin typeface="游明朝" panose="02020400000000000000" pitchFamily="18" charset="-128"/>
                <a:ea typeface="游明朝" panose="02020400000000000000" pitchFamily="18" charset="-128"/>
                <a:cs typeface="+mn-cs"/>
              </a:rPr>
              <a:t>真のお父様が「神の子」としてお生まれになるために、神様が長い間準備されたように、真のお母様の誕生にも、神様のご計画と準備がありました。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a:t>
            </a:fld>
            <a:endParaRPr kumimoji="1" lang="ja-JP" altLang="en-US"/>
          </a:p>
        </p:txBody>
      </p:sp>
    </p:spTree>
    <p:extLst>
      <p:ext uri="{BB962C8B-B14F-4D97-AF65-F5344CB8AC3E}">
        <p14:creationId xmlns:p14="http://schemas.microsoft.com/office/powerpoint/2010/main" val="2361284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fontAlgn="base"/>
            <a:r>
              <a:rPr lang="ja-JP" altLang="ja-JP" sz="1800" kern="100" dirty="0">
                <a:solidFill>
                  <a:srgbClr val="000000"/>
                </a:solidFill>
                <a:effectLst/>
                <a:latin typeface="游明朝" panose="02020400000000000000" pitchFamily="18" charset="-128"/>
                <a:ea typeface="游明朝" panose="02020400000000000000" pitchFamily="18" charset="-128"/>
                <a:cs typeface="+mn-cs"/>
              </a:rPr>
              <a:t>真のお母様が生まれる前に、お父さんの韓承運</a:t>
            </a:r>
            <a:r>
              <a:rPr lang="en-US" altLang="ja-JP" sz="1800" kern="100" dirty="0">
                <a:solidFill>
                  <a:srgbClr val="000000"/>
                </a:solidFill>
                <a:effectLst/>
                <a:latin typeface="游明朝" panose="02020400000000000000" pitchFamily="18" charset="-128"/>
                <a:ea typeface="游明朝" panose="02020400000000000000" pitchFamily="18" charset="-128"/>
                <a:cs typeface="+mn-cs"/>
              </a:rPr>
              <a:t>(</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ハンスンウン</a:t>
            </a:r>
            <a:r>
              <a:rPr lang="en-US" altLang="ja-JP" sz="1800" kern="100" dirty="0">
                <a:solidFill>
                  <a:srgbClr val="000000"/>
                </a:solidFill>
                <a:effectLst/>
                <a:latin typeface="游明朝" panose="02020400000000000000" pitchFamily="18" charset="-128"/>
                <a:ea typeface="游明朝" panose="02020400000000000000" pitchFamily="18" charset="-128"/>
                <a:cs typeface="+mn-cs"/>
              </a:rPr>
              <a:t>)</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先生が夢を見られました。美しい陽の光が差し込む中で、二羽の鶴が仲良く羽を広げていました。そこから、真のお母様の御名前は「韓鶴子」</a:t>
            </a:r>
            <a:r>
              <a:rPr lang="en-US" altLang="ja-JP" sz="1800" kern="100" dirty="0">
                <a:solidFill>
                  <a:srgbClr val="000000"/>
                </a:solidFill>
                <a:effectLst/>
                <a:latin typeface="游明朝" panose="02020400000000000000" pitchFamily="18" charset="-128"/>
                <a:ea typeface="游明朝" panose="02020400000000000000" pitchFamily="18" charset="-128"/>
                <a:cs typeface="+mn-cs"/>
              </a:rPr>
              <a:t>(</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ハンハクチャ</a:t>
            </a:r>
            <a:r>
              <a:rPr lang="en-US" altLang="ja-JP" sz="1800" kern="100" dirty="0">
                <a:solidFill>
                  <a:srgbClr val="000000"/>
                </a:solidFill>
                <a:effectLst/>
                <a:latin typeface="游明朝" panose="02020400000000000000" pitchFamily="18" charset="-128"/>
                <a:ea typeface="游明朝" panose="02020400000000000000" pitchFamily="18" charset="-128"/>
                <a:cs typeface="+mn-cs"/>
              </a:rPr>
              <a:t>)</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とつけられました。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fontAlgn="base"/>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2</a:t>
            </a:fld>
            <a:endParaRPr kumimoji="1" lang="ja-JP" altLang="en-US"/>
          </a:p>
        </p:txBody>
      </p:sp>
    </p:spTree>
    <p:extLst>
      <p:ext uri="{BB962C8B-B14F-4D97-AF65-F5344CB8AC3E}">
        <p14:creationId xmlns:p14="http://schemas.microsoft.com/office/powerpoint/2010/main" val="39639556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fontAlgn="base"/>
            <a:r>
              <a:rPr lang="ja-JP" altLang="ja-JP" sz="1800" kern="100" dirty="0">
                <a:solidFill>
                  <a:srgbClr val="000000"/>
                </a:solidFill>
                <a:effectLst/>
                <a:latin typeface="游明朝" panose="02020400000000000000" pitchFamily="18" charset="-128"/>
                <a:ea typeface="游明朝" panose="02020400000000000000" pitchFamily="18" charset="-128"/>
                <a:cs typeface="+mn-cs"/>
              </a:rPr>
              <a:t>真のお母様がお生まれになったのは、平安南道</a:t>
            </a:r>
            <a:r>
              <a:rPr lang="en-US" altLang="ja-JP" sz="1800" kern="100" dirty="0">
                <a:solidFill>
                  <a:srgbClr val="000000"/>
                </a:solidFill>
                <a:effectLst/>
                <a:latin typeface="游明朝" panose="02020400000000000000" pitchFamily="18" charset="-128"/>
                <a:ea typeface="游明朝" panose="02020400000000000000" pitchFamily="18" charset="-128"/>
                <a:cs typeface="+mn-cs"/>
              </a:rPr>
              <a:t>(</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ピョンアンナムド</a:t>
            </a:r>
            <a:r>
              <a:rPr lang="en-US" altLang="ja-JP" sz="1800" kern="100" dirty="0">
                <a:solidFill>
                  <a:srgbClr val="000000"/>
                </a:solidFill>
                <a:effectLst/>
                <a:latin typeface="游明朝" panose="02020400000000000000" pitchFamily="18" charset="-128"/>
                <a:ea typeface="游明朝" panose="02020400000000000000" pitchFamily="18" charset="-128"/>
                <a:cs typeface="+mn-cs"/>
              </a:rPr>
              <a:t>)</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の安州</a:t>
            </a:r>
            <a:r>
              <a:rPr lang="en-US" altLang="ja-JP" sz="1800" kern="100" dirty="0">
                <a:solidFill>
                  <a:srgbClr val="000000"/>
                </a:solidFill>
                <a:effectLst/>
                <a:latin typeface="游明朝" panose="02020400000000000000" pitchFamily="18" charset="-128"/>
                <a:ea typeface="游明朝" panose="02020400000000000000" pitchFamily="18" charset="-128"/>
                <a:cs typeface="+mn-cs"/>
              </a:rPr>
              <a:t>(</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アンヂュ</a:t>
            </a:r>
            <a:r>
              <a:rPr lang="en-US" altLang="ja-JP" sz="1800" kern="100" dirty="0">
                <a:solidFill>
                  <a:srgbClr val="000000"/>
                </a:solidFill>
                <a:effectLst/>
                <a:latin typeface="游明朝" panose="02020400000000000000" pitchFamily="18" charset="-128"/>
                <a:ea typeface="游明朝" panose="02020400000000000000" pitchFamily="18" charset="-128"/>
                <a:cs typeface="+mn-cs"/>
              </a:rPr>
              <a:t>)</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という所でした。都会に近い所で、家の裏には小さな山があり、とても穏やかで温かい感じを与える所でした。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fontAlgn="base"/>
            <a:r>
              <a:rPr lang="en-US" altLang="ja-JP" sz="1800" kern="100" dirty="0">
                <a:solidFill>
                  <a:srgbClr val="000000"/>
                </a:solidFill>
                <a:effectLst/>
                <a:latin typeface="游明朝" panose="02020400000000000000" pitchFamily="18" charset="-128"/>
                <a:ea typeface="游明朝" panose="02020400000000000000" pitchFamily="18" charset="-128"/>
                <a:cs typeface="+mn-cs"/>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fontAlgn="base"/>
            <a:r>
              <a:rPr lang="ja-JP" altLang="ja-JP" sz="1800" kern="100" dirty="0">
                <a:solidFill>
                  <a:srgbClr val="000000"/>
                </a:solidFill>
                <a:effectLst/>
                <a:latin typeface="游明朝" panose="02020400000000000000" pitchFamily="18" charset="-128"/>
                <a:ea typeface="游明朝" panose="02020400000000000000" pitchFamily="18" charset="-128"/>
                <a:cs typeface="+mn-cs"/>
              </a:rPr>
              <a:t>真のお母様の家には、代々昔から言い伝えられているお話がありました。それは、タルレ川に橋をかけたというお話です。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en-US" altLang="ja-JP" dirty="0"/>
          </a:p>
          <a:p>
            <a:pPr indent="133350" algn="just" fontAlgn="base"/>
            <a:r>
              <a:rPr lang="ja-JP" altLang="ja-JP" sz="1800" kern="100" dirty="0">
                <a:solidFill>
                  <a:srgbClr val="000000"/>
                </a:solidFill>
                <a:effectLst/>
                <a:latin typeface="游明朝" panose="02020400000000000000" pitchFamily="18" charset="-128"/>
                <a:ea typeface="游明朝" panose="02020400000000000000" pitchFamily="18" charset="-128"/>
                <a:cs typeface="+mn-cs"/>
              </a:rPr>
              <a:t>昔から、中国から朝鮮に来る</a:t>
            </a: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使節団</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は、安州を通りました。王様に会うためには、川を渡らなければなりませんでした。しかし、川に橋がかかっていなかったので、向こう岸まで小さな船で渡らなければならず、困っていました。それで、川に丈夫な橋を架けようということになり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457200" fontAlgn="base"/>
            <a:r>
              <a:rPr lang="en-US" altLang="ja-JP" sz="1800" dirty="0">
                <a:effectLst/>
                <a:latin typeface="游明朝" panose="02020400000000000000" pitchFamily="18" charset="-128"/>
                <a:ea typeface="ＭＳ Ｐゴシック" panose="020B0600070205080204" pitchFamily="50" charset="-128"/>
                <a:cs typeface="ＭＳ Ｐゴシック" panose="020B0600070205080204" pitchFamily="50" charset="-128"/>
              </a:rPr>
              <a:t> </a:t>
            </a:r>
            <a:endParaRPr lang="ja-JP" altLang="ja-JP" sz="18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pPr indent="133350" algn="just" fontAlgn="base"/>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しかし、国には橋を造るお金がありませんでした。そこで、王様は「中国からの使者を迎えるために、橋を作る立派な人はいないか」と、おふれを出しました。</a:t>
            </a:r>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3</a:t>
            </a:fld>
            <a:endParaRPr kumimoji="1" lang="ja-JP" altLang="en-US"/>
          </a:p>
        </p:txBody>
      </p:sp>
    </p:spTree>
    <p:extLst>
      <p:ext uri="{BB962C8B-B14F-4D97-AF65-F5344CB8AC3E}">
        <p14:creationId xmlns:p14="http://schemas.microsoft.com/office/powerpoint/2010/main" val="18693794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fontAlgn="base"/>
            <a:r>
              <a:rPr lang="ja-JP" altLang="ja-JP" sz="1200" kern="100" dirty="0">
                <a:solidFill>
                  <a:srgbClr val="000000"/>
                </a:solidFill>
                <a:effectLst/>
                <a:latin typeface="游明朝" panose="02020400000000000000" pitchFamily="18" charset="-128"/>
                <a:ea typeface="游明朝" panose="02020400000000000000" pitchFamily="18" charset="-128"/>
                <a:cs typeface="+mn-cs"/>
              </a:rPr>
              <a:t>それを聞いた真のお母様の先祖の一人である趙漢俊（チョハンヂュン）は「よし！　私の全財産を使って国のために橋を作ろう！」と、決心し、自分のお金を全部捧げて、川に立派な橋を架けました。</a:t>
            </a:r>
            <a:endPar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533400"/>
            <a:r>
              <a:rPr lang="en-US" altLang="ja-JP" sz="1200" dirty="0">
                <a:effectLst/>
                <a:latin typeface="游明朝" panose="02020400000000000000" pitchFamily="18" charset="-128"/>
                <a:ea typeface="ＭＳ Ｐゴシック" panose="020B0600070205080204" pitchFamily="50" charset="-128"/>
                <a:cs typeface="ＭＳ Ｐゴシック" panose="020B0600070205080204" pitchFamily="50" charset="-128"/>
              </a:rPr>
              <a:t> </a:t>
            </a:r>
            <a:endParaRPr lang="ja-JP" altLang="ja-JP" sz="12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4</a:t>
            </a:fld>
            <a:endParaRPr kumimoji="1" lang="ja-JP" altLang="en-US"/>
          </a:p>
        </p:txBody>
      </p:sp>
    </p:spTree>
    <p:extLst>
      <p:ext uri="{BB962C8B-B14F-4D97-AF65-F5344CB8AC3E}">
        <p14:creationId xmlns:p14="http://schemas.microsoft.com/office/powerpoint/2010/main" val="6961596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fontAlgn="base"/>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その夜のことです。趙漢俊が寝ていると、夢の中で神様の声が聞こえてきました。「趙漢俊よ、お前の国を愛する真心にわたしは感動した。お前の子孫の中に天女（神の娘）を授けよう！」と、約束して下さいました。その橋は、真のお父様の故郷である定州の村まで続くタルレ川という川に架かっていました。それで、真のお父様もよく知っておられるそうです。真のお母様の先祖が架けた橋は丈夫な橋として有名になり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457200" fontAlgn="base"/>
            <a:r>
              <a:rPr lang="en-US" altLang="ja-JP" sz="1800" dirty="0">
                <a:effectLst/>
                <a:latin typeface="游明朝" panose="02020400000000000000" pitchFamily="18" charset="-128"/>
                <a:ea typeface="ＭＳ Ｐゴシック" panose="020B0600070205080204" pitchFamily="50" charset="-128"/>
                <a:cs typeface="ＭＳ Ｐゴシック" panose="020B0600070205080204" pitchFamily="50" charset="-128"/>
              </a:rPr>
              <a:t> </a:t>
            </a:r>
            <a:endParaRPr lang="ja-JP" altLang="ja-JP" sz="18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5</a:t>
            </a:fld>
            <a:endParaRPr kumimoji="1" lang="ja-JP" altLang="en-US"/>
          </a:p>
        </p:txBody>
      </p:sp>
    </p:spTree>
    <p:extLst>
      <p:ext uri="{BB962C8B-B14F-4D97-AF65-F5344CB8AC3E}">
        <p14:creationId xmlns:p14="http://schemas.microsoft.com/office/powerpoint/2010/main" val="13203126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fontAlgn="base"/>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fontAlgn="base"/>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こうして、神様は、約束通り趙漢俊の子孫に、真のお母様を誕生させられました。真のお母様は、</a:t>
            </a:r>
            <a:r>
              <a:rPr lang="en-US" altLang="ja-JP" sz="1800" kern="100" dirty="0">
                <a:solidFill>
                  <a:srgbClr val="000000"/>
                </a:solidFill>
                <a:effectLst/>
                <a:latin typeface="游明朝" panose="02020400000000000000" pitchFamily="18" charset="-128"/>
                <a:ea typeface="游明朝" panose="02020400000000000000" pitchFamily="18" charset="-128"/>
                <a:cs typeface="+mn-cs"/>
              </a:rPr>
              <a:t>1943</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年陰暦１月６日に誕生されました。普通の赤ちゃんは「オギャー」と泣きますが、真のお母様は「ララララー」と、歌うような声を出して生まれてきたそうです。真のお母様の誕生は、神様にとって最高の喜びで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fontAlgn="base"/>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6</a:t>
            </a:fld>
            <a:endParaRPr kumimoji="1" lang="ja-JP" altLang="en-US"/>
          </a:p>
        </p:txBody>
      </p:sp>
    </p:spTree>
    <p:extLst>
      <p:ext uri="{BB962C8B-B14F-4D97-AF65-F5344CB8AC3E}">
        <p14:creationId xmlns:p14="http://schemas.microsoft.com/office/powerpoint/2010/main" val="17146540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fontAlgn="base"/>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しかし、サタンは、真のお母様の命をねらってきました。真のお母様のお母さんでいらっしゃる洪順愛大母様がワカメスープを飲んで真のお母様を抱いて寝ていたら、角の生えた真っ黒なサタンが近寄って来て「この子が生まれたことによって私は死んでしまう！」と言って、命を奪おうとしました。その時、大母様は「サタンよ、去れー！　この娘は、私にとって本当に大切な娘なのに、どうしてお前は命を奪おうとするのか！」と、叫びました。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457200" fontAlgn="base"/>
            <a:r>
              <a:rPr lang="en-US" altLang="ja-JP" sz="1800" dirty="0">
                <a:effectLst/>
                <a:latin typeface="游明朝" panose="02020400000000000000" pitchFamily="18" charset="-128"/>
                <a:ea typeface="ＭＳ Ｐゴシック" panose="020B0600070205080204" pitchFamily="50" charset="-128"/>
                <a:cs typeface="ＭＳ Ｐゴシック" panose="020B0600070205080204" pitchFamily="50" charset="-128"/>
              </a:rPr>
              <a:t> </a:t>
            </a:r>
            <a:endParaRPr lang="ja-JP" altLang="ja-JP" sz="18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7</a:t>
            </a:fld>
            <a:endParaRPr kumimoji="1" lang="ja-JP" altLang="en-US"/>
          </a:p>
        </p:txBody>
      </p:sp>
    </p:spTree>
    <p:extLst>
      <p:ext uri="{BB962C8B-B14F-4D97-AF65-F5344CB8AC3E}">
        <p14:creationId xmlns:p14="http://schemas.microsoft.com/office/powerpoint/2010/main" val="1580676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457200" fontAlgn="base"/>
            <a:r>
              <a:rPr lang="en-US" altLang="ja-JP" sz="1800" dirty="0">
                <a:effectLst/>
                <a:latin typeface="游明朝" panose="02020400000000000000" pitchFamily="18" charset="-128"/>
                <a:ea typeface="ＭＳ Ｐゴシック" panose="020B0600070205080204" pitchFamily="50" charset="-128"/>
                <a:cs typeface="ＭＳ Ｐゴシック" panose="020B0600070205080204" pitchFamily="50" charset="-128"/>
              </a:rPr>
              <a:t> </a:t>
            </a:r>
            <a:endParaRPr lang="ja-JP" altLang="ja-JP" sz="18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pPr indent="133350" algn="just" fontAlgn="base"/>
            <a:r>
              <a:rPr lang="ja-JP" altLang="ja-JP" sz="1800" kern="100" dirty="0">
                <a:solidFill>
                  <a:srgbClr val="000000"/>
                </a:solidFill>
                <a:effectLst/>
                <a:latin typeface="游明朝" panose="02020400000000000000" pitchFamily="18" charset="-128"/>
                <a:ea typeface="游明朝" panose="02020400000000000000" pitchFamily="18" charset="-128"/>
                <a:cs typeface="+mn-cs"/>
              </a:rPr>
              <a:t>大母様が神様に祈ってみると、夢の中で「その子は将来、天の花嫁となるから大切に育てなさい」と、教えられたのです。その時から、大母様は、真のお母様を自分の娘とは思わないで、神様から授けられた「神の子」として大切に育てました。おばあさんの趙元模（チョウォンモ）ハルモニと大母様は、神様を愛し、再臨主を待っていた方々です。それで、真のお母様を心から愛して、天の花嫁として大切に育て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8</a:t>
            </a:fld>
            <a:endParaRPr kumimoji="1" lang="ja-JP" altLang="en-US"/>
          </a:p>
        </p:txBody>
      </p:sp>
    </p:spTree>
    <p:extLst>
      <p:ext uri="{BB962C8B-B14F-4D97-AF65-F5344CB8AC3E}">
        <p14:creationId xmlns:p14="http://schemas.microsoft.com/office/powerpoint/2010/main" val="744216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真のお母様は、真の母としての使命を果たすために誕生されましたが、ただ生まれてくればよいというわけではありません。幼い時から、色々な試練がありました。神様を自分の父親として愛し、いつも神様に祈り、相談しながら生活してこられたのです。</a:t>
            </a:r>
          </a:p>
          <a:p>
            <a:pPr indent="133350" algn="just"/>
            <a:r>
              <a:rPr lang="ja-JP" altLang="ja-JP" sz="1800" kern="100">
                <a:effectLst/>
                <a:latin typeface="游明朝" panose="02020400000000000000" pitchFamily="18" charset="-128"/>
                <a:ea typeface="游明朝" panose="02020400000000000000" pitchFamily="18" charset="-128"/>
                <a:cs typeface="Times New Roman" panose="02020603050405020304" pitchFamily="18" charset="0"/>
              </a:rPr>
              <a:t>私達も、真のお母様のように、親である神様に祈り、神様が喜ばれる子女として成長できるようにこれからも頑張りましょう。</a:t>
            </a:r>
          </a:p>
          <a:p>
            <a:pPr indent="133350" algn="just"/>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p:cNvSpPr>
            <a:spLocks noGrp="1"/>
          </p:cNvSpPr>
          <p:nvPr>
            <p:ph type="sldNum" sz="quarter" idx="5"/>
          </p:nvPr>
        </p:nvSpPr>
        <p:spPr/>
        <p:txBody>
          <a:bodyPr/>
          <a:lstStyle/>
          <a:p>
            <a:fld id="{EEECE732-60F9-4622-A40F-13C9F9CB0728}" type="slidenum">
              <a:rPr kumimoji="1" lang="ja-JP" altLang="en-US" smtClean="0"/>
              <a:t>9</a:t>
            </a:fld>
            <a:endParaRPr kumimoji="1" lang="ja-JP" altLang="en-US"/>
          </a:p>
        </p:txBody>
      </p:sp>
    </p:spTree>
    <p:extLst>
      <p:ext uri="{BB962C8B-B14F-4D97-AF65-F5344CB8AC3E}">
        <p14:creationId xmlns:p14="http://schemas.microsoft.com/office/powerpoint/2010/main" val="28395727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ja-JP" altLang="en-US"/>
              <a:t>マスター タイトルの書式設定</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マスター サブタイトルの書式設定</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2023/3/17</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27890387"/>
      </p:ext>
    </p:extLst>
  </p:cSld>
  <p:clrMapOvr>
    <a:masterClrMapping/>
  </p:clrMapOvr>
  <p:transition spd="slow" advClick="0">
    <p:diamon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2023/3/17</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257302839"/>
      </p:ext>
    </p:extLst>
  </p:cSld>
  <p:clrMapOvr>
    <a:masterClrMapping/>
  </p:clrMapOvr>
  <p:transition spd="slow" advClick="0">
    <p:diamon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2023/3/17</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971230978"/>
      </p:ext>
    </p:extLst>
  </p:cSld>
  <p:clrMapOvr>
    <a:masterClrMapping/>
  </p:clrMapOvr>
  <p:transition spd="slow" advClick="0">
    <p:diamon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タイトルと 4 つのコンテンツ">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ja-JP" altLang="en-US"/>
              <a:t>マスター タイトルの書式設定</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2023/3/17</a:t>
            </a:fld>
            <a:endParaRPr kumimoji="1" lang="ja-JP" altLang="en-US"/>
          </a:p>
        </p:txBody>
      </p:sp>
      <p:sp>
        <p:nvSpPr>
          <p:cNvPr id="8" name="Rectangle 5"/>
          <p:cNvSpPr>
            <a:spLocks noGrp="1" noChangeArrowheads="1"/>
          </p:cNvSpPr>
          <p:nvPr>
            <p:ph type="ftr" sz="quarter" idx="11"/>
          </p:nvPr>
        </p:nvSpPr>
        <p:spPr>
          <a:ln/>
        </p:spPr>
        <p:txBody>
          <a:bodyPr/>
          <a:lstStyle>
            <a:lvl1pPr>
              <a:defRPr/>
            </a:lvl1pPr>
          </a:lstStyle>
          <a:p>
            <a:endParaRPr kumimoji="1" lang="ja-JP" altLang="en-US"/>
          </a:p>
        </p:txBody>
      </p:sp>
      <p:sp>
        <p:nvSpPr>
          <p:cNvPr id="9"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1833759455"/>
      </p:ext>
    </p:extLst>
  </p:cSld>
  <p:clrMapOvr>
    <a:masterClrMapping/>
  </p:clrMapOvr>
  <p:transition spd="slow" advClick="0">
    <p:diamon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3"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2023/3/17</a:t>
            </a:fld>
            <a:endParaRPr kumimoji="1" lang="ja-JP" altLang="en-US"/>
          </a:p>
        </p:txBody>
      </p:sp>
      <p:sp>
        <p:nvSpPr>
          <p:cNvPr id="4" name="Rectangle 5"/>
          <p:cNvSpPr>
            <a:spLocks noGrp="1" noChangeArrowheads="1"/>
          </p:cNvSpPr>
          <p:nvPr>
            <p:ph type="ftr" sz="quarter" idx="11"/>
          </p:nvPr>
        </p:nvSpPr>
        <p:spPr>
          <a:ln/>
        </p:spPr>
        <p:txBody>
          <a:bodyPr/>
          <a:lstStyle>
            <a:lvl1pPr>
              <a:defRPr/>
            </a:lvl1pPr>
          </a:lstStyle>
          <a:p>
            <a:endParaRPr kumimoji="1" lang="ja-JP" altLang="en-US"/>
          </a:p>
        </p:txBody>
      </p:sp>
      <p:sp>
        <p:nvSpPr>
          <p:cNvPr id="5"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410969241"/>
      </p:ext>
    </p:extLst>
  </p:cSld>
  <p:clrMapOvr>
    <a:masterClrMapping/>
  </p:clrMapOvr>
  <p:transition spd="slow" advClick="0">
    <p:diamon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2675ADE-53E8-4C7B-89C2-85D3AF6CF238}" type="datetimeFigureOut">
              <a:rPr kumimoji="1" lang="ja-JP" altLang="en-US" smtClean="0"/>
              <a:t>2023/3/17</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2221E90F-99A6-4C8F-96D1-BA31543FED39}" type="slidenum">
              <a:rPr kumimoji="1" lang="ja-JP" altLang="en-US" smtClean="0"/>
              <a:t>‹#›</a:t>
            </a:fld>
            <a:endParaRPr kumimoji="1" lang="ja-JP" altLang="en-US"/>
          </a:p>
        </p:txBody>
      </p:sp>
    </p:spTree>
    <p:extLst>
      <p:ext uri="{BB962C8B-B14F-4D97-AF65-F5344CB8AC3E}">
        <p14:creationId xmlns:p14="http://schemas.microsoft.com/office/powerpoint/2010/main" val="4176677672"/>
      </p:ext>
    </p:extLst>
  </p:cSld>
  <p:clrMapOvr>
    <a:masterClrMapping/>
  </p:clrMapOvr>
  <p:transition spd="slow" advClick="0">
    <p:diamon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ja-JP" altLang="en-US"/>
              <a:t>マスター タイトルの書式設定</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2023/3/17</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176365427"/>
      </p:ext>
    </p:extLst>
  </p:cSld>
  <p:clrMapOvr>
    <a:masterClrMapping/>
  </p:clrMapOvr>
  <p:transition spd="slow" advClick="0">
    <p:diamon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Rectangle 4"/>
          <p:cNvSpPr>
            <a:spLocks noGrp="1" noChangeArrowheads="1"/>
          </p:cNvSpPr>
          <p:nvPr>
            <p:ph type="dt" sz="half" idx="10"/>
          </p:nvPr>
        </p:nvSpPr>
        <p:spPr>
          <a:ln/>
        </p:spPr>
        <p:txBody>
          <a:bodyPr/>
          <a:lstStyle>
            <a:lvl1pPr>
              <a:defRPr/>
            </a:lvl1pPr>
          </a:lstStyle>
          <a:p>
            <a:fld id="{B2675ADE-53E8-4C7B-89C2-85D3AF6CF238}" type="datetimeFigureOut">
              <a:rPr kumimoji="1" lang="ja-JP" altLang="en-US" smtClean="0"/>
              <a:t>2023/3/17</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2221E90F-99A6-4C8F-96D1-BA31543FED39}" type="slidenum">
              <a:rPr kumimoji="1" lang="ja-JP" altLang="en-US" smtClean="0"/>
              <a:t>‹#›</a:t>
            </a:fld>
            <a:endParaRPr kumimoji="1" lang="ja-JP" altLang="en-US"/>
          </a:p>
        </p:txBody>
      </p:sp>
    </p:spTree>
    <p:extLst>
      <p:ext uri="{BB962C8B-B14F-4D97-AF65-F5344CB8AC3E}">
        <p14:creationId xmlns:p14="http://schemas.microsoft.com/office/powerpoint/2010/main" val="2592493179"/>
      </p:ext>
    </p:extLst>
  </p:cSld>
  <p:clrMapOvr>
    <a:masterClrMapping/>
  </p:clrMapOvr>
  <p:transition spd="slow" advClick="0">
    <p:diamon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ja-JP" altLang="en-US"/>
              <a:t>マスター タイトルの書式設定</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2023/3/17</a:t>
            </a:fld>
            <a:endParaRPr kumimoji="1" lang="ja-JP" altLang="en-US"/>
          </a:p>
        </p:txBody>
      </p:sp>
      <p:sp>
        <p:nvSpPr>
          <p:cNvPr id="8" name="Rectangle 5"/>
          <p:cNvSpPr>
            <a:spLocks noGrp="1" noChangeArrowheads="1"/>
          </p:cNvSpPr>
          <p:nvPr>
            <p:ph type="ftr" sz="quarter" idx="11"/>
          </p:nvPr>
        </p:nvSpPr>
        <p:spPr>
          <a:ln/>
        </p:spPr>
        <p:txBody>
          <a:bodyPr/>
          <a:lstStyle>
            <a:lvl1pPr>
              <a:defRPr/>
            </a:lvl1pPr>
          </a:lstStyle>
          <a:p>
            <a:endParaRPr kumimoji="1" lang="ja-JP" altLang="en-US"/>
          </a:p>
        </p:txBody>
      </p:sp>
      <p:sp>
        <p:nvSpPr>
          <p:cNvPr id="9"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969675483"/>
      </p:ext>
    </p:extLst>
  </p:cSld>
  <p:clrMapOvr>
    <a:masterClrMapping/>
  </p:clrMapOvr>
  <p:transition spd="slow" advClick="0">
    <p:diamon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2023/3/17</a:t>
            </a:fld>
            <a:endParaRPr kumimoji="1" lang="ja-JP" altLang="en-US"/>
          </a:p>
        </p:txBody>
      </p:sp>
      <p:sp>
        <p:nvSpPr>
          <p:cNvPr id="4" name="Rectangle 5"/>
          <p:cNvSpPr>
            <a:spLocks noGrp="1" noChangeArrowheads="1"/>
          </p:cNvSpPr>
          <p:nvPr>
            <p:ph type="ftr" sz="quarter" idx="11"/>
          </p:nvPr>
        </p:nvSpPr>
        <p:spPr>
          <a:ln/>
        </p:spPr>
        <p:txBody>
          <a:bodyPr/>
          <a:lstStyle>
            <a:lvl1pPr>
              <a:defRPr/>
            </a:lvl1pPr>
          </a:lstStyle>
          <a:p>
            <a:endParaRPr kumimoji="1" lang="ja-JP" altLang="en-US"/>
          </a:p>
        </p:txBody>
      </p:sp>
      <p:sp>
        <p:nvSpPr>
          <p:cNvPr id="5"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968786893"/>
      </p:ext>
    </p:extLst>
  </p:cSld>
  <p:clrMapOvr>
    <a:masterClrMapping/>
  </p:clrMapOvr>
  <p:transition spd="slow" advClick="0">
    <p:diamon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2023/3/17</a:t>
            </a:fld>
            <a:endParaRPr kumimoji="1" lang="ja-JP" altLang="en-US"/>
          </a:p>
        </p:txBody>
      </p:sp>
      <p:sp>
        <p:nvSpPr>
          <p:cNvPr id="3" name="Rectangle 5"/>
          <p:cNvSpPr>
            <a:spLocks noGrp="1" noChangeArrowheads="1"/>
          </p:cNvSpPr>
          <p:nvPr>
            <p:ph type="ftr" sz="quarter" idx="11"/>
          </p:nvPr>
        </p:nvSpPr>
        <p:spPr>
          <a:ln/>
        </p:spPr>
        <p:txBody>
          <a:bodyPr/>
          <a:lstStyle>
            <a:lvl1pPr>
              <a:defRPr/>
            </a:lvl1pPr>
          </a:lstStyle>
          <a:p>
            <a:endParaRPr kumimoji="1" lang="ja-JP" altLang="en-US"/>
          </a:p>
        </p:txBody>
      </p:sp>
      <p:sp>
        <p:nvSpPr>
          <p:cNvPr id="4"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85021898"/>
      </p:ext>
    </p:extLst>
  </p:cSld>
  <p:clrMapOvr>
    <a:masterClrMapping/>
  </p:clrMapOvr>
  <p:transition spd="slow" advClick="0">
    <p:diamon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ja-JP" altLang="en-US"/>
              <a:t>マスター タイトルの書式設定</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2023/3/17</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80844748"/>
      </p:ext>
    </p:extLst>
  </p:cSld>
  <p:clrMapOvr>
    <a:masterClrMapping/>
  </p:clrMapOvr>
  <p:transition spd="slow" advClick="0">
    <p:diamon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ja-JP" altLang="en-US"/>
              <a:t>マスター タイトルの書式設定</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a:t>図を追加</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2023/3/17</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170148364"/>
      </p:ext>
    </p:extLst>
  </p:cSld>
  <p:clrMapOvr>
    <a:masterClrMapping/>
  </p:clrMapOvr>
  <p:transition spd="slow" advClick="0">
    <p:diamon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b="0">
                <a:latin typeface="Arial" charset="0"/>
                <a:ea typeface="+mn-ea"/>
              </a:defRPr>
            </a:lvl1pPr>
          </a:lstStyle>
          <a:p>
            <a:fld id="{BA960F0A-A6D2-4873-A045-56C70D1FC4AE}" type="datetimeFigureOut">
              <a:rPr kumimoji="1" lang="ja-JP" altLang="en-US" smtClean="0"/>
              <a:t>2023/3/17</a:t>
            </a:fld>
            <a:endParaRPr kumimoji="1" lang="ja-JP"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b="0">
                <a:latin typeface="Arial" charset="0"/>
                <a:ea typeface="+mn-ea"/>
              </a:defRPr>
            </a:lvl1pPr>
          </a:lstStyle>
          <a:p>
            <a:endParaRPr kumimoji="1" lang="ja-JP"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b="0">
                <a:ea typeface="ＭＳ Ｐゴシック" panose="020B0600070205080204" pitchFamily="50" charset="-128"/>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2794623328"/>
      </p:ext>
    </p:extLst>
  </p:cSld>
  <p:clrMap bg1="lt1" tx1="dk1" bg2="lt2" tx2="dk2" accent1="accent1" accent2="accent2" accent3="accent3" accent4="accent4" accent5="accent5" accent6="accent6" hlink="hlink" folHlink="folHlink"/>
  <p:sldLayoutIdLst>
    <p:sldLayoutId id="2147483880" r:id="rId1"/>
    <p:sldLayoutId id="2147483881" r:id="rId2"/>
    <p:sldLayoutId id="2147483882" r:id="rId3"/>
    <p:sldLayoutId id="2147483883" r:id="rId4"/>
    <p:sldLayoutId id="2147483884" r:id="rId5"/>
    <p:sldLayoutId id="2147483885" r:id="rId6"/>
    <p:sldLayoutId id="2147483886" r:id="rId7"/>
    <p:sldLayoutId id="2147483887" r:id="rId8"/>
    <p:sldLayoutId id="2147483888" r:id="rId9"/>
    <p:sldLayoutId id="2147483889" r:id="rId10"/>
    <p:sldLayoutId id="2147483890" r:id="rId11"/>
    <p:sldLayoutId id="2147483891" r:id="rId12"/>
    <p:sldLayoutId id="2147483892" r:id="rId13"/>
  </p:sldLayoutIdLst>
  <p:transition spd="slow" advClick="0">
    <p:diamond/>
  </p:transition>
  <p:txStyles>
    <p:titleStyle>
      <a:lvl1pPr algn="ctr" rtl="0" eaLnBrk="1" fontAlgn="base" hangingPunct="1">
        <a:spcBef>
          <a:spcPct val="0"/>
        </a:spcBef>
        <a:spcAft>
          <a:spcPct val="0"/>
        </a:spcAft>
        <a:defRPr kumimoji="1" sz="4400">
          <a:solidFill>
            <a:schemeClr val="tx2"/>
          </a:solidFill>
          <a:latin typeface="+mj-lt"/>
          <a:ea typeface="+mj-ea"/>
          <a:cs typeface="+mj-cs"/>
        </a:defRPr>
      </a:lvl1pPr>
      <a:lvl2pPr algn="ctr" rtl="0" eaLnBrk="1" fontAlgn="base" hangingPunct="1">
        <a:spcBef>
          <a:spcPct val="0"/>
        </a:spcBef>
        <a:spcAft>
          <a:spcPct val="0"/>
        </a:spcAft>
        <a:defRPr kumimoji="1" sz="4400">
          <a:solidFill>
            <a:schemeClr val="tx2"/>
          </a:solidFill>
          <a:latin typeface="Arial" charset="0"/>
          <a:ea typeface="ＭＳ Ｐゴシック" pitchFamily="50" charset="-128"/>
        </a:defRPr>
      </a:lvl2pPr>
      <a:lvl3pPr algn="ctr" rtl="0" eaLnBrk="1" fontAlgn="base" hangingPunct="1">
        <a:spcBef>
          <a:spcPct val="0"/>
        </a:spcBef>
        <a:spcAft>
          <a:spcPct val="0"/>
        </a:spcAft>
        <a:defRPr kumimoji="1" sz="4400">
          <a:solidFill>
            <a:schemeClr val="tx2"/>
          </a:solidFill>
          <a:latin typeface="Arial" charset="0"/>
          <a:ea typeface="ＭＳ Ｐゴシック" pitchFamily="50" charset="-128"/>
        </a:defRPr>
      </a:lvl3pPr>
      <a:lvl4pPr algn="ctr" rtl="0" eaLnBrk="1" fontAlgn="base" hangingPunct="1">
        <a:spcBef>
          <a:spcPct val="0"/>
        </a:spcBef>
        <a:spcAft>
          <a:spcPct val="0"/>
        </a:spcAft>
        <a:defRPr kumimoji="1" sz="4400">
          <a:solidFill>
            <a:schemeClr val="tx2"/>
          </a:solidFill>
          <a:latin typeface="Arial" charset="0"/>
          <a:ea typeface="ＭＳ Ｐゴシック" pitchFamily="50" charset="-128"/>
        </a:defRPr>
      </a:lvl4pPr>
      <a:lvl5pPr algn="ctr" rtl="0" eaLnBrk="1" fontAlgn="base" hangingPunct="1">
        <a:spcBef>
          <a:spcPct val="0"/>
        </a:spcBef>
        <a:spcAft>
          <a:spcPct val="0"/>
        </a:spcAft>
        <a:defRPr kumimoji="1" sz="4400">
          <a:solidFill>
            <a:schemeClr val="tx2"/>
          </a:solidFill>
          <a:latin typeface="Arial" charset="0"/>
          <a:ea typeface="ＭＳ Ｐゴシック" pitchFamily="50" charset="-128"/>
        </a:defRPr>
      </a:lvl5pPr>
      <a:lvl6pPr marL="457200" algn="ctr" rtl="0" eaLnBrk="1" fontAlgn="base" hangingPunct="1">
        <a:spcBef>
          <a:spcPct val="0"/>
        </a:spcBef>
        <a:spcAft>
          <a:spcPct val="0"/>
        </a:spcAft>
        <a:defRPr kumimoji="1" sz="4400">
          <a:solidFill>
            <a:schemeClr val="tx2"/>
          </a:solidFill>
          <a:latin typeface="Arial" charset="0"/>
          <a:ea typeface="ＭＳ Ｐゴシック" pitchFamily="50" charset="-128"/>
        </a:defRPr>
      </a:lvl6pPr>
      <a:lvl7pPr marL="914400" algn="ctr" rtl="0" eaLnBrk="1" fontAlgn="base" hangingPunct="1">
        <a:spcBef>
          <a:spcPct val="0"/>
        </a:spcBef>
        <a:spcAft>
          <a:spcPct val="0"/>
        </a:spcAft>
        <a:defRPr kumimoji="1" sz="4400">
          <a:solidFill>
            <a:schemeClr val="tx2"/>
          </a:solidFill>
          <a:latin typeface="Arial" charset="0"/>
          <a:ea typeface="ＭＳ Ｐゴシック" pitchFamily="50" charset="-128"/>
        </a:defRPr>
      </a:lvl7pPr>
      <a:lvl8pPr marL="1371600" algn="ctr" rtl="0" eaLnBrk="1" fontAlgn="base" hangingPunct="1">
        <a:spcBef>
          <a:spcPct val="0"/>
        </a:spcBef>
        <a:spcAft>
          <a:spcPct val="0"/>
        </a:spcAft>
        <a:defRPr kumimoji="1" sz="4400">
          <a:solidFill>
            <a:schemeClr val="tx2"/>
          </a:solidFill>
          <a:latin typeface="Arial" charset="0"/>
          <a:ea typeface="ＭＳ Ｐゴシック" pitchFamily="50" charset="-128"/>
        </a:defRPr>
      </a:lvl8pPr>
      <a:lvl9pPr marL="1828800" algn="ctr" rtl="0" eaLnBrk="1" fontAlgn="base" hangingPunct="1">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1" fontAlgn="base" hangingPunct="1">
        <a:spcBef>
          <a:spcPct val="20000"/>
        </a:spcBef>
        <a:spcAft>
          <a:spcPct val="0"/>
        </a:spcAft>
        <a:buChar char="•"/>
        <a:defRPr kumimoji="1"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kumimoji="1" sz="2800">
          <a:solidFill>
            <a:schemeClr val="tx1"/>
          </a:solidFill>
          <a:latin typeface="+mn-lt"/>
          <a:ea typeface="+mn-ea"/>
        </a:defRPr>
      </a:lvl2pPr>
      <a:lvl3pPr marL="1143000" indent="-228600" algn="l" rtl="0" eaLnBrk="1" fontAlgn="base" hangingPunct="1">
        <a:spcBef>
          <a:spcPct val="20000"/>
        </a:spcBef>
        <a:spcAft>
          <a:spcPct val="0"/>
        </a:spcAft>
        <a:buChar char="•"/>
        <a:defRPr kumimoji="1" sz="2400">
          <a:solidFill>
            <a:schemeClr val="tx1"/>
          </a:solidFill>
          <a:latin typeface="+mn-lt"/>
          <a:ea typeface="+mn-ea"/>
        </a:defRPr>
      </a:lvl3pPr>
      <a:lvl4pPr marL="1600200" indent="-228600" algn="l" rtl="0" eaLnBrk="1" fontAlgn="base" hangingPunct="1">
        <a:spcBef>
          <a:spcPct val="20000"/>
        </a:spcBef>
        <a:spcAft>
          <a:spcPct val="0"/>
        </a:spcAft>
        <a:buChar char="–"/>
        <a:defRPr kumimoji="1" sz="2000">
          <a:solidFill>
            <a:schemeClr val="tx1"/>
          </a:solidFill>
          <a:latin typeface="+mn-lt"/>
          <a:ea typeface="+mn-ea"/>
        </a:defRPr>
      </a:lvl4pPr>
      <a:lvl5pPr marL="2057400" indent="-228600" algn="l" rtl="0" eaLnBrk="1" fontAlgn="base" hangingPunct="1">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0" y="0"/>
            <a:ext cx="9143999" cy="6957392"/>
          </a:xfrm>
          <a:effectLst/>
        </p:spPr>
      </p:pic>
      <p:sp>
        <p:nvSpPr>
          <p:cNvPr id="4" name="テキスト ボックス 3">
            <a:extLst>
              <a:ext uri="{FF2B5EF4-FFF2-40B4-BE49-F238E27FC236}">
                <a16:creationId xmlns:a16="http://schemas.microsoft.com/office/drawing/2014/main" id="{E1458EA3-3CE7-0427-95D0-9B0BD34BBC06}"/>
              </a:ext>
            </a:extLst>
          </p:cNvPr>
          <p:cNvSpPr txBox="1"/>
          <p:nvPr/>
        </p:nvSpPr>
        <p:spPr>
          <a:xfrm>
            <a:off x="90442" y="2564904"/>
            <a:ext cx="9053557" cy="2023439"/>
          </a:xfrm>
          <a:prstGeom prst="rect">
            <a:avLst/>
          </a:prstGeom>
          <a:noFill/>
        </p:spPr>
        <p:txBody>
          <a:bodyPr wrap="square" rtlCol="0">
            <a:spAutoFit/>
          </a:bodyPr>
          <a:lstStyle/>
          <a:p>
            <a:pPr algn="ctr">
              <a:lnSpc>
                <a:spcPct val="150000"/>
              </a:lnSpc>
            </a:pPr>
            <a:r>
              <a:rPr kumimoji="1" lang="ja-JP" altLang="en-US" sz="4000" dirty="0">
                <a:latin typeface="UD デジタル 教科書体 NK-B" panose="02020700000000000000" pitchFamily="18" charset="-128"/>
                <a:ea typeface="UD デジタル 教科書体 NK-B" panose="02020700000000000000" pitchFamily="18" charset="-128"/>
              </a:rPr>
              <a:t>真の父母様生涯路程④</a:t>
            </a:r>
            <a:endParaRPr kumimoji="1" lang="en-US" altLang="ja-JP" sz="4000" dirty="0">
              <a:latin typeface="UD デジタル 教科書体 NK-B" panose="02020700000000000000" pitchFamily="18" charset="-128"/>
              <a:ea typeface="UD デジタル 教科書体 NK-B" panose="02020700000000000000" pitchFamily="18" charset="-128"/>
            </a:endParaRPr>
          </a:p>
          <a:p>
            <a:pPr algn="ctr">
              <a:lnSpc>
                <a:spcPct val="150000"/>
              </a:lnSpc>
            </a:pPr>
            <a:r>
              <a:rPr kumimoji="1" lang="ja-JP" altLang="en-US" sz="4800" dirty="0">
                <a:latin typeface="UD デジタル 教科書体 NK-B" panose="02020700000000000000" pitchFamily="18" charset="-128"/>
                <a:ea typeface="UD デジタル 教科書体 NK-B" panose="02020700000000000000" pitchFamily="18" charset="-128"/>
              </a:rPr>
              <a:t>「</a:t>
            </a:r>
            <a:r>
              <a:rPr lang="ja-JP" altLang="en-US" sz="4800" dirty="0">
                <a:latin typeface="UD デジタル 教科書体 NK-B" panose="02020700000000000000" pitchFamily="18" charset="-128"/>
                <a:ea typeface="UD デジタル 教科書体 NK-B" panose="02020700000000000000" pitchFamily="18" charset="-128"/>
              </a:rPr>
              <a:t>真のお母様の誕生</a:t>
            </a:r>
            <a:r>
              <a:rPr kumimoji="1" lang="ja-JP" altLang="en-US" sz="4800" dirty="0">
                <a:latin typeface="UD デジタル 教科書体 NK-B" panose="02020700000000000000" pitchFamily="18" charset="-128"/>
                <a:ea typeface="UD デジタル 教科書体 NK-B" panose="02020700000000000000" pitchFamily="18" charset="-128"/>
              </a:rPr>
              <a:t>」</a:t>
            </a:r>
          </a:p>
        </p:txBody>
      </p:sp>
      <p:sp>
        <p:nvSpPr>
          <p:cNvPr id="7" name="テキスト ボックス 6">
            <a:extLst>
              <a:ext uri="{FF2B5EF4-FFF2-40B4-BE49-F238E27FC236}">
                <a16:creationId xmlns:a16="http://schemas.microsoft.com/office/drawing/2014/main" id="{AA5143E9-AEAA-0A27-CF0F-5D4A75504732}"/>
              </a:ext>
            </a:extLst>
          </p:cNvPr>
          <p:cNvSpPr txBox="1"/>
          <p:nvPr/>
        </p:nvSpPr>
        <p:spPr>
          <a:xfrm>
            <a:off x="2051721" y="2617167"/>
            <a:ext cx="7001837" cy="307777"/>
          </a:xfrm>
          <a:prstGeom prst="rect">
            <a:avLst/>
          </a:prstGeom>
          <a:noFill/>
        </p:spPr>
        <p:txBody>
          <a:bodyPr wrap="square" rtlCol="0">
            <a:spAutoFit/>
          </a:bodyPr>
          <a:lstStyle/>
          <a:p>
            <a:r>
              <a:rPr kumimoji="1" lang="ja-JP" altLang="en-US" sz="1400" dirty="0">
                <a:latin typeface="UD デジタル 教科書体 NK-B" panose="02020700000000000000" pitchFamily="18" charset="-128"/>
                <a:ea typeface="UD デジタル 教科書体 NK-B" panose="02020700000000000000" pitchFamily="18" charset="-128"/>
              </a:rPr>
              <a:t>まこと　　　 　　　ふ      ぼ 　   さま  しょう   がい 　 ろ     てい</a:t>
            </a:r>
          </a:p>
        </p:txBody>
      </p:sp>
      <p:sp>
        <p:nvSpPr>
          <p:cNvPr id="8" name="テキスト ボックス 7">
            <a:extLst>
              <a:ext uri="{FF2B5EF4-FFF2-40B4-BE49-F238E27FC236}">
                <a16:creationId xmlns:a16="http://schemas.microsoft.com/office/drawing/2014/main" id="{CA3F4149-1EFE-4486-784E-0AA490CFC730}"/>
              </a:ext>
            </a:extLst>
          </p:cNvPr>
          <p:cNvSpPr txBox="1"/>
          <p:nvPr/>
        </p:nvSpPr>
        <p:spPr>
          <a:xfrm>
            <a:off x="2123728" y="3563724"/>
            <a:ext cx="5040560" cy="369332"/>
          </a:xfrm>
          <a:prstGeom prst="rect">
            <a:avLst/>
          </a:prstGeom>
          <a:noFill/>
        </p:spPr>
        <p:txBody>
          <a:bodyPr wrap="square" rtlCol="0">
            <a:spAutoFit/>
          </a:bodyPr>
          <a:lstStyle/>
          <a:p>
            <a:r>
              <a:rPr kumimoji="1" lang="ja-JP" altLang="en-US" dirty="0">
                <a:latin typeface="UD デジタル 教科書体 NK-B" panose="02020700000000000000" pitchFamily="18" charset="-128"/>
                <a:ea typeface="UD デジタル 教科書体 NK-B" panose="02020700000000000000" pitchFamily="18" charset="-128"/>
              </a:rPr>
              <a:t>まこと　　　　　　　　　　かあ　 さま     　　　たん  じょう    </a:t>
            </a:r>
          </a:p>
        </p:txBody>
      </p:sp>
    </p:spTree>
    <p:extLst>
      <p:ext uri="{BB962C8B-B14F-4D97-AF65-F5344CB8AC3E}">
        <p14:creationId xmlns:p14="http://schemas.microsoft.com/office/powerpoint/2010/main" val="2526819240"/>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038CF4A4-AFC1-4D9F-AB8B-45D04BD81886}"/>
              </a:ext>
            </a:extLst>
          </p:cNvPr>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t="285" r="6072"/>
          <a:stretch/>
        </p:blipFill>
        <p:spPr>
          <a:xfrm>
            <a:off x="0" y="-1"/>
            <a:ext cx="9144000" cy="6847547"/>
          </a:xfrm>
        </p:spPr>
      </p:pic>
    </p:spTree>
    <p:extLst>
      <p:ext uri="{BB962C8B-B14F-4D97-AF65-F5344CB8AC3E}">
        <p14:creationId xmlns:p14="http://schemas.microsoft.com/office/powerpoint/2010/main" val="43932418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id="{2B778715-967B-4DCB-AB18-BC0C77BD46AA}"/>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0"/>
            <a:ext cx="9698557" cy="6858000"/>
          </a:xfrm>
        </p:spPr>
      </p:pic>
    </p:spTree>
    <p:extLst>
      <p:ext uri="{BB962C8B-B14F-4D97-AF65-F5344CB8AC3E}">
        <p14:creationId xmlns:p14="http://schemas.microsoft.com/office/powerpoint/2010/main" val="154082618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135CDF20-B62D-4839-8DCB-8F1BCF71FC5C}"/>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77279" y="0"/>
            <a:ext cx="9698557" cy="6858000"/>
          </a:xfrm>
        </p:spPr>
      </p:pic>
    </p:spTree>
    <p:extLst>
      <p:ext uri="{BB962C8B-B14F-4D97-AF65-F5344CB8AC3E}">
        <p14:creationId xmlns:p14="http://schemas.microsoft.com/office/powerpoint/2010/main" val="305261197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BDFE0307-58EE-44C2-B8DA-5AEF250E4834}"/>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396552" y="13320"/>
            <a:ext cx="9693183" cy="6854200"/>
          </a:xfrm>
        </p:spPr>
      </p:pic>
    </p:spTree>
    <p:extLst>
      <p:ext uri="{BB962C8B-B14F-4D97-AF65-F5344CB8AC3E}">
        <p14:creationId xmlns:p14="http://schemas.microsoft.com/office/powerpoint/2010/main" val="102291877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3A76597B-9047-4AC2-AB51-256A597FB5A3}"/>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52536" y="0"/>
            <a:ext cx="9698557" cy="6858000"/>
          </a:xfrm>
        </p:spPr>
      </p:pic>
    </p:spTree>
    <p:extLst>
      <p:ext uri="{BB962C8B-B14F-4D97-AF65-F5344CB8AC3E}">
        <p14:creationId xmlns:p14="http://schemas.microsoft.com/office/powerpoint/2010/main" val="306808673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C4AC83B9-201E-4D69-9261-ED86BE5D7D1C}"/>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470441" y="0"/>
            <a:ext cx="9698557" cy="6858000"/>
          </a:xfrm>
        </p:spPr>
      </p:pic>
    </p:spTree>
    <p:extLst>
      <p:ext uri="{BB962C8B-B14F-4D97-AF65-F5344CB8AC3E}">
        <p14:creationId xmlns:p14="http://schemas.microsoft.com/office/powerpoint/2010/main" val="191257301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7E4F0DB0-9E36-4A95-89A2-4DE03D8E166E}"/>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6504" y="-4208"/>
            <a:ext cx="9668406" cy="6836680"/>
          </a:xfrm>
        </p:spPr>
      </p:pic>
    </p:spTree>
    <p:extLst>
      <p:ext uri="{BB962C8B-B14F-4D97-AF65-F5344CB8AC3E}">
        <p14:creationId xmlns:p14="http://schemas.microsoft.com/office/powerpoint/2010/main" val="191647251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日本天一国青年宣教師 特別午餐会」における真のお母様（韓鶴子総裁）のみ言 | 世界平和統一家庭連合 News Online">
            <a:extLst>
              <a:ext uri="{FF2B5EF4-FFF2-40B4-BE49-F238E27FC236}">
                <a16:creationId xmlns:a16="http://schemas.microsoft.com/office/drawing/2014/main" id="{BC1BCA05-2ABB-CBED-6C12-53AD3B3872C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8900" t="9646" r="13194" b="9646"/>
          <a:stretch/>
        </p:blipFill>
        <p:spPr bwMode="auto">
          <a:xfrm>
            <a:off x="0" y="1"/>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0523901"/>
      </p:ext>
    </p:extLst>
  </p:cSld>
  <p:clrMapOvr>
    <a:masterClrMapping/>
  </p:clrMapOvr>
  <p:transition spd="slow" advClick="0">
    <p:diamond/>
  </p:transition>
</p:sld>
</file>

<file path=ppt/theme/theme1.xml><?xml version="1.0" encoding="utf-8"?>
<a:theme xmlns:a="http://schemas.openxmlformats.org/drawingml/2006/main" name="aki">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charset="0"/>
            <a:ea typeface="ＤＦＧ極太楷書体" pitchFamily="66"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charset="0"/>
            <a:ea typeface="ＤＦＧ極太楷書体" pitchFamily="66" charset="-128"/>
          </a:defRPr>
        </a:defPPr>
      </a:lstStyle>
    </a:ln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aki" id="{7B33ADE1-2CDB-4617-8E47-19550B32C081}" vid="{33C0961B-6688-45D4-904F-40D07528730F}"/>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aki</Template>
  <TotalTime>3882</TotalTime>
  <Words>949</Words>
  <PresentationFormat>画面に合わせる (4:3)</PresentationFormat>
  <Paragraphs>40</Paragraphs>
  <Slides>9</Slides>
  <Notes>9</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9</vt:i4>
      </vt:variant>
    </vt:vector>
  </HeadingPairs>
  <TitlesOfParts>
    <vt:vector size="15" baseType="lpstr">
      <vt:lpstr>UD デジタル 教科書体 NK-B</vt:lpstr>
      <vt:lpstr>Arial</vt:lpstr>
      <vt:lpstr>ＭＳ Ｐゴシック</vt:lpstr>
      <vt:lpstr>Calibri</vt:lpstr>
      <vt:lpstr>游明朝</vt:lpstr>
      <vt:lpstr>aki</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2016-05-18T08:15:33Z</cp:lastPrinted>
  <dcterms:created xsi:type="dcterms:W3CDTF">2015-05-21T13:49:30Z</dcterms:created>
  <dcterms:modified xsi:type="dcterms:W3CDTF">2023-03-17T02:19:41Z</dcterms:modified>
</cp:coreProperties>
</file>