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372" r:id="rId3"/>
    <p:sldId id="373" r:id="rId4"/>
    <p:sldId id="374" r:id="rId5"/>
    <p:sldId id="376" r:id="rId6"/>
    <p:sldId id="377" r:id="rId7"/>
    <p:sldId id="378" r:id="rId8"/>
    <p:sldId id="379" r:id="rId9"/>
    <p:sldId id="380" r:id="rId10"/>
    <p:sldId id="381" r:id="rId11"/>
    <p:sldId id="382" r:id="rId12"/>
    <p:sldId id="383" r:id="rId13"/>
    <p:sldId id="384" r:id="rId14"/>
    <p:sldId id="385" r:id="rId15"/>
    <p:sldId id="386" r:id="rId16"/>
    <p:sldId id="387" r:id="rId17"/>
    <p:sldId id="388" r:id="rId18"/>
    <p:sldId id="371" r:id="rId19"/>
  </p:sldIdLst>
  <p:sldSz cx="18288000" cy="10287000"/>
  <p:notesSz cx="10287000" cy="1828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88" userDrawn="1">
          <p15:clr>
            <a:srgbClr val="A4A3A4"/>
          </p15:clr>
        </p15:guide>
        <p15:guide id="2" pos="312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8774"/>
    <a:srgbClr val="0E4899"/>
    <a:srgbClr val="41CC93"/>
    <a:srgbClr val="FFCFE2"/>
    <a:srgbClr val="FFCFF4"/>
    <a:srgbClr val="FFE5FF"/>
    <a:srgbClr val="DDFFDD"/>
    <a:srgbClr val="FFFFCC"/>
    <a:srgbClr val="E4FFC9"/>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4F3192-8E72-418D-9A9C-A226D1882511}" v="5" dt="2022-10-15T05:07:12.63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279" autoAdjust="0"/>
    <p:restoredTop sz="83150" autoAdjust="0"/>
  </p:normalViewPr>
  <p:slideViewPr>
    <p:cSldViewPr>
      <p:cViewPr>
        <p:scale>
          <a:sx n="25" d="100"/>
          <a:sy n="25" d="100"/>
        </p:scale>
        <p:origin x="1604" y="288"/>
      </p:cViewPr>
      <p:guideLst>
        <p:guide orient="horz" pos="888"/>
        <p:guide pos="3120"/>
      </p:guideLst>
    </p:cSldViewPr>
  </p:slideViewPr>
  <p:notesTextViewPr>
    <p:cViewPr>
      <p:scale>
        <a:sx n="100" d="100"/>
        <a:sy n="100" d="100"/>
      </p:scale>
      <p:origin x="0" y="0"/>
    </p:cViewPr>
  </p:notesTextViewPr>
  <p:notesViewPr>
    <p:cSldViewPr>
      <p:cViewPr varScale="1">
        <p:scale>
          <a:sx n="24" d="100"/>
          <a:sy n="24" d="100"/>
        </p:scale>
        <p:origin x="3024" y="8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4457700" cy="917575"/>
          </a:xfrm>
          <a:prstGeom prst="rect">
            <a:avLst/>
          </a:prstGeom>
        </p:spPr>
        <p:txBody>
          <a:bodyPr vert="horz" lIns="91440" tIns="45720" rIns="91440" bIns="45720" rtlCol="0"/>
          <a:lstStyle>
            <a:lvl1pPr algn="l">
              <a:defRPr sz="1200"/>
            </a:lvl1pPr>
          </a:lstStyle>
          <a:p>
            <a:endParaRPr kumimoji="1" lang="ja-JP" altLang="en-US"/>
          </a:p>
        </p:txBody>
      </p:sp>
      <p:sp>
        <p:nvSpPr>
          <p:cNvPr id="3" name="날짜 개체 틀 2"/>
          <p:cNvSpPr>
            <a:spLocks noGrp="1"/>
          </p:cNvSpPr>
          <p:nvPr>
            <p:ph type="dt" idx="1"/>
          </p:nvPr>
        </p:nvSpPr>
        <p:spPr>
          <a:xfrm>
            <a:off x="5827713" y="0"/>
            <a:ext cx="4457700" cy="917575"/>
          </a:xfrm>
          <a:prstGeom prst="rect">
            <a:avLst/>
          </a:prstGeom>
        </p:spPr>
        <p:txBody>
          <a:bodyPr vert="horz" lIns="91440" tIns="45720" rIns="91440" bIns="45720" rtlCol="0"/>
          <a:lstStyle>
            <a:lvl1pPr algn="r">
              <a:defRPr sz="1200"/>
            </a:lvl1pPr>
          </a:lstStyle>
          <a:p>
            <a:fld id="{E3CC7D99-C96D-4CBF-8AF7-79792AE7E8BF}" type="datetimeFigureOut">
              <a:rPr kumimoji="1" lang="ja-JP" altLang="en-US" smtClean="0"/>
              <a:t>2023/3/15</a:t>
            </a:fld>
            <a:endParaRPr kumimoji="1" lang="ja-JP" altLang="en-US"/>
          </a:p>
        </p:txBody>
      </p:sp>
      <p:sp>
        <p:nvSpPr>
          <p:cNvPr id="4" name="슬라이드 이미지 개체 틀 3"/>
          <p:cNvSpPr>
            <a:spLocks noGrp="1" noRot="1" noChangeAspect="1"/>
          </p:cNvSpPr>
          <p:nvPr>
            <p:ph type="sldImg" idx="2"/>
          </p:nvPr>
        </p:nvSpPr>
        <p:spPr>
          <a:xfrm>
            <a:off x="-342900" y="2286000"/>
            <a:ext cx="10972800" cy="61722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슬라이드 노트 개체 틀 4"/>
          <p:cNvSpPr>
            <a:spLocks noGrp="1"/>
          </p:cNvSpPr>
          <p:nvPr>
            <p:ph type="body" sz="quarter" idx="3"/>
          </p:nvPr>
        </p:nvSpPr>
        <p:spPr>
          <a:xfrm>
            <a:off x="1028700" y="8801100"/>
            <a:ext cx="8229600" cy="7200900"/>
          </a:xfrm>
          <a:prstGeom prst="rect">
            <a:avLst/>
          </a:prstGeom>
        </p:spPr>
        <p:txBody>
          <a:bodyPr vert="horz" lIns="91440" tIns="45720" rIns="91440" bIns="45720" rtlCol="0"/>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ja-JP" altLang="en-US"/>
          </a:p>
        </p:txBody>
      </p:sp>
      <p:sp>
        <p:nvSpPr>
          <p:cNvPr id="6" name="바닥글 개체 틀 5"/>
          <p:cNvSpPr>
            <a:spLocks noGrp="1"/>
          </p:cNvSpPr>
          <p:nvPr>
            <p:ph type="ftr" sz="quarter" idx="4"/>
          </p:nvPr>
        </p:nvSpPr>
        <p:spPr>
          <a:xfrm>
            <a:off x="0" y="17372013"/>
            <a:ext cx="4457700" cy="915987"/>
          </a:xfrm>
          <a:prstGeom prst="rect">
            <a:avLst/>
          </a:prstGeom>
        </p:spPr>
        <p:txBody>
          <a:bodyPr vert="horz" lIns="91440" tIns="45720" rIns="91440" bIns="45720" rtlCol="0" anchor="b"/>
          <a:lstStyle>
            <a:lvl1pPr algn="l">
              <a:defRPr sz="1200"/>
            </a:lvl1pPr>
          </a:lstStyle>
          <a:p>
            <a:endParaRPr kumimoji="1" lang="ja-JP" altLang="en-US"/>
          </a:p>
        </p:txBody>
      </p:sp>
      <p:sp>
        <p:nvSpPr>
          <p:cNvPr id="7" name="슬라이드 번호 개체 틀 6"/>
          <p:cNvSpPr>
            <a:spLocks noGrp="1"/>
          </p:cNvSpPr>
          <p:nvPr>
            <p:ph type="sldNum" sz="quarter" idx="5"/>
          </p:nvPr>
        </p:nvSpPr>
        <p:spPr>
          <a:xfrm>
            <a:off x="5827713" y="17372013"/>
            <a:ext cx="4457700" cy="915987"/>
          </a:xfrm>
          <a:prstGeom prst="rect">
            <a:avLst/>
          </a:prstGeom>
        </p:spPr>
        <p:txBody>
          <a:bodyPr vert="horz" lIns="91440" tIns="45720" rIns="91440" bIns="45720" rtlCol="0" anchor="b"/>
          <a:lstStyle>
            <a:lvl1pPr algn="r">
              <a:defRPr sz="1200"/>
            </a:lvl1pPr>
          </a:lstStyle>
          <a:p>
            <a:fld id="{CA06C541-B90C-45E9-A53B-31BEA17C817A}" type="slidenum">
              <a:rPr kumimoji="1" lang="ja-JP" altLang="en-US" smtClean="0"/>
              <a:t>‹#›</a:t>
            </a:fld>
            <a:endParaRPr kumimoji="1" lang="ja-JP" altLang="en-US"/>
          </a:p>
        </p:txBody>
      </p:sp>
    </p:spTree>
    <p:extLst>
      <p:ext uri="{BB962C8B-B14F-4D97-AF65-F5344CB8AC3E}">
        <p14:creationId xmlns:p14="http://schemas.microsoft.com/office/powerpoint/2010/main" val="9144140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indent="133350" algn="just"/>
            <a:r>
              <a:rPr lang="ja-JP" altLang="ja-JP" sz="1800" kern="100" dirty="0">
                <a:effectLst/>
                <a:latin typeface="游明朝" panose="02020400000000000000" pitchFamily="18" charset="-128"/>
                <a:ea typeface="Meiryo UI" panose="020B0604030504040204" pitchFamily="50" charset="-128"/>
                <a:cs typeface="Times New Roman" panose="02020603050405020304" pitchFamily="18" charset="0"/>
              </a:rPr>
              <a:t>みなさん、こんにちは。</a:t>
            </a:r>
            <a:r>
              <a:rPr lang="ja-JP" altLang="ja-JP" sz="1800" kern="100" dirty="0">
                <a:solidFill>
                  <a:srgbClr val="00B050"/>
                </a:solidFill>
                <a:effectLst/>
                <a:latin typeface="游明朝" panose="02020400000000000000" pitchFamily="18" charset="-128"/>
                <a:ea typeface="Meiryo UI" panose="020B0604030504040204" pitchFamily="50" charset="-128"/>
                <a:cs typeface="Times New Roman" panose="02020603050405020304" pitchFamily="18" charset="0"/>
              </a:rPr>
              <a:t>きょう</a:t>
            </a:r>
            <a:r>
              <a:rPr lang="ja-JP" altLang="ja-JP" sz="1800" kern="100" dirty="0">
                <a:effectLst/>
                <a:latin typeface="游明朝" panose="02020400000000000000" pitchFamily="18" charset="-128"/>
                <a:ea typeface="Meiryo UI" panose="020B0604030504040204" pitchFamily="50" charset="-128"/>
                <a:cs typeface="Times New Roman" panose="02020603050405020304" pitchFamily="18" charset="0"/>
              </a:rPr>
              <a:t>は「真の</a:t>
            </a:r>
            <a:r>
              <a:rPr lang="ja-JP" altLang="en-US" sz="1800" kern="100" dirty="0">
                <a:effectLst/>
                <a:latin typeface="游明朝" panose="02020400000000000000" pitchFamily="18" charset="-128"/>
                <a:ea typeface="Meiryo UI" panose="020B0604030504040204" pitchFamily="50" charset="-128"/>
                <a:cs typeface="Times New Roman" panose="02020603050405020304" pitchFamily="18" charset="0"/>
              </a:rPr>
              <a:t>お母様</a:t>
            </a:r>
            <a:r>
              <a:rPr lang="ja-JP" altLang="ja-JP" sz="1800" kern="100" dirty="0">
                <a:effectLst/>
                <a:latin typeface="游明朝" panose="02020400000000000000" pitchFamily="18" charset="-128"/>
                <a:ea typeface="Meiryo UI" panose="020B0604030504040204" pitchFamily="50" charset="-128"/>
                <a:cs typeface="Times New Roman" panose="02020603050405020304" pitchFamily="18" charset="0"/>
              </a:rPr>
              <a:t>」という題目で、一緒に学んでいきたいと思います。</a:t>
            </a:r>
            <a:r>
              <a:rPr lang="ja-JP" altLang="ja-JP" sz="1800" spc="-10" dirty="0">
                <a:effectLst/>
                <a:latin typeface="HG丸ｺﾞｼｯｸM-PRO" panose="020F0600000000000000" pitchFamily="50" charset="-128"/>
                <a:ea typeface="ＭＳ 明朝" panose="02020609040205080304" pitchFamily="17" charset="-128"/>
                <a:cs typeface="HG丸ｺﾞｼｯｸM-PRO" panose="020F0600000000000000" pitchFamily="50" charset="-128"/>
              </a:rPr>
              <a:t>みなさんは真のお母様の自叙伝『人類の涙をぬぐう平和の母』を読んだことがあります</a:t>
            </a:r>
            <a:r>
              <a:rPr lang="ja-JP" altLang="ja-JP" sz="1800" spc="-30" dirty="0">
                <a:effectLst/>
                <a:latin typeface="HG丸ｺﾞｼｯｸM-PRO" panose="020F0600000000000000" pitchFamily="50" charset="-128"/>
                <a:ea typeface="ＭＳ 明朝" panose="02020609040205080304" pitchFamily="17" charset="-128"/>
                <a:cs typeface="HG丸ｺﾞｼｯｸM-PRO" panose="020F0600000000000000" pitchFamily="50" charset="-128"/>
              </a:rPr>
              <a:t>か。</a:t>
            </a:r>
            <a:r>
              <a:rPr lang="ja-JP" altLang="ja-JP" sz="1800" spc="-50" dirty="0">
                <a:effectLst/>
                <a:latin typeface="HG丸ｺﾞｼｯｸM-PRO" panose="020F0600000000000000" pitchFamily="50" charset="-128"/>
                <a:ea typeface="ＭＳ 明朝" panose="02020609040205080304" pitchFamily="17" charset="-128"/>
                <a:cs typeface="HG丸ｺﾞｼｯｸM-PRO" panose="020F0600000000000000" pitchFamily="50" charset="-128"/>
              </a:rPr>
              <a:t>このお母様の自叙伝には、真のお父様と共に神様と人類を真の母として愛して来られたお母</a:t>
            </a:r>
            <a:r>
              <a:rPr lang="ja-JP" altLang="ja-JP" sz="1800" spc="-10" dirty="0">
                <a:effectLst/>
                <a:latin typeface="HG丸ｺﾞｼｯｸM-PRO" panose="020F0600000000000000" pitchFamily="50" charset="-128"/>
                <a:ea typeface="ＭＳ 明朝" panose="02020609040205080304" pitchFamily="17" charset="-128"/>
                <a:cs typeface="HG丸ｺﾞｼｯｸM-PRO" panose="020F0600000000000000" pitchFamily="50" charset="-128"/>
              </a:rPr>
              <a:t>様の心情の路程が綴られています</a:t>
            </a:r>
            <a:r>
              <a:rPr lang="ja-JP" altLang="en-US" sz="1800" spc="-10" dirty="0">
                <a:effectLst/>
                <a:latin typeface="HG丸ｺﾞｼｯｸM-PRO" panose="020F0600000000000000" pitchFamily="50" charset="-128"/>
                <a:ea typeface="ＭＳ 明朝" panose="02020609040205080304" pitchFamily="17" charset="-128"/>
                <a:cs typeface="HG丸ｺﾞｼｯｸM-PRO" panose="020F0600000000000000" pitchFamily="50" charset="-128"/>
              </a:rPr>
              <a:t>。</a:t>
            </a:r>
            <a:r>
              <a:rPr lang="ja-JP" altLang="ja-JP" sz="1800" spc="-20" dirty="0">
                <a:effectLst/>
                <a:latin typeface="HG丸ｺﾞｼｯｸM-PRO" panose="020F0600000000000000" pitchFamily="50" charset="-128"/>
                <a:ea typeface="ＭＳ 明朝" panose="02020609040205080304" pitchFamily="17" charset="-128"/>
                <a:cs typeface="HG丸ｺﾞｼｯｸM-PRO" panose="020F0600000000000000" pitchFamily="50" charset="-128"/>
              </a:rPr>
              <a:t>今日は、お母様の自叙伝を紹介しながら、お母様について学び、お母様に思いを馳せてみ</a:t>
            </a:r>
            <a:r>
              <a:rPr lang="ja-JP" altLang="ja-JP" sz="1800" spc="-10" dirty="0">
                <a:effectLst/>
                <a:latin typeface="HG丸ｺﾞｼｯｸM-PRO" panose="020F0600000000000000" pitchFamily="50" charset="-128"/>
                <a:ea typeface="ＭＳ 明朝" panose="02020609040205080304" pitchFamily="17" charset="-128"/>
                <a:cs typeface="HG丸ｺﾞｼｯｸM-PRO" panose="020F0600000000000000" pitchFamily="50" charset="-128"/>
              </a:rPr>
              <a:t>たいと思います。</a:t>
            </a:r>
            <a:r>
              <a:rPr lang="ja-JP" altLang="ja-JP" sz="1800" spc="-20" dirty="0">
                <a:effectLst/>
                <a:latin typeface="HG丸ｺﾞｼｯｸM-PRO" panose="020F0600000000000000" pitchFamily="50" charset="-128"/>
                <a:ea typeface="ＭＳ 明朝" panose="02020609040205080304" pitchFamily="17" charset="-128"/>
                <a:cs typeface="HG丸ｺﾞｼｯｸM-PRO" panose="020F0600000000000000" pitchFamily="50" charset="-128"/>
              </a:rPr>
              <a:t>はじめに、お父様の自叙伝の中から、お父様がお母様について語られた部分を紹介したい</a:t>
            </a:r>
            <a:r>
              <a:rPr lang="ja-JP" altLang="ja-JP" sz="1800" spc="-10" dirty="0">
                <a:effectLst/>
                <a:latin typeface="HG丸ｺﾞｼｯｸM-PRO" panose="020F0600000000000000" pitchFamily="50" charset="-128"/>
                <a:ea typeface="ＭＳ 明朝" panose="02020609040205080304" pitchFamily="17" charset="-128"/>
                <a:cs typeface="HG丸ｺﾞｼｯｸM-PRO" panose="020F0600000000000000" pitchFamily="50" charset="-128"/>
              </a:rPr>
              <a:t>と思います。</a:t>
            </a:r>
            <a:endParaRPr lang="ja-JP" altLang="ja-JP" sz="180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pPr indent="133350"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a:t>
            </a:fld>
            <a:endParaRPr kumimoji="1" lang="ja-JP" altLang="en-US"/>
          </a:p>
        </p:txBody>
      </p:sp>
    </p:spTree>
    <p:extLst>
      <p:ext uri="{BB962C8B-B14F-4D97-AF65-F5344CB8AC3E}">
        <p14:creationId xmlns:p14="http://schemas.microsoft.com/office/powerpoint/2010/main" val="17416095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神様は私たち夫婦に、多くの子供を授けてくださいました。子供たちは多くの兄弟姉妹に囲まれ、狭い部屋の中で窮屈な思いをしながらも、お互いを愛し、大切にし合いながら育ちました。私は、子供たちのことを小さな神様だと感じていました。毎日頬にキスをし、温かい言葉を交わしながら、時間さえあれば子供たちのために祈りました。父母と子女が一つになり、共にあるとき、その場に神様が臨在されるのです。</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私は聖婚後、</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13</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人以上の子女を生もうと決心し、最終的に</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14</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人生みました。</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人類の涙をぬぐう平和の母</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』p.123</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体は非常に大変でしたが、私は毎年のように子供を生み、</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4</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回にわたって帝王切開をしました。</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（中略）</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結局、私は</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4</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回手術をして子供を生み、天と交わした約束を果たして、責任を完遂しました。最後の帝王切開をしてからもう</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37</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年が過ぎましたが、いまだに痛みの記憶が残っています。</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人類の涙をぬぐう平和の母</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』p.124</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endParaRPr kumimoji="1" lang="ja-JP" altLang="en-US" dirty="0"/>
          </a:p>
        </p:txBody>
      </p:sp>
      <p:sp>
        <p:nvSpPr>
          <p:cNvPr id="4" name="スライド番号プレースホルダー 3"/>
          <p:cNvSpPr>
            <a:spLocks noGrp="1"/>
          </p:cNvSpPr>
          <p:nvPr>
            <p:ph type="sldNum" sz="quarter" idx="5"/>
          </p:nvPr>
        </p:nvSpPr>
        <p:spPr/>
        <p:txBody>
          <a:bodyPr/>
          <a:lstStyle/>
          <a:p>
            <a:fld id="{CA06C541-B90C-45E9-A53B-31BEA17C817A}" type="slidenum">
              <a:rPr kumimoji="1" lang="ja-JP" altLang="en-US" smtClean="0"/>
              <a:t>10</a:t>
            </a:fld>
            <a:endParaRPr kumimoji="1" lang="ja-JP" altLang="en-US"/>
          </a:p>
        </p:txBody>
      </p:sp>
    </p:spTree>
    <p:extLst>
      <p:ext uri="{BB962C8B-B14F-4D97-AF65-F5344CB8AC3E}">
        <p14:creationId xmlns:p14="http://schemas.microsoft.com/office/powerpoint/2010/main" val="41856622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「お母さん、また荷物を詰めているのですか？」</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すぐには答えられません。すると、私の隣で黙々と荷造りを手伝ってくれていた長女の譽進も、今さらながら尋ねてきます。</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「お母さん、今度はどこに行くのですか？」</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大きなカバンを取り出して服をたたんでいると、子供たちはすぐに気がつきます。母親がいつもそばにいて、一緒に遊び、抱き締めてくれることを願う子供たち。しかし実際は、子供たちと一緒にいてやれない日のほうが多くありました。人との面会、教会の仕事、地方巡回など、すべきことが私を捕らえて放さなかったのです。海を越えて外国に行くとなると、カバンを取り出すところから、気苦労が絶えませんでした。（中略）世界巡回では、過密スケジュールの中、新しい都市に着くたびに合間を縫って、絵葉書を買いました。夜</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12</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時過ぎ、ようやく仕事が終わったところで、私を待つ子供たちに便りを書くのです。</a:t>
            </a:r>
            <a:endPar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endParaRP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人類の涙をぬぐう平和の母</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』p.147</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149</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このようにお母様は、真の母としてのみ旨のため、子供たちと過ごすことが難しいことが多くありました。それでも、手紙を欠かすことなく、子供たちに愛情を伝えていかれました。</a:t>
            </a:r>
            <a:endParaRPr kumimoji="1" lang="ja-JP" altLang="en-US" dirty="0"/>
          </a:p>
        </p:txBody>
      </p:sp>
      <p:sp>
        <p:nvSpPr>
          <p:cNvPr id="4" name="スライド番号プレースホルダー 3"/>
          <p:cNvSpPr>
            <a:spLocks noGrp="1"/>
          </p:cNvSpPr>
          <p:nvPr>
            <p:ph type="sldNum" sz="quarter" idx="5"/>
          </p:nvPr>
        </p:nvSpPr>
        <p:spPr/>
        <p:txBody>
          <a:bodyPr/>
          <a:lstStyle/>
          <a:p>
            <a:fld id="{CA06C541-B90C-45E9-A53B-31BEA17C817A}" type="slidenum">
              <a:rPr kumimoji="1" lang="ja-JP" altLang="en-US" smtClean="0"/>
              <a:t>11</a:t>
            </a:fld>
            <a:endParaRPr kumimoji="1" lang="ja-JP" altLang="en-US"/>
          </a:p>
        </p:txBody>
      </p:sp>
    </p:spTree>
    <p:extLst>
      <p:ext uri="{BB962C8B-B14F-4D97-AF65-F5344CB8AC3E}">
        <p14:creationId xmlns:p14="http://schemas.microsoft.com/office/powerpoint/2010/main" val="35685338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15.03.2023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また、お母様は神様のもとに人類を復帰するという摂理を牽引してこられました。その摂理分野は多岐に渡ります。そのような「リーダーとしてのお母様」について紹介します。</a:t>
            </a:r>
          </a:p>
          <a:p>
            <a:endPar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endParaRP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私たち夫婦は、理論的な探究と活動にとどまらず、実際に技術の平準化を提唱しながら、様々な取り組みを行いました。魚を粉状にして食料用に普及させることで、多くの人々が飢えから抜け出せるようにするなど、理想世界を実現するために、半世紀以上、力を注いできたのです。</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文総裁と私は早くから、韓国からすると地球の真裏に当たる南米のパラグアイやブラジルにまで足を運びました。そこで、まさに一介の農夫や漁夫となり、炎天下、人類の未来の食糧問題を解決するために食べることも忘れて働きました。滴る汗を手でぬぐいながら深刻に歩んだ日々が、今も脳裏に焼きついています。</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人類の涙をぬぐう平和の母</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』p.36</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37</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また、世界中に宣教師を送られ、真の父母様と真理のみ言を伝えていかれました。</a:t>
            </a:r>
            <a:endPar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34464568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15.03.2023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今もそうですが、私たち夫婦は宣教師を見知らぬ土地に送り出す際、天をつかんで切実に祈らざるを得ませんでした。特に共産主義国家に向かう宣教師に対しては、一層激しく祈祷しました。しかし、不幸にも殉教者が出たらどうしようかと、湧き上がる不安を抑えることはできませんでした。</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（中略）</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短い会合を終えて再び任地に向かう彼らを、私は一人一人抱き締め、見えなくなるまで手を振りながら見送りました。いつまた会えるかも分からないまま、戦場よりさらに過酷な地に旅立つ宣教師のことを考えると、胸が痛み、涙があふれそうになりました。</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人類の涙をぬぐう平和の母</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』p.144</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146</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そして、神様と真の父母様のもとで結婚する「祝福」を与えられ、人種や国を超えた幸せな世界の実現を進めてこられました。</a:t>
            </a:r>
            <a:endPar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16827074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韓国、そして世界各地で開催されてきた家庭連合の合同結婚式は、人類歴史上、最も神聖で貴重な行事です。これまでに祝福結婚をした新郎新婦は、数億組に上ります。今や世界のどの国に行っても、祝福家庭が必ずいます。韓国人の夫と日本人の妻、アメリカ人の夫とドイツ人の妻など、国際家庭が幸せに暮らしています。言語の違いや生活習慣の違いなどはいずれ克服できます。大切なことは、夫婦が互いに愛し合い、神様のみ旨を実践しながら生きていくことなのです。</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人類の涙をぬぐう平和の母</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』p.281</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世界を巡回され、その地域のリーダーたちと会われながら、歴史的な恨みを解いて愛していかれました。特に、長く奴隷制度によって苦しんできたアフリカを愛されました。</a:t>
            </a:r>
            <a:endParaRPr kumimoji="1" lang="ja-JP" altLang="en-US" dirty="0"/>
          </a:p>
        </p:txBody>
      </p:sp>
      <p:sp>
        <p:nvSpPr>
          <p:cNvPr id="4" name="スライド番号プレースホルダー 3"/>
          <p:cNvSpPr>
            <a:spLocks noGrp="1"/>
          </p:cNvSpPr>
          <p:nvPr>
            <p:ph type="sldNum" sz="quarter" idx="5"/>
          </p:nvPr>
        </p:nvSpPr>
        <p:spPr/>
        <p:txBody>
          <a:bodyPr/>
          <a:lstStyle/>
          <a:p>
            <a:fld id="{CA06C541-B90C-45E9-A53B-31BEA17C817A}" type="slidenum">
              <a:rPr kumimoji="1" lang="ja-JP" altLang="en-US" smtClean="0"/>
              <a:t>14</a:t>
            </a:fld>
            <a:endParaRPr kumimoji="1" lang="ja-JP" altLang="en-US"/>
          </a:p>
        </p:txBody>
      </p:sp>
    </p:spTree>
    <p:extLst>
      <p:ext uri="{BB962C8B-B14F-4D97-AF65-F5344CB8AC3E}">
        <p14:creationId xmlns:p14="http://schemas.microsoft.com/office/powerpoint/2010/main" val="40210450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ゴレ島の奴隷収容所は</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2</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階建てになっており、主人である白人は</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2</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階に住んでいました。一方、</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1</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階にはアフリカの至る所から捕らえられてきた黒人奴隷たちが、船で運ばれるまでの間、滞在していました。（中略）</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ゴレ島を訪れる各国首脳や指導者のほとんどは、主に</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2</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階を見学して帰るのが慣例になっています。しかし、私は</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1</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階の「帰らざる扉」に手を当て、奴隷となった人たちの解怨のために切実な祈りを捧げました。共に参加していたゴレ島の区長をはじめ、多くの人々が共に痛哭しました。</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人類の涙をぬぐう平和の母</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』p.332</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endParaRPr kumimoji="1" lang="ja-JP" altLang="en-US" dirty="0"/>
          </a:p>
        </p:txBody>
      </p:sp>
      <p:sp>
        <p:nvSpPr>
          <p:cNvPr id="4" name="スライド番号プレースホルダー 3"/>
          <p:cNvSpPr>
            <a:spLocks noGrp="1"/>
          </p:cNvSpPr>
          <p:nvPr>
            <p:ph type="sldNum" sz="quarter" idx="5"/>
          </p:nvPr>
        </p:nvSpPr>
        <p:spPr/>
        <p:txBody>
          <a:bodyPr/>
          <a:lstStyle/>
          <a:p>
            <a:fld id="{CA06C541-B90C-45E9-A53B-31BEA17C817A}" type="slidenum">
              <a:rPr kumimoji="1" lang="ja-JP" altLang="en-US" smtClean="0"/>
              <a:t>15</a:t>
            </a:fld>
            <a:endParaRPr kumimoji="1" lang="ja-JP" altLang="en-US"/>
          </a:p>
        </p:txBody>
      </p:sp>
    </p:spTree>
    <p:extLst>
      <p:ext uri="{BB962C8B-B14F-4D97-AF65-F5344CB8AC3E}">
        <p14:creationId xmlns:p14="http://schemas.microsoft.com/office/powerpoint/2010/main" val="36693949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15.03.2023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お母様は、み旨を進められながらも、未来世代である青年学生たちの育成に本当に投入しておられます。そのお母様の投入と愛を感じながら歩む私たちとなりたいですね。</a:t>
            </a:r>
            <a:endParaRPr lang="en-US" altLang="ja-JP" sz="1800" b="0" i="0" u="none" strike="noStrike" baseline="0" dirty="0">
              <a:solidFill>
                <a:srgbClr val="000000"/>
              </a:solidFill>
              <a:latin typeface="ＭＳ 明朝" panose="02020609040205080304" pitchFamily="17" charset="-128"/>
              <a:ea typeface="ＭＳ 明朝" panose="02020609040205080304" pitchFamily="17" charset="-128"/>
            </a:endParaRPr>
          </a:p>
          <a:p>
            <a:endParaRPr lang="ja-JP" altLang="en-US" sz="1800" b="0" i="0" u="none" strike="noStrike" baseline="0" dirty="0">
              <a:solidFill>
                <a:srgbClr val="000000"/>
              </a:solidFill>
              <a:latin typeface="ＭＳ 明朝" panose="02020609040205080304" pitchFamily="17" charset="-128"/>
              <a:ea typeface="ＭＳ 明朝" panose="02020609040205080304" pitchFamily="17" charset="-128"/>
            </a:endParaRP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私は文総裁が聖和した際、世界中から届けられた弔慰金をすべて、圓母平愛奨学苑の基金としました。また、宣教用のヘリコプターを売却し、その基金をさらに増やしました。私が最も重点を置いているのが、青年の人材を育て、奉仕と分かち合いを通して、平和の夢を実現していくことです。（中略）私は夢とビジョンを持った世界の青少年に毎年奨学金を支援し、彼らを未来の指導者として育てています。</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人類の涙をぬぐう平和の母</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』p.245</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19361083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15.03.2023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未来を担う人材を育成するためには、時を逃してはいけません。自分の両親よりもさらに大きく天の前に忠孝を尽くす人になるという覚悟のもと、勉強はもちろん、熱心に信仰生活に励むように導かなければなりません。そこで私は、「天宙平和統一国（天一国）」を建設する未来の人材を育成するため、花郎徒を凌駕する「孝情郎」という名で、特別教育を行っています。（</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人類の涙をぬぐう平和の母</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』p.254</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endPar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endParaRPr>
          </a:p>
          <a:p>
            <a:endPar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26797535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今日は、お母様の自叙伝の中から、お母様がどのような方なのかについて抜粋して紹介してきました。ぜひお母様の自叙伝を手に取って、深くお母様について尋ね学んでいただきたいと思います。以上で説教を終わります。ありがとうございました。</a:t>
            </a:r>
            <a:endParaRPr lang="en-US" altLang="ja-JP" sz="1800" dirty="0"/>
          </a:p>
          <a:p>
            <a:pPr indent="133350"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슬라이드 번호 개체 틀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06C541-B90C-45E9-A53B-31BEA17C817A}"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2284878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15.03.2023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marL="72390" marR="176530" indent="152400">
              <a:lnSpc>
                <a:spcPct val="103000"/>
              </a:lnSpc>
              <a:spcBef>
                <a:spcPts val="5"/>
              </a:spcBef>
              <a:spcAft>
                <a:spcPts val="0"/>
              </a:spcAft>
            </a:pPr>
            <a:r>
              <a:rPr lang="ja-JP" altLang="ja-JP" sz="1800" b="1" spc="65"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妻は </a:t>
            </a:r>
            <a:r>
              <a:rPr lang="en-US"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14 </a:t>
            </a:r>
            <a:r>
              <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人の子供を生みましたが、世界中を講演して回る私と一緒に家を離れていると</a:t>
            </a:r>
            <a:r>
              <a:rPr lang="ja-JP"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きは、毎日、子供たちに手紙やはがきを書いて送るのを欠かさないほど、子供たちを愛で包んで育てました。</a:t>
            </a:r>
            <a:r>
              <a:rPr lang="en-US"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21</a:t>
            </a:r>
            <a:r>
              <a:rPr lang="en-US" altLang="ja-JP" sz="1800" b="1" spc="-15"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 </a:t>
            </a:r>
            <a:r>
              <a:rPr lang="ja-JP" altLang="ja-JP" sz="1800" b="1" spc="-15"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年間に </a:t>
            </a:r>
            <a:r>
              <a:rPr lang="en-US"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14</a:t>
            </a:r>
            <a:r>
              <a:rPr lang="en-US" altLang="ja-JP" sz="1800" b="1" spc="-3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 </a:t>
            </a:r>
            <a:r>
              <a:rPr lang="ja-JP" altLang="ja-JP" sz="1800" b="1" spc="-3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人の子供を生んで育てたのですから、言うに言えない苦労があったはず</a:t>
            </a:r>
            <a:r>
              <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で</a:t>
            </a:r>
            <a:r>
              <a:rPr lang="ja-JP"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すが、その素振りさえ見せませんでした。出産を控えた妻を置いて、私が海外に行ってしま</a:t>
            </a:r>
            <a:r>
              <a:rPr lang="ja-JP" altLang="ja-JP" sz="1800" b="1" spc="-45"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ったことも一度や二度ではありません。</a:t>
            </a:r>
            <a:r>
              <a:rPr lang="ja-JP"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（中略）それでも妻は、一度もつらいと不平を言っ</a:t>
            </a:r>
            <a:r>
              <a:rPr lang="ja-JP" altLang="ja-JP" sz="1800" b="1" spc="5"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たことがありません。今も済まないと思うのは、一日に </a:t>
            </a:r>
            <a:r>
              <a:rPr lang="en-US"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2,3 </a:t>
            </a:r>
            <a:r>
              <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時間しか眠らない夫に合わせ</a:t>
            </a:r>
            <a:r>
              <a:rPr lang="ja-JP" altLang="ja-JP" sz="1800" b="1" spc="-2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るために、妻もこれまで毎日</a:t>
            </a:r>
            <a:r>
              <a:rPr lang="en-US" altLang="ja-JP" sz="1800" b="1" spc="-2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 2,3</a:t>
            </a:r>
            <a:r>
              <a:rPr lang="en-US" altLang="ja-JP" sz="1800" b="1" spc="-25"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 </a:t>
            </a:r>
            <a:r>
              <a:rPr lang="ja-JP" altLang="ja-JP" sz="1800" b="1" spc="-25"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時間しか眠ることができなかったことです。</a:t>
            </a:r>
            <a:endPar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pPr marL="72390" marR="323215" lvl="0" indent="152400" algn="l" defTabSz="914400" rtl="0" eaLnBrk="1" fontAlgn="auto" latinLnBrk="0" hangingPunct="1">
              <a:lnSpc>
                <a:spcPct val="103000"/>
              </a:lnSpc>
              <a:spcBef>
                <a:spcPts val="65"/>
              </a:spcBef>
              <a:spcAft>
                <a:spcPts val="0"/>
              </a:spcAft>
              <a:buClrTx/>
              <a:buSzTx/>
              <a:buFontTx/>
              <a:buNone/>
              <a:tabLst/>
              <a:defRPr/>
            </a:pPr>
            <a:r>
              <a:rPr lang="ja-JP"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妻は自分の結婚記念の指輪まで人にあげてしまうほど情け深い女性です。ぼろを着た人を見れば服を買ってあげ、おなかを空かせた人に会えばご飯を振る舞いました。</a:t>
            </a:r>
            <a:r>
              <a:rPr lang="ja-JP" altLang="ja-JP" sz="1800" b="1" spc="-59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a:t>
            </a:r>
            <a:r>
              <a:rPr lang="ja-JP" altLang="ja-JP" sz="1800" b="1" spc="-2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『平和を愛する世界人として』</a:t>
            </a:r>
            <a:r>
              <a:rPr lang="en-US" altLang="ja-JP" sz="1800" b="1" spc="-2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p.208</a:t>
            </a:r>
            <a:r>
              <a:rPr lang="ja-JP" altLang="ja-JP" sz="1800" b="1" spc="-2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a:t>
            </a:r>
            <a:endPar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pPr marL="74295" marR="223520" indent="152400">
              <a:lnSpc>
                <a:spcPct val="105000"/>
              </a:lnSpc>
              <a:spcAft>
                <a:spcPts val="0"/>
              </a:spcAft>
            </a:pPr>
            <a:r>
              <a:rPr lang="ja-JP" altLang="ja-JP" sz="1800" spc="-20" dirty="0">
                <a:effectLst/>
                <a:latin typeface="HG丸ｺﾞｼｯｸM-PRO" panose="020F0600000000000000" pitchFamily="50" charset="-128"/>
                <a:ea typeface="ＭＳ 明朝" panose="02020609040205080304" pitchFamily="17" charset="-128"/>
                <a:cs typeface="HG丸ｺﾞｼｯｸM-PRO" panose="020F0600000000000000" pitchFamily="50" charset="-128"/>
              </a:rPr>
              <a:t>このように、お父様はお母様のことを、妻として母として偉大であり、与えてあげたいと</a:t>
            </a:r>
            <a:r>
              <a:rPr lang="ja-JP" altLang="ja-JP" sz="1800" spc="-10" dirty="0">
                <a:effectLst/>
                <a:latin typeface="HG丸ｺﾞｼｯｸM-PRO" panose="020F0600000000000000" pitchFamily="50" charset="-128"/>
                <a:ea typeface="ＭＳ 明朝" panose="02020609040205080304" pitchFamily="17" charset="-128"/>
                <a:cs typeface="HG丸ｺﾞｼｯｸM-PRO" panose="020F0600000000000000" pitchFamily="50" charset="-128"/>
              </a:rPr>
              <a:t>いう情がとても深い女性だと証しておられます。</a:t>
            </a:r>
            <a:endParaRPr lang="ja-JP" altLang="ja-JP" sz="180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pPr marL="74295" marR="176530" indent="201295" algn="just">
              <a:lnSpc>
                <a:spcPct val="103000"/>
              </a:lnSpc>
              <a:spcBef>
                <a:spcPts val="35"/>
              </a:spcBef>
              <a:spcAft>
                <a:spcPts val="0"/>
              </a:spcAft>
            </a:pPr>
            <a:r>
              <a:rPr lang="ja-JP" altLang="ja-JP" sz="1800" spc="-55" dirty="0">
                <a:effectLst/>
                <a:latin typeface="HG丸ｺﾞｼｯｸM-PRO" panose="020F0600000000000000" pitchFamily="50" charset="-128"/>
                <a:ea typeface="ＭＳ 明朝" panose="02020609040205080304" pitchFamily="17" charset="-128"/>
                <a:cs typeface="HG丸ｺﾞｼｯｸM-PRO" panose="020F0600000000000000" pitchFamily="50" charset="-128"/>
              </a:rPr>
              <a:t>お母様の自叙伝には、お父様との思い出や共に歩んだみ旨のエピソードがたくさん綴られ</a:t>
            </a:r>
            <a:r>
              <a:rPr lang="ja-JP" altLang="ja-JP" sz="1800" spc="-10" dirty="0">
                <a:effectLst/>
                <a:latin typeface="HG丸ｺﾞｼｯｸM-PRO" panose="020F0600000000000000" pitchFamily="50" charset="-128"/>
                <a:ea typeface="ＭＳ 明朝" panose="02020609040205080304" pitchFamily="17" charset="-128"/>
                <a:cs typeface="HG丸ｺﾞｼｯｸM-PRO" panose="020F0600000000000000" pitchFamily="50" charset="-128"/>
              </a:rPr>
              <a:t>ています。それでは、実際にお母様の自叙伝を訓読しながら、お母様のことを共有していきたいと思います。</a:t>
            </a:r>
            <a:endParaRPr lang="ja-JP" altLang="ja-JP" sz="180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pPr marL="72390" marR="323215" indent="152400">
              <a:lnSpc>
                <a:spcPct val="103000"/>
              </a:lnSpc>
              <a:spcBef>
                <a:spcPts val="65"/>
              </a:spcBef>
              <a:spcAft>
                <a:spcPts val="0"/>
              </a:spcAft>
            </a:pPr>
            <a:endPar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26547851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15.03.2023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marL="227330">
              <a:spcBef>
                <a:spcPts val="645"/>
              </a:spcBef>
              <a:spcAft>
                <a:spcPts val="0"/>
              </a:spcAft>
            </a:pPr>
            <a:r>
              <a:rPr lang="ja-JP" altLang="ja-JP" sz="1800" spc="-55" dirty="0">
                <a:effectLst/>
                <a:latin typeface="HG丸ｺﾞｼｯｸM-PRO" panose="020F0600000000000000" pitchFamily="50" charset="-128"/>
                <a:ea typeface="ＭＳ 明朝" panose="02020609040205080304" pitchFamily="17" charset="-128"/>
                <a:cs typeface="HG丸ｺﾞｼｯｸM-PRO" panose="020F0600000000000000" pitchFamily="50" charset="-128"/>
              </a:rPr>
              <a:t>自叙伝の序文には、お母様がどのような思いでこの自叙伝を執筆されたかが記されていま</a:t>
            </a:r>
            <a:r>
              <a:rPr lang="ja-JP" altLang="en-US" sz="1800" spc="-55" dirty="0">
                <a:effectLst/>
                <a:latin typeface="HG丸ｺﾞｼｯｸM-PRO" panose="020F0600000000000000" pitchFamily="50" charset="-128"/>
                <a:ea typeface="ＭＳ 明朝" panose="02020609040205080304" pitchFamily="17" charset="-128"/>
                <a:cs typeface="HG丸ｺﾞｼｯｸM-PRO" panose="020F0600000000000000" pitchFamily="50" charset="-128"/>
              </a:rPr>
              <a:t>す。</a:t>
            </a:r>
            <a:endParaRPr lang="en-US" altLang="ja-JP" sz="1800" spc="-55" dirty="0">
              <a:effectLst/>
              <a:latin typeface="HG丸ｺﾞｼｯｸM-PRO" panose="020F0600000000000000" pitchFamily="50" charset="-128"/>
              <a:ea typeface="ＭＳ 明朝" panose="02020609040205080304" pitchFamily="17" charset="-128"/>
              <a:cs typeface="HG丸ｺﾞｼｯｸM-PRO" panose="020F0600000000000000" pitchFamily="50" charset="-128"/>
            </a:endParaRPr>
          </a:p>
          <a:p>
            <a:pPr marL="74295" marR="73660" indent="152400">
              <a:lnSpc>
                <a:spcPct val="103000"/>
              </a:lnSpc>
            </a:pPr>
            <a:r>
              <a:rPr lang="ja-JP"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私はこれまで、天の父母様の本然の立場を取り戻してさしあげるために、そして、耳があ っても聞こえず、目があっても見えていない人々のために、東から西、南から北へと地球の </a:t>
            </a:r>
            <a:r>
              <a:rPr lang="ja-JP" altLang="ja-JP" sz="1800" b="1" spc="-6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至る所を回り、天の摂理の真実を伝えることにすべてを投入してきました。砂嵐が吹き荒れ、</a:t>
            </a:r>
            <a:r>
              <a:rPr lang="ja-JP" altLang="ja-JP" sz="1800" b="1" spc="-4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一寸先も見えない砂漠の真ん中で、一本の小さな針を探すような、切実で切迫した心情で、</a:t>
            </a:r>
            <a:r>
              <a:rPr lang="ja-JP" altLang="ja-JP" sz="1800" b="1" spc="40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 </a:t>
            </a:r>
            <a:r>
              <a:rPr lang="ja-JP"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天の摂理の真実を伝え続けたのです。</a:t>
            </a:r>
            <a:endPar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pPr marL="74295">
              <a:spcBef>
                <a:spcPts val="10"/>
              </a:spcBef>
            </a:pPr>
            <a:r>
              <a:rPr lang="ja-JP"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（中略</a:t>
            </a:r>
            <a:r>
              <a:rPr lang="ja-JP" altLang="ja-JP" sz="1800" b="1" spc="-5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a:t>
            </a:r>
            <a:endPar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pPr marL="74295" marR="226695" indent="153670" algn="just">
              <a:lnSpc>
                <a:spcPct val="103000"/>
              </a:lnSpc>
              <a:spcBef>
                <a:spcPts val="60"/>
              </a:spcBef>
              <a:spcAft>
                <a:spcPts val="0"/>
              </a:spcAft>
            </a:pPr>
            <a:r>
              <a:rPr lang="ja-JP" altLang="ja-JP" sz="1800" b="1" spc="-35"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本書には、このような私の生涯の一端が記されています。「独り娘」の名で、神様を「父</a:t>
            </a:r>
            <a:r>
              <a:rPr lang="ja-JP" altLang="ja-JP" sz="1800" b="1" spc="-2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母」として侍るために生きてきた人生を振り返り、私の率直な思いを初めて、この本に込めました。</a:t>
            </a:r>
            <a:r>
              <a:rPr lang="ja-JP"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（中略</a:t>
            </a:r>
            <a:r>
              <a:rPr lang="ja-JP" altLang="ja-JP" sz="1800" b="1" spc="-5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a:t>
            </a:r>
            <a:r>
              <a:rPr lang="ja-JP" altLang="ja-JP" sz="1800" b="1" spc="-59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a:t>
            </a:r>
            <a:r>
              <a:rPr lang="ja-JP"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『人類の涙をぬぐう平和の母』</a:t>
            </a:r>
            <a:r>
              <a:rPr lang="en-US"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p.4</a:t>
            </a:r>
            <a:r>
              <a:rPr lang="ja-JP"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a:t>
            </a:r>
            <a:r>
              <a:rPr lang="en-US"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7</a:t>
            </a:r>
            <a:r>
              <a:rPr lang="ja-JP"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a:t>
            </a:r>
            <a:endPar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pPr marL="74295" marR="222885" indent="152400">
              <a:lnSpc>
                <a:spcPct val="103000"/>
              </a:lnSpc>
              <a:spcAft>
                <a:spcPts val="0"/>
              </a:spcAft>
            </a:pPr>
            <a:r>
              <a:rPr lang="ja-JP" altLang="ja-JP" sz="1800" spc="-20" dirty="0">
                <a:effectLst/>
                <a:latin typeface="HG丸ｺﾞｼｯｸM-PRO" panose="020F0600000000000000" pitchFamily="50" charset="-128"/>
                <a:ea typeface="ＭＳ 明朝" panose="02020609040205080304" pitchFamily="17" charset="-128"/>
                <a:cs typeface="HG丸ｺﾞｼｯｸM-PRO" panose="020F0600000000000000" pitchFamily="50" charset="-128"/>
              </a:rPr>
              <a:t>自叙伝には、お母様がお生まれになる背景から、お母様の半生に渡って、本当にたくさん</a:t>
            </a:r>
            <a:r>
              <a:rPr lang="ja-JP" altLang="ja-JP" sz="1800" spc="-10" dirty="0">
                <a:effectLst/>
                <a:latin typeface="HG丸ｺﾞｼｯｸM-PRO" panose="020F0600000000000000" pitchFamily="50" charset="-128"/>
                <a:ea typeface="ＭＳ 明朝" panose="02020609040205080304" pitchFamily="17" charset="-128"/>
                <a:cs typeface="HG丸ｺﾞｼｯｸM-PRO" panose="020F0600000000000000" pitchFamily="50" charset="-128"/>
              </a:rPr>
              <a:t>の内容が記されています。</a:t>
            </a:r>
            <a:endParaRPr lang="ja-JP" altLang="ja-JP" sz="180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pPr marL="74295" marR="223520" indent="152400">
              <a:lnSpc>
                <a:spcPct val="105000"/>
              </a:lnSpc>
              <a:spcAft>
                <a:spcPts val="0"/>
              </a:spcAft>
            </a:pPr>
            <a:r>
              <a:rPr lang="ja-JP" altLang="ja-JP" sz="1800" spc="-20" dirty="0">
                <a:effectLst/>
                <a:latin typeface="HG丸ｺﾞｼｯｸM-PRO" panose="020F0600000000000000" pitchFamily="50" charset="-128"/>
                <a:ea typeface="ＭＳ 明朝" panose="02020609040205080304" pitchFamily="17" charset="-128"/>
                <a:cs typeface="HG丸ｺﾞｼｯｸM-PRO" panose="020F0600000000000000" pitchFamily="50" charset="-128"/>
              </a:rPr>
              <a:t>この時間、すべてを紹介することはできませんので、お母様がどのようなお方であるかに</a:t>
            </a:r>
            <a:r>
              <a:rPr lang="ja-JP" altLang="ja-JP" sz="1800" spc="-10" dirty="0">
                <a:effectLst/>
                <a:latin typeface="HG丸ｺﾞｼｯｸM-PRO" panose="020F0600000000000000" pitchFamily="50" charset="-128"/>
                <a:ea typeface="ＭＳ 明朝" panose="02020609040205080304" pitchFamily="17" charset="-128"/>
                <a:cs typeface="HG丸ｺﾞｼｯｸM-PRO" panose="020F0600000000000000" pitchFamily="50" charset="-128"/>
              </a:rPr>
              <a:t>ついて抜き出してお伝えしていこうと思います。</a:t>
            </a:r>
            <a:endParaRPr lang="ja-JP" altLang="ja-JP" sz="180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r>
              <a:rPr lang="ja-JP" altLang="ja-JP" sz="1800" spc="-5" dirty="0">
                <a:effectLst/>
                <a:ea typeface="ＭＳ 明朝" panose="02020609040205080304" pitchFamily="17" charset="-128"/>
                <a:cs typeface="HG丸ｺﾞｼｯｸM-PRO" panose="020F0600000000000000" pitchFamily="50" charset="-128"/>
              </a:rPr>
              <a:t>まず、お母様の生き方や信条が分かる部分を紹介します</a:t>
            </a:r>
            <a:endParaRPr lang="ja-JP" altLang="ja-JP" sz="180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33994660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74295" marR="226060" indent="152400" algn="just">
              <a:lnSpc>
                <a:spcPct val="103000"/>
              </a:lnSpc>
            </a:pPr>
            <a:r>
              <a:rPr lang="en-US"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100 </a:t>
            </a:r>
            <a:r>
              <a:rPr lang="ja-JP"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年前、祖母が国を取り戻すために独立万歳を叫んだことを思いながら、私は人類を</a:t>
            </a:r>
            <a:r>
              <a:rPr lang="ja-JP" altLang="ja-JP" sz="1800" b="1" spc="-2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救い、平和な世の中をつくるため、生涯、命と情熱を余すことなく燃やしてきました。非暴</a:t>
            </a:r>
            <a:r>
              <a:rPr lang="ja-JP" altLang="ja-JP" sz="1800" b="1" spc="-3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力と平和を叫んだ </a:t>
            </a:r>
            <a:r>
              <a:rPr lang="en-US" altLang="ja-JP" sz="1800" b="1" spc="-2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3</a:t>
            </a:r>
            <a:r>
              <a:rPr lang="ja-JP" altLang="ja-JP" sz="1800" b="1" spc="-2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a:t>
            </a:r>
            <a:r>
              <a:rPr lang="en-US" altLang="ja-JP" sz="1800" b="1" spc="-2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1</a:t>
            </a:r>
            <a:r>
              <a:rPr lang="en-US" altLang="ja-JP" sz="1800" b="1" spc="-35"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 </a:t>
            </a:r>
            <a:r>
              <a:rPr lang="ja-JP" altLang="ja-JP" sz="1800" b="1" spc="-35"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運動の崇高な精神を受け継ぎ、常に私は、平和を何よりも優先し</a:t>
            </a:r>
            <a:r>
              <a:rPr lang="ja-JP" altLang="ja-JP" sz="1800" b="1" spc="-2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てきました。いつも時間に追われる気持ちで、多くのことをしてきました。私に与えられた使</a:t>
            </a:r>
            <a:r>
              <a:rPr lang="ja-JP" altLang="ja-JP" sz="1800" b="1" spc="-45"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命を果たすために最善を尽くし、変わらぬ心と志でただひたすら、ために生きる人生を過</a:t>
            </a:r>
            <a:r>
              <a:rPr lang="ja-JP"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ごしてきたのです。これは、誰にも想像だにできないことでしょう。</a:t>
            </a:r>
            <a:endPar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r>
              <a:rPr lang="ja-JP" altLang="ja-JP" sz="1800" b="1" spc="-65" dirty="0">
                <a:effectLst/>
                <a:ea typeface="HG丸ｺﾞｼｯｸM-PRO" panose="020F0600000000000000" pitchFamily="50" charset="-128"/>
                <a:cs typeface="HG丸ｺﾞｼｯｸM-PRO" panose="020F0600000000000000" pitchFamily="50" charset="-128"/>
              </a:rPr>
              <a:t>ですから、生きるに当たって肉身が必要とする休息を、まともに取ったことがありません。</a:t>
            </a:r>
            <a:r>
              <a:rPr lang="ja-JP" altLang="ja-JP" sz="1800" b="1" spc="-10" dirty="0">
                <a:effectLst/>
                <a:ea typeface="HG丸ｺﾞｼｯｸM-PRO" panose="020F0600000000000000" pitchFamily="50" charset="-128"/>
                <a:cs typeface="HG丸ｺﾞｼｯｸM-PRO" panose="020F0600000000000000" pitchFamily="50" charset="-128"/>
              </a:rPr>
              <a:t>食事をしたり眠ったりすることも忘れて過ごすことが多くありましたが、体調を崩すことすらも贅沢であるかのように感じながら生きてきました。</a:t>
            </a:r>
            <a:r>
              <a:rPr lang="en-US" altLang="ja-JP" sz="1800" spc="-10" dirty="0">
                <a:effectLst/>
                <a:ea typeface="HG丸ｺﾞｼｯｸM-PRO" panose="020F0600000000000000" pitchFamily="50" charset="-128"/>
                <a:cs typeface="HG丸ｺﾞｼｯｸM-PRO" panose="020F0600000000000000" pitchFamily="50" charset="-128"/>
              </a:rPr>
              <a:t>『</a:t>
            </a:r>
            <a:r>
              <a:rPr lang="ja-JP" altLang="ja-JP" sz="1800" spc="-10" dirty="0">
                <a:effectLst/>
                <a:ea typeface="HG丸ｺﾞｼｯｸM-PRO" panose="020F0600000000000000" pitchFamily="50" charset="-128"/>
                <a:cs typeface="HG丸ｺﾞｼｯｸM-PRO" panose="020F0600000000000000" pitchFamily="50" charset="-128"/>
              </a:rPr>
              <a:t>人類の涙をぬぐう平和の母』</a:t>
            </a:r>
            <a:r>
              <a:rPr lang="en-US" altLang="ja-JP" sz="1800" spc="-20" dirty="0">
                <a:effectLst/>
                <a:latin typeface="HG丸ｺﾞｼｯｸM-PRO" panose="020F0600000000000000" pitchFamily="50" charset="-128"/>
                <a:cs typeface="HG丸ｺﾞｼｯｸM-PRO" panose="020F0600000000000000" pitchFamily="50" charset="-128"/>
              </a:rPr>
              <a:t>p.26</a:t>
            </a:r>
          </a:p>
          <a:p>
            <a:r>
              <a:rPr lang="ja-JP" altLang="ja-JP" sz="1800" spc="-20" dirty="0">
                <a:effectLst/>
                <a:ea typeface="ＭＳ 明朝" panose="02020609040205080304" pitchFamily="17" charset="-128"/>
                <a:cs typeface="HG丸ｺﾞｼｯｸM-PRO" panose="020F0600000000000000" pitchFamily="50" charset="-128"/>
              </a:rPr>
              <a:t>このようなお母様がお生まれになり、成長していかれた背後に、先祖の家門と祖母からの</a:t>
            </a:r>
            <a:r>
              <a:rPr lang="ja-JP" altLang="ja-JP" sz="1800" spc="-10" dirty="0">
                <a:effectLst/>
                <a:ea typeface="ＭＳ 明朝" panose="02020609040205080304" pitchFamily="17" charset="-128"/>
                <a:cs typeface="HG丸ｺﾞｼｯｸM-PRO" panose="020F0600000000000000" pitchFamily="50" charset="-128"/>
              </a:rPr>
              <a:t>篤い信仰の伝統があったことが書かれています</a:t>
            </a:r>
            <a:endParaRPr kumimoji="1" lang="ja-JP" altLang="en-US" dirty="0"/>
          </a:p>
        </p:txBody>
      </p:sp>
      <p:sp>
        <p:nvSpPr>
          <p:cNvPr id="4" name="スライド番号プレースホルダー 3"/>
          <p:cNvSpPr>
            <a:spLocks noGrp="1"/>
          </p:cNvSpPr>
          <p:nvPr>
            <p:ph type="sldNum" sz="quarter" idx="5"/>
          </p:nvPr>
        </p:nvSpPr>
        <p:spPr/>
        <p:txBody>
          <a:bodyPr/>
          <a:lstStyle/>
          <a:p>
            <a:fld id="{CA06C541-B90C-45E9-A53B-31BEA17C817A}" type="slidenum">
              <a:rPr kumimoji="1" lang="ja-JP" altLang="en-US" smtClean="0"/>
              <a:t>4</a:t>
            </a:fld>
            <a:endParaRPr kumimoji="1" lang="ja-JP" altLang="en-US"/>
          </a:p>
        </p:txBody>
      </p:sp>
    </p:spTree>
    <p:extLst>
      <p:ext uri="{BB962C8B-B14F-4D97-AF65-F5344CB8AC3E}">
        <p14:creationId xmlns:p14="http://schemas.microsoft.com/office/powerpoint/2010/main" val="10708901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15.03.2023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marL="228600" marR="0" lvl="0" indent="0" algn="l" defTabSz="914400" rtl="0" eaLnBrk="1" fontAlgn="auto" latinLnBrk="0" hangingPunct="1">
              <a:lnSpc>
                <a:spcPts val="1035"/>
              </a:lnSpc>
              <a:spcBef>
                <a:spcPts val="0"/>
              </a:spcBef>
              <a:spcAft>
                <a:spcPts val="0"/>
              </a:spcAft>
              <a:buClrTx/>
              <a:buSzTx/>
              <a:buFontTx/>
              <a:buNone/>
              <a:tabLst/>
              <a:defRPr/>
            </a:pPr>
            <a:r>
              <a:rPr lang="ja-JP" altLang="ja-JP" sz="1800" b="1" spc="-3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忠誠を尽くした趙漢俊</a:t>
            </a:r>
            <a:r>
              <a:rPr lang="ja-JP" altLang="en-US" sz="1800" b="1" spc="-3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（チョハンジュン）</a:t>
            </a:r>
            <a:r>
              <a:rPr lang="ja-JP" altLang="ja-JP" sz="1800" b="1" spc="-3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の家門を通して、天は信仰心の篤い祖母・趙元模を送ってくださ</a:t>
            </a:r>
            <a:r>
              <a:rPr lang="ja-JP" altLang="ja-JP" sz="1800" b="1" spc="-35"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り、その祖母から、さらに一層深い信仰心を持つ母の洪順愛が誕生しました。韓半島に神様</a:t>
            </a:r>
            <a:r>
              <a:rPr lang="ja-JP" altLang="ja-JP" sz="1800" b="1" spc="-25"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の愛する独り娘を誕生させるための天の摂理と精誠が、はるか昔、先祖の趙漢俊から始ま</a:t>
            </a:r>
            <a:r>
              <a:rPr lang="ja-JP" altLang="ja-JP" sz="1800" b="1" spc="-15"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り、私にまで綿々と続いてきたのです。</a:t>
            </a:r>
            <a:r>
              <a:rPr lang="ja-JP" altLang="ja-JP" sz="1800" b="1" spc="-59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a:t>
            </a:r>
            <a:r>
              <a:rPr lang="ja-JP"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『人類の涙をぬぐう平和の母』</a:t>
            </a:r>
            <a:r>
              <a:rPr lang="en-US" altLang="ja-JP" sz="1800" b="1" spc="-2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p.55</a:t>
            </a:r>
            <a:r>
              <a:rPr lang="ja-JP" altLang="ja-JP" sz="1800" b="1" spc="-2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a:t>
            </a:r>
            <a:endPar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pPr marL="228600">
              <a:lnSpc>
                <a:spcPts val="1035"/>
              </a:lnSpc>
            </a:pPr>
            <a:endParaRPr lang="en-US"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pPr marL="228600" marR="0" lvl="0" indent="0" algn="l" defTabSz="914400" rtl="0" eaLnBrk="1" fontAlgn="auto" latinLnBrk="0" hangingPunct="1">
              <a:lnSpc>
                <a:spcPts val="1035"/>
              </a:lnSpc>
              <a:spcBef>
                <a:spcPts val="0"/>
              </a:spcBef>
              <a:spcAft>
                <a:spcPts val="0"/>
              </a:spcAft>
              <a:buClrTx/>
              <a:buSzTx/>
              <a:buFontTx/>
              <a:buNone/>
              <a:tabLst/>
              <a:defRPr/>
            </a:pPr>
            <a:r>
              <a:rPr lang="ja-JP" altLang="ja-JP" sz="1800" b="1" spc="-35"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私はまだとても幼い年でしたが、母は祈るように力を込めて、「主の貴いお姫様」と言っ</a:t>
            </a:r>
            <a:r>
              <a:rPr lang="ja-JP" altLang="ja-JP" sz="1800" b="1" spc="-2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てくれました。これは、たった一人の娘である私に向けた、母の生涯をかけた祈りの題目でもありました。こうして、私は神様の娘、主の娘であるという自負心を持って、すくすくと</a:t>
            </a:r>
            <a:r>
              <a:rPr lang="ja-JP"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育ったのです。</a:t>
            </a:r>
            <a:r>
              <a:rPr lang="ja-JP" altLang="ja-JP" sz="1800" b="1" spc="-59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a:t>
            </a:r>
            <a:r>
              <a:rPr lang="ja-JP"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『人類の涙をぬぐう平和の母』</a:t>
            </a:r>
            <a:r>
              <a:rPr lang="en-US" altLang="ja-JP" sz="1800" b="1" spc="-2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p.56</a:t>
            </a:r>
            <a:r>
              <a:rPr lang="ja-JP" altLang="ja-JP" sz="1800" b="1" spc="-2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a:t>
            </a:r>
            <a:endPar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pPr marL="228600" marR="0" lvl="0" indent="0" algn="l" defTabSz="914400" rtl="0" eaLnBrk="1" fontAlgn="auto" latinLnBrk="0" hangingPunct="1">
              <a:lnSpc>
                <a:spcPts val="1035"/>
              </a:lnSpc>
              <a:spcBef>
                <a:spcPts val="0"/>
              </a:spcBef>
              <a:spcAft>
                <a:spcPts val="0"/>
              </a:spcAft>
              <a:buClrTx/>
              <a:buSzTx/>
              <a:buFontTx/>
              <a:buNone/>
              <a:tabLst/>
              <a:defRPr/>
            </a:pPr>
            <a:endPar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pPr marL="228600">
              <a:lnSpc>
                <a:spcPts val="1035"/>
              </a:lnSpc>
            </a:pPr>
            <a:endPar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endParaRPr kumimoji="1" lang="ja-JP" altLang="en-US" sz="1800" dirty="0"/>
          </a:p>
          <a:p>
            <a:pPr marL="227330">
              <a:spcBef>
                <a:spcPts val="645"/>
              </a:spcBef>
              <a:spcAft>
                <a:spcPts val="0"/>
              </a:spcAft>
            </a:pPr>
            <a:endParaRPr lang="ja-JP" altLang="ja-JP" sz="180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18372015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15.03.2023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marL="74295" marR="228600" lvl="0" indent="152400" algn="l" defTabSz="914400" rtl="0" eaLnBrk="1" fontAlgn="auto" latinLnBrk="0" hangingPunct="1">
              <a:lnSpc>
                <a:spcPts val="1600"/>
              </a:lnSpc>
              <a:spcBef>
                <a:spcPts val="0"/>
              </a:spcBef>
              <a:spcAft>
                <a:spcPts val="0"/>
              </a:spcAft>
              <a:buClrTx/>
              <a:buSzTx/>
              <a:buFontTx/>
              <a:buNone/>
              <a:tabLst/>
              <a:defRPr/>
            </a:pPr>
            <a:r>
              <a:rPr lang="ja-JP" altLang="ja-JP" sz="1800" b="1" spc="-2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母は私に、小学校卒業後、世の中とは関係のない、主のための聖女の道を歩ませようとし</a:t>
            </a:r>
            <a:r>
              <a:rPr lang="ja-JP" altLang="ja-JP" sz="1800" b="1" spc="-35"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ました。神様の娘として召命を受けるためには、純潔でなければならないという思いで、精</a:t>
            </a:r>
            <a:r>
              <a:rPr lang="ja-JP" altLang="ja-JP" sz="1800" b="1" spc="-5"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誠を尽くしたのです。新孝</a:t>
            </a:r>
            <a:r>
              <a:rPr lang="ja-JP" altLang="en-US" sz="1800" b="1" spc="-5"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（シニョ）</a:t>
            </a:r>
            <a:r>
              <a:rPr lang="ja-JP" altLang="ja-JP" sz="1800" b="1" spc="-5"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小学校の </a:t>
            </a:r>
            <a:r>
              <a:rPr lang="en-US"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5</a:t>
            </a:r>
            <a:r>
              <a:rPr lang="en-US" altLang="ja-JP" sz="1800" b="1" spc="-15"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 </a:t>
            </a:r>
            <a:r>
              <a:rPr lang="ja-JP" altLang="ja-JP" sz="1800" b="1" spc="-15"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年に転入した私は、遊びたい盛りの年に、過酷とも</a:t>
            </a:r>
            <a:r>
              <a:rPr lang="ja-JP" altLang="ja-JP" sz="1800" b="1" spc="-2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言えるほどの厳しい信仰生活をすることになりました。祈祷、敬拝、精誠を捧げることに、</a:t>
            </a:r>
            <a:r>
              <a:rPr lang="ja-JP"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ほとんどの時間を費やすようになったのです。</a:t>
            </a:r>
            <a:r>
              <a:rPr lang="en-US" altLang="ja-JP" sz="1800" dirty="0">
                <a:latin typeface="BIZ UDP明朝 Medium" panose="02020500000000000000" pitchFamily="18" charset="-128"/>
                <a:ea typeface="BIZ UDP明朝 Medium" panose="02020500000000000000" pitchFamily="18" charset="-128"/>
              </a:rPr>
              <a:t>『</a:t>
            </a:r>
            <a:r>
              <a:rPr lang="ja-JP" altLang="en-US" sz="1800" dirty="0">
                <a:latin typeface="BIZ UDP明朝 Medium" panose="02020500000000000000" pitchFamily="18" charset="-128"/>
                <a:ea typeface="BIZ UDP明朝 Medium" panose="02020500000000000000" pitchFamily="18" charset="-128"/>
              </a:rPr>
              <a:t>人類の涙をぬぐう平和の母</a:t>
            </a:r>
            <a:r>
              <a:rPr lang="en-US" altLang="ja-JP" sz="1800" dirty="0">
                <a:latin typeface="BIZ UDP明朝 Medium" panose="02020500000000000000" pitchFamily="18" charset="-128"/>
                <a:ea typeface="BIZ UDP明朝 Medium" panose="02020500000000000000" pitchFamily="18" charset="-128"/>
              </a:rPr>
              <a:t>』 p.89</a:t>
            </a:r>
            <a:endParaRPr lang="ja-JP" altLang="en-US" sz="1800" dirty="0">
              <a:latin typeface="BIZ UDP明朝 Medium" panose="02020500000000000000" pitchFamily="18" charset="-128"/>
              <a:ea typeface="BIZ UDP明朝 Medium" panose="02020500000000000000" pitchFamily="18" charset="-128"/>
            </a:endParaRPr>
          </a:p>
          <a:p>
            <a:pPr marL="74295" marR="228600" indent="152400">
              <a:lnSpc>
                <a:spcPts val="1600"/>
              </a:lnSpc>
            </a:pPr>
            <a:endPar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27227415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74295" marR="224155" indent="152400">
              <a:lnSpc>
                <a:spcPct val="105000"/>
              </a:lnSpc>
              <a:spcAft>
                <a:spcPts val="0"/>
              </a:spcAft>
            </a:pPr>
            <a:r>
              <a:rPr lang="ja-JP" altLang="ja-JP" sz="1800" spc="-25" dirty="0">
                <a:effectLst/>
                <a:latin typeface="HG丸ｺﾞｼｯｸM-PRO" panose="020F0600000000000000" pitchFamily="50" charset="-128"/>
                <a:ea typeface="ＭＳ 明朝" panose="02020609040205080304" pitchFamily="17" charset="-128"/>
                <a:cs typeface="HG丸ｺﾞｼｯｸM-PRO" panose="020F0600000000000000" pitchFamily="50" charset="-128"/>
              </a:rPr>
              <a:t>お母様はいつもお父様の隣で真の父母として歩んで来られました。夫である文鮮明総裁に</a:t>
            </a:r>
            <a:r>
              <a:rPr lang="ja-JP" altLang="ja-JP" sz="1800" spc="-50" dirty="0">
                <a:effectLst/>
                <a:latin typeface="HG丸ｺﾞｼｯｸM-PRO" panose="020F0600000000000000" pitchFamily="50" charset="-128"/>
                <a:ea typeface="ＭＳ 明朝" panose="02020609040205080304" pitchFamily="17" charset="-128"/>
                <a:cs typeface="HG丸ｺﾞｼｯｸM-PRO" panose="020F0600000000000000" pitchFamily="50" charset="-128"/>
              </a:rPr>
              <a:t>どのように侍ってこられたのか、「妻としてのお母様」の様子を紹介したいと思います。</a:t>
            </a:r>
            <a:endParaRPr lang="ja-JP" altLang="ja-JP" sz="180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pPr marL="74295" marR="223520" indent="152400">
              <a:lnSpc>
                <a:spcPct val="103000"/>
              </a:lnSpc>
              <a:spcAft>
                <a:spcPts val="0"/>
              </a:spcAft>
            </a:pPr>
            <a:r>
              <a:rPr lang="ja-JP" altLang="ja-JP" sz="1800" spc="-20" dirty="0">
                <a:effectLst/>
                <a:latin typeface="HG丸ｺﾞｼｯｸM-PRO" panose="020F0600000000000000" pitchFamily="50" charset="-128"/>
                <a:ea typeface="ＭＳ 明朝" panose="02020609040205080304" pitchFamily="17" charset="-128"/>
                <a:cs typeface="HG丸ｺﾞｼｯｸM-PRO" panose="020F0600000000000000" pitchFamily="50" charset="-128"/>
              </a:rPr>
              <a:t>お父様が聖和された後も、お母様はお父様と心を一つにして、そのみ旨を進めて来られました。</a:t>
            </a:r>
            <a:endParaRPr lang="ja-JP" altLang="ja-JP" sz="180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pPr marL="74295">
              <a:spcBef>
                <a:spcPts val="40"/>
              </a:spcBef>
              <a:spcAft>
                <a:spcPts val="0"/>
              </a:spcAft>
            </a:pPr>
            <a:r>
              <a:rPr lang="en-US" altLang="ja-JP" sz="1800" b="0" dirty="0">
                <a:effectLst/>
                <a:latin typeface="ＭＳ 明朝" panose="02020609040205080304" pitchFamily="17" charset="-128"/>
                <a:ea typeface="HG丸ｺﾞｼｯｸM-PRO" panose="020F0600000000000000" pitchFamily="50" charset="-128"/>
                <a:cs typeface="HG丸ｺﾞｼｯｸM-PRO" panose="020F0600000000000000" pitchFamily="50" charset="-128"/>
              </a:rPr>
              <a:t> </a:t>
            </a:r>
            <a:endPar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pPr marL="227330" marR="149860">
              <a:lnSpc>
                <a:spcPct val="103000"/>
              </a:lnSpc>
              <a:spcAft>
                <a:spcPts val="0"/>
              </a:spcAft>
            </a:pPr>
            <a:r>
              <a:rPr lang="ja-JP" altLang="ja-JP" sz="1800" b="1" spc="-75"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「すべて成し遂げた、すべて成し遂げた！すべてを天の前にお返しする。完成、完結した」</a:t>
            </a:r>
            <a:r>
              <a:rPr lang="ja-JP"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結局、この祈祷が、真の父である文総裁の最後の祈りとなりました。</a:t>
            </a:r>
            <a:endPar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pPr marL="74295" marR="226060" indent="152400">
              <a:lnSpc>
                <a:spcPct val="103000"/>
              </a:lnSpc>
              <a:spcBef>
                <a:spcPts val="5"/>
              </a:spcBef>
              <a:spcAft>
                <a:spcPts val="0"/>
              </a:spcAft>
            </a:pPr>
            <a:r>
              <a:rPr lang="ja-JP" altLang="ja-JP" sz="1800" b="1" spc="-45"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それはアルパでありオメガ、始まりと終わりがすべて含まれた祈りであり、み言でした。</a:t>
            </a:r>
            <a:r>
              <a:rPr lang="ja-JP"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少しの間、苦しそうに呼吸をした文総裁は、私の手をぎゅっと握りました。</a:t>
            </a:r>
            <a:endPar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pPr marL="227330">
              <a:lnSpc>
                <a:spcPts val="1535"/>
              </a:lnSpc>
            </a:pPr>
            <a:r>
              <a:rPr lang="ja-JP" altLang="ja-JP" sz="1800" b="1" spc="-15"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「ありがとう！頼んだよ！」</a:t>
            </a:r>
            <a:endPar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pPr marL="74295" marR="227330" indent="152400" algn="just">
              <a:lnSpc>
                <a:spcPct val="103000"/>
              </a:lnSpc>
              <a:spcBef>
                <a:spcPts val="70"/>
              </a:spcBef>
              <a:spcAft>
                <a:spcPts val="0"/>
              </a:spcAft>
            </a:pPr>
            <a:r>
              <a:rPr lang="ja-JP" altLang="ja-JP" sz="1800" b="1" spc="-65"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息苦しそうにしながらも、「本当にすまない。本当にありがとう」と立て続けに話す文総</a:t>
            </a:r>
            <a:r>
              <a:rPr lang="ja-JP" altLang="ja-JP" sz="1800" b="1" spc="-2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裁。私はその手をさらに固く握りしめ、慰労の言葉と眼差しで、安心してもらえるよう努めました。</a:t>
            </a:r>
            <a:endPar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pPr marL="227330">
              <a:spcBef>
                <a:spcPts val="5"/>
              </a:spcBef>
              <a:spcAft>
                <a:spcPts val="0"/>
              </a:spcAft>
            </a:pPr>
            <a:r>
              <a:rPr lang="ja-JP" altLang="ja-JP" sz="1800" b="1" spc="-15"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「何も心配しないでください」</a:t>
            </a:r>
            <a:endPar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pPr marL="74295" marR="224155" indent="152400">
              <a:lnSpc>
                <a:spcPct val="103000"/>
              </a:lnSpc>
              <a:spcBef>
                <a:spcPts val="55"/>
              </a:spcBef>
              <a:spcAft>
                <a:spcPts val="0"/>
              </a:spcAft>
            </a:pPr>
            <a:r>
              <a:rPr lang="en-US"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2012 </a:t>
            </a:r>
            <a:r>
              <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年</a:t>
            </a:r>
            <a:r>
              <a:rPr lang="en-US"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 9 </a:t>
            </a:r>
            <a:r>
              <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月</a:t>
            </a:r>
            <a:r>
              <a:rPr lang="en-US"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 3 </a:t>
            </a:r>
            <a:r>
              <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日、文鮮明総裁は数えで</a:t>
            </a:r>
            <a:r>
              <a:rPr lang="en-US"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 93 </a:t>
            </a:r>
            <a:r>
              <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歳を一期として、神様の懐に抱かれまし</a:t>
            </a:r>
            <a:r>
              <a:rPr lang="ja-JP" altLang="ja-JP" sz="1800" b="1" spc="-3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た。</a:t>
            </a:r>
            <a:endPar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pPr marL="74295">
              <a:spcBef>
                <a:spcPts val="10"/>
              </a:spcBef>
            </a:pPr>
            <a:r>
              <a:rPr lang="ja-JP" altLang="ja-JP" sz="1800" b="1" spc="-59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a:t>
            </a:r>
            <a:r>
              <a:rPr lang="ja-JP"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『人類の涙をぬぐう平和の母』</a:t>
            </a:r>
            <a:r>
              <a:rPr lang="en-US"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p.28</a:t>
            </a:r>
            <a:r>
              <a:rPr lang="ja-JP"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a:t>
            </a:r>
            <a:r>
              <a:rPr lang="en-US"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29</a:t>
            </a:r>
            <a:r>
              <a:rPr lang="ja-JP"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a:t>
            </a:r>
            <a:endPar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pPr marL="74295" marR="226060" indent="152400" algn="just">
              <a:lnSpc>
                <a:spcPct val="103000"/>
              </a:lnSpc>
            </a:pPr>
            <a:endParaRPr kumimoji="1" lang="ja-JP" altLang="en-US" dirty="0"/>
          </a:p>
        </p:txBody>
      </p:sp>
      <p:sp>
        <p:nvSpPr>
          <p:cNvPr id="4" name="スライド番号プレースホルダー 3"/>
          <p:cNvSpPr>
            <a:spLocks noGrp="1"/>
          </p:cNvSpPr>
          <p:nvPr>
            <p:ph type="sldNum" sz="quarter" idx="5"/>
          </p:nvPr>
        </p:nvSpPr>
        <p:spPr/>
        <p:txBody>
          <a:bodyPr/>
          <a:lstStyle/>
          <a:p>
            <a:fld id="{CA06C541-B90C-45E9-A53B-31BEA17C817A}" type="slidenum">
              <a:rPr kumimoji="1" lang="ja-JP" altLang="en-US" smtClean="0"/>
              <a:t>7</a:t>
            </a:fld>
            <a:endParaRPr kumimoji="1" lang="ja-JP" altLang="en-US"/>
          </a:p>
        </p:txBody>
      </p:sp>
    </p:spTree>
    <p:extLst>
      <p:ext uri="{BB962C8B-B14F-4D97-AF65-F5344CB8AC3E}">
        <p14:creationId xmlns:p14="http://schemas.microsoft.com/office/powerpoint/2010/main" val="35298681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28600">
              <a:lnSpc>
                <a:spcPts val="1370"/>
              </a:lnSpc>
            </a:pPr>
            <a:r>
              <a:rPr lang="ja-JP" altLang="ja-JP" sz="1800" b="1" spc="-25"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文総裁が聖和した後、私は朝夕、霊前に食事を捧げ、本郷 苑 まで往復しながら、心の中</a:t>
            </a:r>
            <a:r>
              <a:rPr lang="ja-JP" altLang="ja-JP" sz="1800" b="1" spc="-2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で夫と多くの会話を交わしました。そうして、夫の考えが私の考えとなり、私の考えが夫の</a:t>
            </a:r>
            <a:r>
              <a:rPr lang="ja-JP"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考えとなりました。</a:t>
            </a:r>
            <a:endPar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pPr marL="74295">
              <a:lnSpc>
                <a:spcPts val="1535"/>
              </a:lnSpc>
            </a:pPr>
            <a:r>
              <a:rPr lang="ja-JP" altLang="ja-JP" sz="1800" b="1" spc="-59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a:t>
            </a:r>
            <a:r>
              <a:rPr lang="ja-JP"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『人類の涙をぬぐう平和の母』</a:t>
            </a:r>
            <a:r>
              <a:rPr lang="en-US" altLang="ja-JP" sz="1800" b="1" spc="-2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p.30</a:t>
            </a:r>
            <a:r>
              <a:rPr lang="ja-JP" altLang="ja-JP" sz="1800" b="1" spc="-2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a:t>
            </a:r>
            <a:endPar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pPr marL="227330"/>
            <a:r>
              <a:rPr lang="ja-JP" altLang="ja-JP" sz="1800" spc="-5" dirty="0">
                <a:effectLst/>
                <a:latin typeface="HG丸ｺﾞｼｯｸM-PRO" panose="020F0600000000000000" pitchFamily="50" charset="-128"/>
                <a:ea typeface="ＭＳ 明朝" panose="02020609040205080304" pitchFamily="17" charset="-128"/>
                <a:cs typeface="HG丸ｺﾞｼｯｸM-PRO" panose="020F0600000000000000" pitchFamily="50" charset="-128"/>
              </a:rPr>
              <a:t>お母様がお父様とご聖婚された時のお母様の心情も綴られています。</a:t>
            </a:r>
            <a:endParaRPr lang="ja-JP" altLang="ja-JP" sz="180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pPr marL="74295" marR="223520" indent="153670">
              <a:lnSpc>
                <a:spcPct val="103000"/>
              </a:lnSpc>
            </a:pPr>
            <a:r>
              <a:rPr lang="ja-JP" altLang="ja-JP" sz="1800" b="1" spc="-65"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文総裁は何より、自身を犠牲にして献身的に歩む、ために生きる心を持った女性を探して</a:t>
            </a:r>
            <a:r>
              <a:rPr lang="ja-JP" altLang="ja-JP" sz="1800" b="1" spc="-35"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いらっしゃいました。学歴や家柄、財産、美貌は求めていらっしゃいませんでした。絶対的</a:t>
            </a:r>
            <a:r>
              <a:rPr lang="ja-JP" altLang="ja-JP" sz="1800" b="1" spc="-65"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な信仰を持って、この世界に愛を馳せる女性、この世界を救うことのできる女性でなければ</a:t>
            </a:r>
            <a:r>
              <a:rPr lang="ja-JP"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なりませんでした。</a:t>
            </a:r>
            <a:endPar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pPr marL="74295">
              <a:lnSpc>
                <a:spcPts val="1195"/>
              </a:lnSpc>
            </a:pPr>
            <a:r>
              <a:rPr lang="ja-JP"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（中略</a:t>
            </a:r>
            <a:r>
              <a:rPr lang="ja-JP" altLang="ja-JP" sz="1800" b="1" spc="-5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a:t>
            </a:r>
            <a:endParaRPr lang="ja-JP" altLang="ja-JP" sz="180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pPr marL="228600">
              <a:lnSpc>
                <a:spcPts val="1400"/>
              </a:lnSpc>
            </a:pPr>
            <a:r>
              <a:rPr lang="ja-JP" altLang="ja-JP" sz="1800" b="1" spc="-4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私は天のみ 意 に気づいていましたが、それを話すことはしませんでした。探し出すのは</a:t>
            </a:r>
            <a:r>
              <a:rPr lang="ja-JP" altLang="ja-JP" sz="1800" b="1" spc="-15"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文総裁の責任だったからです。</a:t>
            </a:r>
            <a:endPar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pPr marL="74295">
              <a:spcBef>
                <a:spcPts val="60"/>
              </a:spcBef>
            </a:pPr>
            <a:r>
              <a:rPr lang="ja-JP" altLang="ja-JP" sz="1800" b="1" spc="-59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a:t>
            </a:r>
            <a:r>
              <a:rPr lang="ja-JP"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『人類の涙をぬぐう平和の母』</a:t>
            </a:r>
            <a:r>
              <a:rPr lang="en-US"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p.106</a:t>
            </a:r>
            <a:r>
              <a:rPr lang="ja-JP"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a:t>
            </a:r>
            <a:endPar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pPr marL="74295" marR="226060" indent="152400" algn="just">
              <a:lnSpc>
                <a:spcPct val="103000"/>
              </a:lnSpc>
            </a:pPr>
            <a:endParaRPr kumimoji="1" lang="ja-JP" altLang="en-US" dirty="0"/>
          </a:p>
        </p:txBody>
      </p:sp>
      <p:sp>
        <p:nvSpPr>
          <p:cNvPr id="4" name="スライド番号プレースホルダー 3"/>
          <p:cNvSpPr>
            <a:spLocks noGrp="1"/>
          </p:cNvSpPr>
          <p:nvPr>
            <p:ph type="sldNum" sz="quarter" idx="5"/>
          </p:nvPr>
        </p:nvSpPr>
        <p:spPr/>
        <p:txBody>
          <a:bodyPr/>
          <a:lstStyle/>
          <a:p>
            <a:fld id="{CA06C541-B90C-45E9-A53B-31BEA17C817A}" type="slidenum">
              <a:rPr kumimoji="1" lang="ja-JP" altLang="en-US" smtClean="0"/>
              <a:t>8</a:t>
            </a:fld>
            <a:endParaRPr kumimoji="1" lang="ja-JP" altLang="en-US"/>
          </a:p>
        </p:txBody>
      </p:sp>
    </p:spTree>
    <p:extLst>
      <p:ext uri="{BB962C8B-B14F-4D97-AF65-F5344CB8AC3E}">
        <p14:creationId xmlns:p14="http://schemas.microsoft.com/office/powerpoint/2010/main" val="41381116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15.03.2023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marL="74295" marR="226060" lvl="0" indent="153670" algn="just" defTabSz="914400" rtl="0" eaLnBrk="1" fontAlgn="auto" latinLnBrk="0" hangingPunct="1">
              <a:lnSpc>
                <a:spcPct val="103000"/>
              </a:lnSpc>
              <a:spcBef>
                <a:spcPts val="0"/>
              </a:spcBef>
              <a:spcAft>
                <a:spcPts val="0"/>
              </a:spcAft>
              <a:buClrTx/>
              <a:buSzTx/>
              <a:buFontTx/>
              <a:buNone/>
              <a:tabLst/>
              <a:defRPr/>
            </a:pPr>
            <a:r>
              <a:rPr lang="ja-JP" altLang="ja-JP" sz="1800" b="1" spc="-45"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私は文総裁を独り子として迎え、神様のみ旨を成し遂げてさしあげると決心しました。そ</a:t>
            </a:r>
            <a:r>
              <a:rPr lang="ja-JP" altLang="ja-JP" sz="1800" b="1" spc="-2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れは神様が私に下さった、天の新婦、宇宙の母としての使命でした。これから歩むことになる路程が、想像を絶する険しい茨の道であることも知っていました。しかし、その時、私は</a:t>
            </a:r>
            <a:r>
              <a:rPr lang="ja-JP"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神様のために、世界の人類を救う使命を必ず果たすと決意したのです。</a:t>
            </a:r>
            <a:r>
              <a:rPr lang="ja-JP" altLang="ja-JP" sz="1800" b="1" spc="-59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a:t>
            </a:r>
            <a:r>
              <a:rPr lang="ja-JP"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『人類の涙をぬぐう平和の母』</a:t>
            </a:r>
            <a:r>
              <a:rPr lang="en-US"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p.114</a:t>
            </a:r>
            <a:r>
              <a:rPr lang="ja-JP" altLang="ja-JP" sz="1800" b="1" spc="-10"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rPr>
              <a:t>）</a:t>
            </a:r>
            <a:endPar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a:p>
            <a:pPr marL="74295" marR="226060" indent="153670" algn="just">
              <a:lnSpc>
                <a:spcPct val="103000"/>
              </a:lnSpc>
            </a:pP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お母様は人類の真の母であると同時に、</a:t>
            </a:r>
            <a:r>
              <a:rPr lang="en-US" altLang="ja-JP" sz="1800" b="0" i="0" u="none" strike="noStrike" baseline="0" dirty="0">
                <a:solidFill>
                  <a:srgbClr val="000000"/>
                </a:solidFill>
                <a:latin typeface="ＭＳ 明朝" panose="02020609040205080304" pitchFamily="17" charset="-128"/>
                <a:ea typeface="ＭＳ 明朝" panose="02020609040205080304" pitchFamily="17" charset="-128"/>
              </a:rPr>
              <a:t>14</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人のお子様をお生みになり育ててこられました。「母としてのお母様」を自叙伝の中から紹介します。</a:t>
            </a:r>
            <a:endParaRPr lang="ja-JP" altLang="ja-JP" sz="1800" b="1" dirty="0">
              <a:effectLst/>
              <a:latin typeface="HG丸ｺﾞｼｯｸM-PRO" panose="020F0600000000000000" pitchFamily="50" charset="-128"/>
              <a:ea typeface="HG丸ｺﾞｼｯｸM-PRO" panose="020F0600000000000000" pitchFamily="50" charset="-128"/>
              <a:cs typeface="HG丸ｺﾞｼｯｸM-PRO" panose="020F0600000000000000" pitchFamily="50" charset="-128"/>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10541894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8166F1F-CE9B-4651-A6AA-CD717754106B}" type="datetimeFigureOut">
              <a:rPr lang="en-US" smtClean="0"/>
              <a:t>3/15/2023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3/15/2023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3/15/2023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buChar char="•"/>
            </a:pPr>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3/15/2023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76116CE-C4A3-4A05-B2D7-7C2E9A889C0F}" type="datetimeFigureOut">
              <a:rPr lang="en-US" smtClean="0"/>
              <a:t>3/15/2023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76116CE-C4A3-4A05-B2D7-7C2E9A889C0F}" type="datetimeFigureOut">
              <a:rPr lang="en-US" smtClean="0"/>
              <a:t>3/15/2023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76116CE-C4A3-4A05-B2D7-7C2E9A889C0F}" type="datetimeFigureOut">
              <a:rPr lang="en-US" smtClean="0"/>
              <a:t>3/15/2023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76116CE-C4A3-4A05-B2D7-7C2E9A889C0F}" type="datetimeFigureOut">
              <a:rPr lang="en-US" smtClean="0"/>
              <a:t>3/15/2023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6116CE-C4A3-4A05-B2D7-7C2E9A889C0F}" type="datetimeFigureOut">
              <a:rPr lang="en-US" smtClean="0"/>
              <a:t>3/15/2023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3/15/2023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3/15/2023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166F1F-CE9B-4651-A6AA-CD717754106B}" type="datetimeFigureOut">
              <a:rPr lang="en-US" smtClean="0"/>
              <a:t>3/15/2023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021451-1387-4CA6-816F-3879F97B5CB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microsoft.com/office/2007/relationships/hdphoto" Target="../media/hdphoto4.wdp"/></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microsoft.com/office/2007/relationships/hdphoto" Target="../media/hdphoto5.wdp"/></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microsoft.com/office/2007/relationships/hdphoto" Target="../media/hdphoto6.wdp"/></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microsoft.com/office/2007/relationships/hdphoto" Target="../media/hdphoto7.wdp"/></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2.png"/><Relationship Id="rId4" Type="http://schemas.microsoft.com/office/2007/relationships/hdphoto" Target="../media/hdphoto8.wdp"/></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microsoft.com/office/2007/relationships/hdphoto" Target="../media/hdphoto3.wdp"/></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FFCFE2"/>
        </a:solidFill>
        <a:effectLst/>
      </p:bgPr>
    </p:bg>
    <p:spTree>
      <p:nvGrpSpPr>
        <p:cNvPr id="1" name=""/>
        <p:cNvGrpSpPr/>
        <p:nvPr/>
      </p:nvGrpSpPr>
      <p:grpSpPr>
        <a:xfrm>
          <a:off x="0" y="0"/>
          <a:ext cx="0" cy="0"/>
          <a:chOff x="0" y="0"/>
          <a:chExt cx="0" cy="0"/>
        </a:xfrm>
      </p:grpSpPr>
      <p:grpSp>
        <p:nvGrpSpPr>
          <p:cNvPr id="18" name="그룹 1001">
            <a:extLst>
              <a:ext uri="{FF2B5EF4-FFF2-40B4-BE49-F238E27FC236}">
                <a16:creationId xmlns:a16="http://schemas.microsoft.com/office/drawing/2014/main" id="{8F1E15B8-0102-422B-B027-E67CE783635E}"/>
              </a:ext>
            </a:extLst>
          </p:cNvPr>
          <p:cNvGrpSpPr/>
          <p:nvPr/>
        </p:nvGrpSpPr>
        <p:grpSpPr>
          <a:xfrm>
            <a:off x="-952500" y="114300"/>
            <a:ext cx="20193000" cy="17916802"/>
            <a:chOff x="4695087" y="542707"/>
            <a:chExt cx="8895539" cy="8895539"/>
          </a:xfrm>
        </p:grpSpPr>
        <p:pic>
          <p:nvPicPr>
            <p:cNvPr id="19" name="Object 2">
              <a:extLst>
                <a:ext uri="{FF2B5EF4-FFF2-40B4-BE49-F238E27FC236}">
                  <a16:creationId xmlns:a16="http://schemas.microsoft.com/office/drawing/2014/main" id="{7A92C889-A7E4-4CC8-A78C-EDFF16448552}"/>
                </a:ext>
              </a:extLst>
            </p:cNvPr>
            <p:cNvPicPr>
              <a:picLocks noChangeAspect="1"/>
            </p:cNvPicPr>
            <p:nvPr/>
          </p:nvPicPr>
          <p:blipFill>
            <a:blip r:embed="rId3" cstate="print">
              <a:alphaModFix/>
            </a:blip>
            <a:stretch>
              <a:fillRect/>
            </a:stretch>
          </p:blipFill>
          <p:spPr>
            <a:xfrm>
              <a:off x="4695087" y="542707"/>
              <a:ext cx="8895539" cy="8895539"/>
            </a:xfrm>
            <a:prstGeom prst="rect">
              <a:avLst/>
            </a:prstGeom>
          </p:spPr>
        </p:pic>
      </p:grpSp>
      <p:sp>
        <p:nvSpPr>
          <p:cNvPr id="6" name="Object 6"/>
          <p:cNvSpPr txBox="1"/>
          <p:nvPr/>
        </p:nvSpPr>
        <p:spPr>
          <a:xfrm>
            <a:off x="2143034" y="2085868"/>
            <a:ext cx="14001932" cy="3308598"/>
          </a:xfrm>
          <a:prstGeom prst="rect">
            <a:avLst/>
          </a:prstGeom>
          <a:noFill/>
        </p:spPr>
        <p:txBody>
          <a:bodyPr wrap="square" rtlCol="0" anchor="t">
            <a:spAutoFit/>
          </a:bodyPr>
          <a:lstStyle/>
          <a:p>
            <a:pPr algn="ctr"/>
            <a:r>
              <a:rPr lang="ja-JP" altLang="en-US" sz="20900" kern="0" spc="-1700" dirty="0">
                <a:solidFill>
                  <a:srgbClr val="ED8774"/>
                </a:solidFill>
                <a:latin typeface="HG創英角ｺﾞｼｯｸUB" panose="020B0A09000000000000" pitchFamily="49" charset="-128"/>
                <a:ea typeface="HG創英角ｺﾞｼｯｸUB" panose="020B0A09000000000000" pitchFamily="49" charset="-128"/>
              </a:rPr>
              <a:t>真のお母様</a:t>
            </a:r>
            <a:endParaRPr lang="en-US" sz="20900" dirty="0">
              <a:latin typeface="HG創英角ｺﾞｼｯｸUB" panose="020B0A09000000000000" pitchFamily="49" charset="-128"/>
              <a:ea typeface="HG創英角ｺﾞｼｯｸUB" panose="020B0A09000000000000" pitchFamily="49" charset="-128"/>
            </a:endParaRPr>
          </a:p>
        </p:txBody>
      </p:sp>
      <p:grpSp>
        <p:nvGrpSpPr>
          <p:cNvPr id="11" name="그룹 1002">
            <a:extLst>
              <a:ext uri="{FF2B5EF4-FFF2-40B4-BE49-F238E27FC236}">
                <a16:creationId xmlns:a16="http://schemas.microsoft.com/office/drawing/2014/main" id="{1AC33C11-E3C1-47B7-8103-E0F1B0B63736}"/>
              </a:ext>
            </a:extLst>
          </p:cNvPr>
          <p:cNvGrpSpPr/>
          <p:nvPr/>
        </p:nvGrpSpPr>
        <p:grpSpPr>
          <a:xfrm rot="505468">
            <a:off x="9127250" y="5922044"/>
            <a:ext cx="7245822" cy="592715"/>
            <a:chOff x="9016730" y="8117047"/>
            <a:chExt cx="7245822" cy="592715"/>
          </a:xfrm>
        </p:grpSpPr>
        <p:grpSp>
          <p:nvGrpSpPr>
            <p:cNvPr id="13" name="그룹 1003">
              <a:extLst>
                <a:ext uri="{FF2B5EF4-FFF2-40B4-BE49-F238E27FC236}">
                  <a16:creationId xmlns:a16="http://schemas.microsoft.com/office/drawing/2014/main" id="{85148F1A-226A-4EC0-9FBF-DFD398428480}"/>
                </a:ext>
              </a:extLst>
            </p:cNvPr>
            <p:cNvGrpSpPr/>
            <p:nvPr/>
          </p:nvGrpSpPr>
          <p:grpSpPr>
            <a:xfrm>
              <a:off x="10136715" y="8117047"/>
              <a:ext cx="5000367" cy="592715"/>
              <a:chOff x="10136715" y="8117047"/>
              <a:chExt cx="5000367" cy="592715"/>
            </a:xfrm>
          </p:grpSpPr>
          <p:pic>
            <p:nvPicPr>
              <p:cNvPr id="15" name="Object 9">
                <a:extLst>
                  <a:ext uri="{FF2B5EF4-FFF2-40B4-BE49-F238E27FC236}">
                    <a16:creationId xmlns:a16="http://schemas.microsoft.com/office/drawing/2014/main" id="{D959E099-6BF6-463A-8CE1-78119AA23017}"/>
                  </a:ext>
                </a:extLst>
              </p:cNvPr>
              <p:cNvPicPr>
                <a:picLocks noChangeAspect="1"/>
              </p:cNvPicPr>
              <p:nvPr/>
            </p:nvPicPr>
            <p:blipFill>
              <a:blip r:embed="rId4" cstate="print"/>
              <a:stretch>
                <a:fillRect/>
              </a:stretch>
            </p:blipFill>
            <p:spPr>
              <a:xfrm rot="-480000">
                <a:off x="10136715" y="8117047"/>
                <a:ext cx="5000367" cy="592715"/>
              </a:xfrm>
              <a:prstGeom prst="rect">
                <a:avLst/>
              </a:prstGeom>
            </p:spPr>
          </p:pic>
        </p:grpSp>
        <p:sp>
          <p:nvSpPr>
            <p:cNvPr id="14" name="Object 12">
              <a:extLst>
                <a:ext uri="{FF2B5EF4-FFF2-40B4-BE49-F238E27FC236}">
                  <a16:creationId xmlns:a16="http://schemas.microsoft.com/office/drawing/2014/main" id="{0DDFED25-EF58-4848-A3F7-3F4B0079B5F7}"/>
                </a:ext>
              </a:extLst>
            </p:cNvPr>
            <p:cNvSpPr txBox="1"/>
            <p:nvPr/>
          </p:nvSpPr>
          <p:spPr>
            <a:xfrm rot="21120000">
              <a:off x="9016730" y="8162634"/>
              <a:ext cx="7245822" cy="538609"/>
            </a:xfrm>
            <a:prstGeom prst="rect">
              <a:avLst/>
            </a:prstGeom>
            <a:noFill/>
          </p:spPr>
          <p:txBody>
            <a:bodyPr wrap="square" rtlCol="0" anchor="t">
              <a:spAutoFit/>
            </a:bodyPr>
            <a:lstStyle/>
            <a:p>
              <a:pPr algn="ctr"/>
              <a:r>
                <a:rPr lang="ja-JP" altLang="en-US" sz="2900" dirty="0">
                  <a:solidFill>
                    <a:srgbClr val="FFFFFF"/>
                  </a:solidFill>
                  <a:latin typeface="Gmarket Sans Bold" pitchFamily="34" charset="0"/>
                  <a:cs typeface="Gmarket Sans Bold" pitchFamily="34" charset="0"/>
                </a:rPr>
                <a:t>成和学生</a:t>
              </a:r>
              <a:r>
                <a:rPr lang="en-US" sz="2900" dirty="0" err="1">
                  <a:solidFill>
                    <a:srgbClr val="FFFFFF"/>
                  </a:solidFill>
                  <a:latin typeface="Gmarket Sans Bold" pitchFamily="34" charset="0"/>
                  <a:cs typeface="Gmarket Sans Bold" pitchFamily="34" charset="0"/>
                </a:rPr>
                <a:t>礼拝</a:t>
              </a:r>
              <a:endParaRPr lang="en-US" dirty="0"/>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2">
            <a:extLst>
              <a:ext uri="{FF2B5EF4-FFF2-40B4-BE49-F238E27FC236}">
                <a16:creationId xmlns:a16="http://schemas.microsoft.com/office/drawing/2014/main" id="{C979B553-3311-49D4-1317-E359C7E7515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t="12472" b="12472"/>
          <a:stretch/>
        </p:blipFill>
        <p:spPr>
          <a:xfrm>
            <a:off x="-152400" y="-68278"/>
            <a:ext cx="18440400" cy="10382897"/>
          </a:xfrm>
          <a:prstGeom prst="rect">
            <a:avLst/>
          </a:prstGeom>
        </p:spPr>
      </p:pic>
      <p:sp>
        <p:nvSpPr>
          <p:cNvPr id="5" name="직사각형 3">
            <a:extLst>
              <a:ext uri="{FF2B5EF4-FFF2-40B4-BE49-F238E27FC236}">
                <a16:creationId xmlns:a16="http://schemas.microsoft.com/office/drawing/2014/main" id="{EEE5A42D-B9D3-90F7-6B2A-C34514F0D9BA}"/>
              </a:ext>
            </a:extLst>
          </p:cNvPr>
          <p:cNvSpPr/>
          <p:nvPr/>
        </p:nvSpPr>
        <p:spPr>
          <a:xfrm>
            <a:off x="-25940" y="-33421"/>
            <a:ext cx="18276046" cy="10280275"/>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 name="TextBox 5">
            <a:extLst>
              <a:ext uri="{FF2B5EF4-FFF2-40B4-BE49-F238E27FC236}">
                <a16:creationId xmlns:a16="http://schemas.microsoft.com/office/drawing/2014/main" id="{9CAE3057-96D3-A562-5276-9B7800EFD431}"/>
              </a:ext>
            </a:extLst>
          </p:cNvPr>
          <p:cNvSpPr txBox="1"/>
          <p:nvPr/>
        </p:nvSpPr>
        <p:spPr>
          <a:xfrm>
            <a:off x="2146673" y="951684"/>
            <a:ext cx="13982700" cy="4553939"/>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6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神様は私たち夫婦に、多くの子供を授けてくださいました。子供たちは多くの兄弟姉妹に囲まれ、狭い部屋の中で窮屈な思いをしながらも、お互いを愛し、大切にし合いながら育ちました。私は、子供たちのことを小さな神様だと感じていました。毎日頬にキスをし、温かい言葉を交わしながら、時間さえあれば子供たちのために祈りました。父母と子女が一つになり、共にあるとき、その場に神様が臨在されるのです。私は聖婚後、 </a:t>
            </a:r>
            <a:r>
              <a:rPr kumimoji="0" lang="en-US" altLang="ja-JP" sz="36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1 3 </a:t>
            </a:r>
            <a:r>
              <a:rPr kumimoji="0" lang="ja-JP" altLang="en-US" sz="36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人以上の子女を生もうと決心し、最終的に </a:t>
            </a:r>
            <a:r>
              <a:rPr kumimoji="0" lang="en-US" altLang="ja-JP" sz="36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1 4 </a:t>
            </a:r>
            <a:r>
              <a:rPr kumimoji="0" lang="ja-JP" altLang="en-US" sz="36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人生みました。</a:t>
            </a:r>
          </a:p>
        </p:txBody>
      </p:sp>
      <p:sp>
        <p:nvSpPr>
          <p:cNvPr id="4" name="TextBox 8">
            <a:extLst>
              <a:ext uri="{FF2B5EF4-FFF2-40B4-BE49-F238E27FC236}">
                <a16:creationId xmlns:a16="http://schemas.microsoft.com/office/drawing/2014/main" id="{7D2F6235-9F68-DB49-D380-DF6910A1ED08}"/>
              </a:ext>
            </a:extLst>
          </p:cNvPr>
          <p:cNvSpPr txBox="1"/>
          <p:nvPr/>
        </p:nvSpPr>
        <p:spPr>
          <a:xfrm>
            <a:off x="5943600" y="5365180"/>
            <a:ext cx="11353800" cy="584775"/>
          </a:xfrm>
          <a:prstGeom prst="rect">
            <a:avLst/>
          </a:prstGeom>
          <a:noFill/>
        </p:spPr>
        <p:txBody>
          <a:bodyPr wrap="square">
            <a:spAutoFit/>
          </a:bodyPr>
          <a:lstStyle/>
          <a:p>
            <a:pPr algn="r"/>
            <a:r>
              <a:rPr lang="en-US" altLang="ja-JP" sz="3200" dirty="0">
                <a:solidFill>
                  <a:schemeClr val="bg1"/>
                </a:solidFill>
                <a:latin typeface="BIZ UDP明朝 Medium" panose="02020500000000000000" pitchFamily="18" charset="-128"/>
                <a:ea typeface="BIZ UDP明朝 Medium" panose="02020500000000000000" pitchFamily="18" charset="-128"/>
              </a:rPr>
              <a:t>『</a:t>
            </a:r>
            <a:r>
              <a:rPr lang="ja-JP" altLang="en-US" sz="3200" dirty="0">
                <a:solidFill>
                  <a:schemeClr val="bg1"/>
                </a:solidFill>
                <a:latin typeface="BIZ UDP明朝 Medium" panose="02020500000000000000" pitchFamily="18" charset="-128"/>
                <a:ea typeface="BIZ UDP明朝 Medium" panose="02020500000000000000" pitchFamily="18" charset="-128"/>
              </a:rPr>
              <a:t>人類の涙をぬぐう平和の母</a:t>
            </a:r>
            <a:r>
              <a:rPr lang="en-US" altLang="ja-JP" sz="3200" dirty="0">
                <a:solidFill>
                  <a:schemeClr val="bg1"/>
                </a:solidFill>
                <a:latin typeface="BIZ UDP明朝 Medium" panose="02020500000000000000" pitchFamily="18" charset="-128"/>
                <a:ea typeface="BIZ UDP明朝 Medium" panose="02020500000000000000" pitchFamily="18" charset="-128"/>
              </a:rPr>
              <a:t>』p.</a:t>
            </a:r>
            <a:r>
              <a:rPr lang="ja-JP" altLang="en-US" sz="3200" dirty="0">
                <a:solidFill>
                  <a:schemeClr val="bg1"/>
                </a:solidFill>
                <a:latin typeface="BIZ UDP明朝 Medium" panose="02020500000000000000" pitchFamily="18" charset="-128"/>
                <a:ea typeface="BIZ UDP明朝 Medium" panose="02020500000000000000" pitchFamily="18" charset="-128"/>
              </a:rPr>
              <a:t>１２３</a:t>
            </a:r>
          </a:p>
        </p:txBody>
      </p:sp>
      <p:sp>
        <p:nvSpPr>
          <p:cNvPr id="6" name="TextBox 5">
            <a:extLst>
              <a:ext uri="{FF2B5EF4-FFF2-40B4-BE49-F238E27FC236}">
                <a16:creationId xmlns:a16="http://schemas.microsoft.com/office/drawing/2014/main" id="{B9227094-B71B-2BBD-9CB8-5349B9AC5B5D}"/>
              </a:ext>
            </a:extLst>
          </p:cNvPr>
          <p:cNvSpPr txBox="1"/>
          <p:nvPr/>
        </p:nvSpPr>
        <p:spPr>
          <a:xfrm>
            <a:off x="2146673" y="6530830"/>
            <a:ext cx="13982700" cy="2559547"/>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6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体は非常 に大変でしたが、私は毎年のように子供を生み、 </a:t>
            </a:r>
            <a:r>
              <a:rPr kumimoji="0" lang="en-US" altLang="ja-JP" sz="36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4 </a:t>
            </a:r>
            <a:r>
              <a:rPr kumimoji="0" lang="ja-JP" altLang="en-US" sz="36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回にわたって帝王切開をしました。（中略）　結局、私は </a:t>
            </a:r>
            <a:r>
              <a:rPr kumimoji="0" lang="en-US" altLang="ja-JP" sz="36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4 </a:t>
            </a:r>
            <a:r>
              <a:rPr kumimoji="0" lang="ja-JP" altLang="en-US" sz="36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回手術をして子供を生み、天と交わした約束を果たして、責任を完遂しました。最後の帝王切開をしてからもう </a:t>
            </a:r>
            <a:r>
              <a:rPr kumimoji="0" lang="en-US" altLang="ja-JP" sz="36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3 7 </a:t>
            </a:r>
            <a:r>
              <a:rPr kumimoji="0" lang="ja-JP" altLang="en-US" sz="36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年が過ぎましたが、いまだに痛みの記憶が残っています。</a:t>
            </a:r>
          </a:p>
        </p:txBody>
      </p:sp>
      <p:sp>
        <p:nvSpPr>
          <p:cNvPr id="7" name="TextBox 8">
            <a:extLst>
              <a:ext uri="{FF2B5EF4-FFF2-40B4-BE49-F238E27FC236}">
                <a16:creationId xmlns:a16="http://schemas.microsoft.com/office/drawing/2014/main" id="{180B67B0-CC48-085D-0EDA-FDBE1528DEA7}"/>
              </a:ext>
            </a:extLst>
          </p:cNvPr>
          <p:cNvSpPr txBox="1"/>
          <p:nvPr/>
        </p:nvSpPr>
        <p:spPr>
          <a:xfrm>
            <a:off x="5943600" y="9250937"/>
            <a:ext cx="11353800" cy="584775"/>
          </a:xfrm>
          <a:prstGeom prst="rect">
            <a:avLst/>
          </a:prstGeom>
          <a:noFill/>
        </p:spPr>
        <p:txBody>
          <a:bodyPr wrap="square">
            <a:spAutoFit/>
          </a:bodyPr>
          <a:lstStyle/>
          <a:p>
            <a:pPr algn="r"/>
            <a:r>
              <a:rPr lang="en-US" altLang="ja-JP" sz="3200" dirty="0">
                <a:solidFill>
                  <a:schemeClr val="bg1"/>
                </a:solidFill>
                <a:latin typeface="BIZ UDP明朝 Medium" panose="02020500000000000000" pitchFamily="18" charset="-128"/>
                <a:ea typeface="BIZ UDP明朝 Medium" panose="02020500000000000000" pitchFamily="18" charset="-128"/>
              </a:rPr>
              <a:t>『</a:t>
            </a:r>
            <a:r>
              <a:rPr lang="ja-JP" altLang="en-US" sz="3200" dirty="0">
                <a:solidFill>
                  <a:schemeClr val="bg1"/>
                </a:solidFill>
                <a:latin typeface="BIZ UDP明朝 Medium" panose="02020500000000000000" pitchFamily="18" charset="-128"/>
                <a:ea typeface="BIZ UDP明朝 Medium" panose="02020500000000000000" pitchFamily="18" charset="-128"/>
              </a:rPr>
              <a:t>人類の涙をぬぐう平和の母</a:t>
            </a:r>
            <a:r>
              <a:rPr lang="en-US" altLang="ja-JP" sz="3200" dirty="0">
                <a:solidFill>
                  <a:schemeClr val="bg1"/>
                </a:solidFill>
                <a:latin typeface="BIZ UDP明朝 Medium" panose="02020500000000000000" pitchFamily="18" charset="-128"/>
                <a:ea typeface="BIZ UDP明朝 Medium" panose="02020500000000000000" pitchFamily="18" charset="-128"/>
              </a:rPr>
              <a:t>』p.124</a:t>
            </a:r>
            <a:endParaRPr lang="ja-JP" altLang="en-US" sz="3200" dirty="0">
              <a:solidFill>
                <a:schemeClr val="bg1"/>
              </a:solidFill>
              <a:latin typeface="BIZ UDP明朝 Medium" panose="02020500000000000000" pitchFamily="18" charset="-128"/>
              <a:ea typeface="BIZ UDP明朝 Medium" panose="02020500000000000000" pitchFamily="18" charset="-128"/>
            </a:endParaRPr>
          </a:p>
        </p:txBody>
      </p:sp>
    </p:spTree>
    <p:extLst>
      <p:ext uri="{BB962C8B-B14F-4D97-AF65-F5344CB8AC3E}">
        <p14:creationId xmlns:p14="http://schemas.microsoft.com/office/powerpoint/2010/main" val="31282981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2">
            <a:extLst>
              <a:ext uri="{FF2B5EF4-FFF2-40B4-BE49-F238E27FC236}">
                <a16:creationId xmlns:a16="http://schemas.microsoft.com/office/drawing/2014/main" id="{C979B553-3311-49D4-1317-E359C7E7515A}"/>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p:blipFill>
        <p:spPr>
          <a:xfrm>
            <a:off x="-152400" y="-68278"/>
            <a:ext cx="18440400" cy="10382897"/>
          </a:xfrm>
          <a:prstGeom prst="rect">
            <a:avLst/>
          </a:prstGeom>
        </p:spPr>
      </p:pic>
      <p:sp>
        <p:nvSpPr>
          <p:cNvPr id="5" name="직사각형 3">
            <a:extLst>
              <a:ext uri="{FF2B5EF4-FFF2-40B4-BE49-F238E27FC236}">
                <a16:creationId xmlns:a16="http://schemas.microsoft.com/office/drawing/2014/main" id="{EEE5A42D-B9D3-90F7-6B2A-C34514F0D9BA}"/>
              </a:ext>
            </a:extLst>
          </p:cNvPr>
          <p:cNvSpPr/>
          <p:nvPr/>
        </p:nvSpPr>
        <p:spPr>
          <a:xfrm>
            <a:off x="-25940" y="-33421"/>
            <a:ext cx="18276046" cy="10280275"/>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 name="TextBox 5">
            <a:extLst>
              <a:ext uri="{FF2B5EF4-FFF2-40B4-BE49-F238E27FC236}">
                <a16:creationId xmlns:a16="http://schemas.microsoft.com/office/drawing/2014/main" id="{9CAE3057-96D3-A562-5276-9B7800EFD431}"/>
              </a:ext>
            </a:extLst>
          </p:cNvPr>
          <p:cNvSpPr txBox="1"/>
          <p:nvPr/>
        </p:nvSpPr>
        <p:spPr>
          <a:xfrm>
            <a:off x="2146673" y="905359"/>
            <a:ext cx="13982700" cy="7877926"/>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6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「お母さん、また荷物を詰めているのですか？」</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6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すぐには答えられません。すると、私の隣で黙々と荷造りを手伝ってくれていた長女の 譽進も、今さらながら尋ねてきます。</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6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「お母さん、今度はどこに行くのですか？」</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6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大きなカバンを取り出して服をたたんでいると、子供たちはすぐに気がつきます。母親がいつもそばにいて、一緒に遊び、抱き締めてくれることを願う子供たち。しかし実際は、子供たちと一緒にいてやれない日のほうが多くありました。人との面会、教会の仕事、地方巡回など、すべきことが私を捕らえて放さなかったのです。海を越えて外国に行くとなると、カバンを取り出すところから、気苦労が絶えませんでした。（中略）　世界巡回では、過密スケジュールの中、新しい都市に着くたびに合間を縫って、絵葉書を買いました。夜 </a:t>
            </a:r>
            <a:r>
              <a:rPr kumimoji="0" lang="en-US" altLang="ja-JP" sz="36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1 2 </a:t>
            </a:r>
            <a:r>
              <a:rPr kumimoji="0" lang="ja-JP" altLang="en-US" sz="36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時過ぎ、ようやく仕 事が終わったところで、私を待つ子供たちに便りを書くのです。</a:t>
            </a:r>
          </a:p>
        </p:txBody>
      </p:sp>
      <p:sp>
        <p:nvSpPr>
          <p:cNvPr id="4" name="TextBox 8">
            <a:extLst>
              <a:ext uri="{FF2B5EF4-FFF2-40B4-BE49-F238E27FC236}">
                <a16:creationId xmlns:a16="http://schemas.microsoft.com/office/drawing/2014/main" id="{7D2F6235-9F68-DB49-D380-DF6910A1ED08}"/>
              </a:ext>
            </a:extLst>
          </p:cNvPr>
          <p:cNvSpPr txBox="1"/>
          <p:nvPr/>
        </p:nvSpPr>
        <p:spPr>
          <a:xfrm>
            <a:off x="5943600" y="9191904"/>
            <a:ext cx="11353800" cy="646331"/>
          </a:xfrm>
          <a:prstGeom prst="rect">
            <a:avLst/>
          </a:prstGeom>
          <a:noFill/>
        </p:spPr>
        <p:txBody>
          <a:bodyPr wrap="square">
            <a:spAutoFit/>
          </a:bodyPr>
          <a:lstStyle/>
          <a:p>
            <a:pPr algn="r"/>
            <a:r>
              <a:rPr lang="en-US" altLang="ja-JP" sz="3600" dirty="0">
                <a:solidFill>
                  <a:schemeClr val="bg1"/>
                </a:solidFill>
                <a:latin typeface="BIZ UDP明朝 Medium" panose="02020500000000000000" pitchFamily="18" charset="-128"/>
                <a:ea typeface="BIZ UDP明朝 Medium" panose="02020500000000000000" pitchFamily="18" charset="-128"/>
              </a:rPr>
              <a:t>『</a:t>
            </a:r>
            <a:r>
              <a:rPr lang="ja-JP" altLang="en-US" sz="3600" dirty="0">
                <a:solidFill>
                  <a:schemeClr val="bg1"/>
                </a:solidFill>
                <a:latin typeface="BIZ UDP明朝 Medium" panose="02020500000000000000" pitchFamily="18" charset="-128"/>
                <a:ea typeface="BIZ UDP明朝 Medium" panose="02020500000000000000" pitchFamily="18" charset="-128"/>
              </a:rPr>
              <a:t>人類の涙をぬぐう平和の母</a:t>
            </a:r>
            <a:r>
              <a:rPr lang="en-US" altLang="ja-JP" sz="3600" dirty="0">
                <a:solidFill>
                  <a:schemeClr val="bg1"/>
                </a:solidFill>
                <a:latin typeface="BIZ UDP明朝 Medium" panose="02020500000000000000" pitchFamily="18" charset="-128"/>
                <a:ea typeface="BIZ UDP明朝 Medium" panose="02020500000000000000" pitchFamily="18" charset="-128"/>
              </a:rPr>
              <a:t>』p.</a:t>
            </a:r>
            <a:r>
              <a:rPr lang="ja-JP" altLang="en-US" sz="3600" dirty="0">
                <a:solidFill>
                  <a:schemeClr val="bg1"/>
                </a:solidFill>
                <a:latin typeface="BIZ UDP明朝 Medium" panose="02020500000000000000" pitchFamily="18" charset="-128"/>
                <a:ea typeface="BIZ UDP明朝 Medium" panose="02020500000000000000" pitchFamily="18" charset="-128"/>
              </a:rPr>
              <a:t>１４７～１４</a:t>
            </a:r>
            <a:r>
              <a:rPr lang="en-US" altLang="ja-JP" sz="3600" dirty="0">
                <a:solidFill>
                  <a:schemeClr val="bg1"/>
                </a:solidFill>
                <a:latin typeface="BIZ UDP明朝 Medium" panose="02020500000000000000" pitchFamily="18" charset="-128"/>
                <a:ea typeface="BIZ UDP明朝 Medium" panose="02020500000000000000" pitchFamily="18" charset="-128"/>
              </a:rPr>
              <a:t>9</a:t>
            </a:r>
            <a:endParaRPr lang="ja-JP" altLang="en-US" sz="3600" dirty="0">
              <a:solidFill>
                <a:schemeClr val="bg1"/>
              </a:solidFill>
              <a:latin typeface="BIZ UDP明朝 Medium" panose="02020500000000000000" pitchFamily="18" charset="-128"/>
              <a:ea typeface="BIZ UDP明朝 Medium" panose="02020500000000000000" pitchFamily="18" charset="-128"/>
            </a:endParaRPr>
          </a:p>
        </p:txBody>
      </p:sp>
    </p:spTree>
    <p:extLst>
      <p:ext uri="{BB962C8B-B14F-4D97-AF65-F5344CB8AC3E}">
        <p14:creationId xmlns:p14="http://schemas.microsoft.com/office/powerpoint/2010/main" val="14591867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p:nvPr/>
        </p:nvSpPr>
        <p:spPr>
          <a:xfrm>
            <a:off x="6504038" y="2920079"/>
            <a:ext cx="10537723" cy="5820761"/>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200" b="0" i="0" u="none" strike="noStrike" kern="1200" cap="none" spc="-298" normalizeH="0" baseline="0" noProof="0" dirty="0">
                <a:ln>
                  <a:noFill/>
                </a:ln>
                <a:effectLst/>
                <a:uLnTx/>
                <a:uFillTx/>
                <a:latin typeface="BIZ UDP明朝 Medium" panose="02020500000000000000" pitchFamily="18" charset="-128"/>
                <a:ea typeface="BIZ UDP明朝 Medium" panose="02020500000000000000" pitchFamily="18" charset="-128"/>
              </a:rPr>
              <a:t>私たち夫婦は、理論的な探究と活動にとどまらず、実際に技術の平準化を提唱しながら、様々な取り組みを行いました。魚を粉状にして食料用に普及させることで、多くの人々が飢えから抜け出せるようにするなど、理想世界を実現するために、半世紀以上、力を注いできたのです。</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200" b="0" i="0" u="none" strike="noStrike" kern="1200" cap="none" spc="-298" normalizeH="0" baseline="0" noProof="0" dirty="0">
                <a:ln>
                  <a:noFill/>
                </a:ln>
                <a:effectLst/>
                <a:uLnTx/>
                <a:uFillTx/>
                <a:latin typeface="BIZ UDP明朝 Medium" panose="02020500000000000000" pitchFamily="18" charset="-128"/>
                <a:ea typeface="BIZ UDP明朝 Medium" panose="02020500000000000000" pitchFamily="18" charset="-128"/>
              </a:rPr>
              <a:t>文総裁と私は早くから、韓国からすると地球の真裏に当たる南米のパラグアイやブラジルにまで足を運びました。そこで、まさに一介の農夫や漁夫となり、炎天下、人類の未来の食糧問題を解決するために食べることも忘れて働きました。滴る汗を手でぬぐいながら深刻に歩んだ日々が、今も脳裏に焼きついています。</a:t>
            </a:r>
          </a:p>
        </p:txBody>
      </p:sp>
      <p:sp>
        <p:nvSpPr>
          <p:cNvPr id="8" name="Object 7">
            <a:extLst>
              <a:ext uri="{FF2B5EF4-FFF2-40B4-BE49-F238E27FC236}">
                <a16:creationId xmlns:a16="http://schemas.microsoft.com/office/drawing/2014/main" id="{C3AD31F2-22CE-4F66-BE9E-099042154304}"/>
              </a:ext>
            </a:extLst>
          </p:cNvPr>
          <p:cNvSpPr txBox="1"/>
          <p:nvPr/>
        </p:nvSpPr>
        <p:spPr>
          <a:xfrm>
            <a:off x="5867400" y="888657"/>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真のお母様のみ言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9" name="TextBox 8">
            <a:extLst>
              <a:ext uri="{FF2B5EF4-FFF2-40B4-BE49-F238E27FC236}">
                <a16:creationId xmlns:a16="http://schemas.microsoft.com/office/drawing/2014/main" id="{98458BBA-FBB1-408F-B9DF-9249747B1287}"/>
              </a:ext>
            </a:extLst>
          </p:cNvPr>
          <p:cNvSpPr txBox="1"/>
          <p:nvPr/>
        </p:nvSpPr>
        <p:spPr>
          <a:xfrm>
            <a:off x="5709732" y="9054525"/>
            <a:ext cx="11353800" cy="584775"/>
          </a:xfrm>
          <a:prstGeom prst="rect">
            <a:avLst/>
          </a:prstGeom>
          <a:noFill/>
        </p:spPr>
        <p:txBody>
          <a:bodyPr wrap="square">
            <a:spAutoFit/>
          </a:bodyPr>
          <a:lstStyle/>
          <a:p>
            <a:pPr algn="r"/>
            <a:r>
              <a:rPr lang="en-US" altLang="ja-JP" sz="3200" dirty="0">
                <a:latin typeface="BIZ UDP明朝 Medium" panose="02020500000000000000" pitchFamily="18" charset="-128"/>
                <a:ea typeface="BIZ UDP明朝 Medium" panose="02020500000000000000" pitchFamily="18" charset="-128"/>
              </a:rPr>
              <a:t>『</a:t>
            </a:r>
            <a:r>
              <a:rPr lang="ja-JP" altLang="en-US" sz="3200" dirty="0">
                <a:latin typeface="BIZ UDP明朝 Medium" panose="02020500000000000000" pitchFamily="18" charset="-128"/>
                <a:ea typeface="BIZ UDP明朝 Medium" panose="02020500000000000000" pitchFamily="18" charset="-128"/>
              </a:rPr>
              <a:t>人類の涙をぬぐう平和の母</a:t>
            </a:r>
            <a:r>
              <a:rPr lang="en-US" altLang="ja-JP" sz="3200" dirty="0">
                <a:latin typeface="BIZ UDP明朝 Medium" panose="02020500000000000000" pitchFamily="18" charset="-128"/>
                <a:ea typeface="BIZ UDP明朝 Medium" panose="02020500000000000000" pitchFamily="18" charset="-128"/>
              </a:rPr>
              <a:t>』 p.36</a:t>
            </a:r>
            <a:r>
              <a:rPr lang="ja-JP" altLang="en-US" sz="3200" dirty="0">
                <a:latin typeface="BIZ UDP明朝 Medium" panose="02020500000000000000" pitchFamily="18" charset="-128"/>
                <a:ea typeface="BIZ UDP明朝 Medium" panose="02020500000000000000" pitchFamily="18" charset="-128"/>
              </a:rPr>
              <a:t>～</a:t>
            </a:r>
            <a:r>
              <a:rPr lang="en-US" altLang="ja-JP" sz="3200" dirty="0">
                <a:latin typeface="BIZ UDP明朝 Medium" panose="02020500000000000000" pitchFamily="18" charset="-128"/>
                <a:ea typeface="BIZ UDP明朝 Medium" panose="02020500000000000000" pitchFamily="18" charset="-128"/>
              </a:rPr>
              <a:t>37</a:t>
            </a:r>
            <a:endParaRPr lang="ja-JP" altLang="en-US" sz="3200" dirty="0">
              <a:latin typeface="BIZ UDP明朝 Medium" panose="02020500000000000000" pitchFamily="18" charset="-128"/>
              <a:ea typeface="BIZ UDP明朝 Medium" panose="02020500000000000000" pitchFamily="18" charset="-128"/>
            </a:endParaRPr>
          </a:p>
        </p:txBody>
      </p:sp>
      <p:pic>
        <p:nvPicPr>
          <p:cNvPr id="2" name="그림 8">
            <a:extLst>
              <a:ext uri="{FF2B5EF4-FFF2-40B4-BE49-F238E27FC236}">
                <a16:creationId xmlns:a16="http://schemas.microsoft.com/office/drawing/2014/main" id="{6788C843-50DA-F9DA-47E3-8D4ACDC1F01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91837" y="2352389"/>
            <a:ext cx="5375563" cy="6701265"/>
          </a:xfrm>
          <a:prstGeom prst="rect">
            <a:avLst/>
          </a:prstGeom>
          <a:effectLst>
            <a:glow rad="139700">
              <a:schemeClr val="accent4">
                <a:lumMod val="40000"/>
                <a:lumOff val="60000"/>
                <a:alpha val="40000"/>
              </a:schemeClr>
            </a:glow>
          </a:effectLst>
        </p:spPr>
      </p:pic>
    </p:spTree>
    <p:extLst>
      <p:ext uri="{BB962C8B-B14F-4D97-AF65-F5344CB8AC3E}">
        <p14:creationId xmlns:p14="http://schemas.microsoft.com/office/powerpoint/2010/main" val="17049557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p:nvPr/>
        </p:nvSpPr>
        <p:spPr>
          <a:xfrm>
            <a:off x="6504038" y="2920079"/>
            <a:ext cx="10537723" cy="6548331"/>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600" b="0" i="0" u="none" strike="noStrike" kern="1200" cap="none" spc="-298" normalizeH="0" baseline="0" noProof="0" dirty="0">
                <a:ln>
                  <a:noFill/>
                </a:ln>
                <a:effectLst/>
                <a:uLnTx/>
                <a:uFillTx/>
                <a:latin typeface="BIZ UDP明朝 Medium" panose="02020500000000000000" pitchFamily="18" charset="-128"/>
                <a:ea typeface="BIZ UDP明朝 Medium" panose="02020500000000000000" pitchFamily="18" charset="-128"/>
              </a:rPr>
              <a:t>今もそうですが、私たち夫婦は宣教師を見知らぬ土地に送り出す際、天をつかんで切実に祈らざるを得ませんでした。特に共産主義国家に向かう宣教師に対しては、一層激しく祈祷しました。しかし、不幸にも殉教者が出たらどうしようかと、湧き上がる不安を抑えることはできませんでした。（中略）</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600" b="0" i="0" u="none" strike="noStrike" kern="1200" cap="none" spc="-298" normalizeH="0" baseline="0" noProof="0" dirty="0">
                <a:ln>
                  <a:noFill/>
                </a:ln>
                <a:effectLst/>
                <a:uLnTx/>
                <a:uFillTx/>
                <a:latin typeface="BIZ UDP明朝 Medium" panose="02020500000000000000" pitchFamily="18" charset="-128"/>
                <a:ea typeface="BIZ UDP明朝 Medium" panose="02020500000000000000" pitchFamily="18" charset="-128"/>
              </a:rPr>
              <a:t>短い会合を終えて再び任地に向かう彼らを、私は一人一人抱き締め、見えなくなるまで手を振りながら見送りました。いつまた会えるかも分からないまま、戦場よりさらに過酷な地に旅立つ宣教師のことを考えると、胸が痛み、涙があふれそうになりました。</a:t>
            </a:r>
          </a:p>
        </p:txBody>
      </p:sp>
      <p:sp>
        <p:nvSpPr>
          <p:cNvPr id="8" name="Object 7">
            <a:extLst>
              <a:ext uri="{FF2B5EF4-FFF2-40B4-BE49-F238E27FC236}">
                <a16:creationId xmlns:a16="http://schemas.microsoft.com/office/drawing/2014/main" id="{C3AD31F2-22CE-4F66-BE9E-099042154304}"/>
              </a:ext>
            </a:extLst>
          </p:cNvPr>
          <p:cNvSpPr txBox="1"/>
          <p:nvPr/>
        </p:nvSpPr>
        <p:spPr>
          <a:xfrm>
            <a:off x="5867400" y="888657"/>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真のお母様のみ言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9" name="TextBox 8">
            <a:extLst>
              <a:ext uri="{FF2B5EF4-FFF2-40B4-BE49-F238E27FC236}">
                <a16:creationId xmlns:a16="http://schemas.microsoft.com/office/drawing/2014/main" id="{98458BBA-FBB1-408F-B9DF-9249747B1287}"/>
              </a:ext>
            </a:extLst>
          </p:cNvPr>
          <p:cNvSpPr txBox="1"/>
          <p:nvPr/>
        </p:nvSpPr>
        <p:spPr>
          <a:xfrm>
            <a:off x="5709732" y="9398343"/>
            <a:ext cx="11353800" cy="584775"/>
          </a:xfrm>
          <a:prstGeom prst="rect">
            <a:avLst/>
          </a:prstGeom>
          <a:noFill/>
        </p:spPr>
        <p:txBody>
          <a:bodyPr wrap="square">
            <a:spAutoFit/>
          </a:bodyPr>
          <a:lstStyle/>
          <a:p>
            <a:pPr algn="r"/>
            <a:r>
              <a:rPr lang="en-US" altLang="ja-JP" sz="3200" dirty="0">
                <a:latin typeface="BIZ UDP明朝 Medium" panose="02020500000000000000" pitchFamily="18" charset="-128"/>
                <a:ea typeface="BIZ UDP明朝 Medium" panose="02020500000000000000" pitchFamily="18" charset="-128"/>
              </a:rPr>
              <a:t>『</a:t>
            </a:r>
            <a:r>
              <a:rPr lang="ja-JP" altLang="en-US" sz="3200" dirty="0">
                <a:latin typeface="BIZ UDP明朝 Medium" panose="02020500000000000000" pitchFamily="18" charset="-128"/>
                <a:ea typeface="BIZ UDP明朝 Medium" panose="02020500000000000000" pitchFamily="18" charset="-128"/>
              </a:rPr>
              <a:t>人類の涙をぬぐう平和の母</a:t>
            </a:r>
            <a:r>
              <a:rPr lang="en-US" altLang="ja-JP" sz="3200" dirty="0">
                <a:latin typeface="BIZ UDP明朝 Medium" panose="02020500000000000000" pitchFamily="18" charset="-128"/>
                <a:ea typeface="BIZ UDP明朝 Medium" panose="02020500000000000000" pitchFamily="18" charset="-128"/>
              </a:rPr>
              <a:t>』 p.144</a:t>
            </a:r>
            <a:r>
              <a:rPr lang="ja-JP" altLang="en-US" sz="3200" dirty="0">
                <a:latin typeface="BIZ UDP明朝 Medium" panose="02020500000000000000" pitchFamily="18" charset="-128"/>
                <a:ea typeface="BIZ UDP明朝 Medium" panose="02020500000000000000" pitchFamily="18" charset="-128"/>
              </a:rPr>
              <a:t>～</a:t>
            </a:r>
            <a:r>
              <a:rPr lang="en-US" altLang="ja-JP" sz="3200" dirty="0">
                <a:latin typeface="BIZ UDP明朝 Medium" panose="02020500000000000000" pitchFamily="18" charset="-128"/>
                <a:ea typeface="BIZ UDP明朝 Medium" panose="02020500000000000000" pitchFamily="18" charset="-128"/>
              </a:rPr>
              <a:t>146</a:t>
            </a:r>
            <a:endParaRPr lang="ja-JP" altLang="en-US" sz="3200" dirty="0">
              <a:latin typeface="BIZ UDP明朝 Medium" panose="02020500000000000000" pitchFamily="18" charset="-128"/>
              <a:ea typeface="BIZ UDP明朝 Medium" panose="02020500000000000000" pitchFamily="18" charset="-128"/>
            </a:endParaRPr>
          </a:p>
        </p:txBody>
      </p:sp>
      <p:pic>
        <p:nvPicPr>
          <p:cNvPr id="2" name="그림 8">
            <a:extLst>
              <a:ext uri="{FF2B5EF4-FFF2-40B4-BE49-F238E27FC236}">
                <a16:creationId xmlns:a16="http://schemas.microsoft.com/office/drawing/2014/main" id="{6788C843-50DA-F9DA-47E3-8D4ACDC1F01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91837" y="2352389"/>
            <a:ext cx="5375563" cy="6701265"/>
          </a:xfrm>
          <a:prstGeom prst="rect">
            <a:avLst/>
          </a:prstGeom>
          <a:effectLst>
            <a:glow rad="139700">
              <a:schemeClr val="accent4">
                <a:lumMod val="40000"/>
                <a:lumOff val="60000"/>
                <a:alpha val="40000"/>
              </a:schemeClr>
            </a:glow>
          </a:effectLst>
        </p:spPr>
      </p:pic>
    </p:spTree>
    <p:extLst>
      <p:ext uri="{BB962C8B-B14F-4D97-AF65-F5344CB8AC3E}">
        <p14:creationId xmlns:p14="http://schemas.microsoft.com/office/powerpoint/2010/main" val="39794455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2">
            <a:extLst>
              <a:ext uri="{FF2B5EF4-FFF2-40B4-BE49-F238E27FC236}">
                <a16:creationId xmlns:a16="http://schemas.microsoft.com/office/drawing/2014/main" id="{C979B553-3311-49D4-1317-E359C7E7515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t="3548" b="3548"/>
          <a:stretch/>
        </p:blipFill>
        <p:spPr>
          <a:xfrm>
            <a:off x="-152400" y="-68278"/>
            <a:ext cx="18440400" cy="10382897"/>
          </a:xfrm>
          <a:prstGeom prst="rect">
            <a:avLst/>
          </a:prstGeom>
        </p:spPr>
      </p:pic>
      <p:sp>
        <p:nvSpPr>
          <p:cNvPr id="5" name="직사각형 3">
            <a:extLst>
              <a:ext uri="{FF2B5EF4-FFF2-40B4-BE49-F238E27FC236}">
                <a16:creationId xmlns:a16="http://schemas.microsoft.com/office/drawing/2014/main" id="{EEE5A42D-B9D3-90F7-6B2A-C34514F0D9BA}"/>
              </a:ext>
            </a:extLst>
          </p:cNvPr>
          <p:cNvSpPr/>
          <p:nvPr/>
        </p:nvSpPr>
        <p:spPr>
          <a:xfrm>
            <a:off x="-25940" y="-33421"/>
            <a:ext cx="18276046" cy="10280275"/>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 name="TextBox 5">
            <a:extLst>
              <a:ext uri="{FF2B5EF4-FFF2-40B4-BE49-F238E27FC236}">
                <a16:creationId xmlns:a16="http://schemas.microsoft.com/office/drawing/2014/main" id="{9CAE3057-96D3-A562-5276-9B7800EFD431}"/>
              </a:ext>
            </a:extLst>
          </p:cNvPr>
          <p:cNvSpPr txBox="1"/>
          <p:nvPr/>
        </p:nvSpPr>
        <p:spPr>
          <a:xfrm>
            <a:off x="2146673" y="1482379"/>
            <a:ext cx="13982700" cy="6378413"/>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韓国、そして世界各地で開催されてきた家庭連合の合同結婚式は、人類歴史上、最も神聖で貴重な行事です。これまでに祝福結婚をした新郎新婦は、数億組に上ります。今や世界のどの国に行っても、祝福家庭が必ずいます。韓国人の夫と日本人の妻、アメリカ人の夫とドイツ人の妻など、国際家庭が幸せに暮らしています。言語の違いや生活習慣の違いなどはいずれ克服できます。大切なことは、夫婦が互いに愛し合い、神様のみ旨を実践しながら生きていくことなのです。</a:t>
            </a:r>
          </a:p>
        </p:txBody>
      </p:sp>
      <p:sp>
        <p:nvSpPr>
          <p:cNvPr id="4" name="TextBox 8">
            <a:extLst>
              <a:ext uri="{FF2B5EF4-FFF2-40B4-BE49-F238E27FC236}">
                <a16:creationId xmlns:a16="http://schemas.microsoft.com/office/drawing/2014/main" id="{7D2F6235-9F68-DB49-D380-DF6910A1ED08}"/>
              </a:ext>
            </a:extLst>
          </p:cNvPr>
          <p:cNvSpPr txBox="1"/>
          <p:nvPr/>
        </p:nvSpPr>
        <p:spPr>
          <a:xfrm>
            <a:off x="5943600" y="8122365"/>
            <a:ext cx="11353800" cy="646331"/>
          </a:xfrm>
          <a:prstGeom prst="rect">
            <a:avLst/>
          </a:prstGeom>
          <a:noFill/>
        </p:spPr>
        <p:txBody>
          <a:bodyPr wrap="square">
            <a:spAutoFit/>
          </a:bodyPr>
          <a:lstStyle/>
          <a:p>
            <a:pPr algn="r"/>
            <a:r>
              <a:rPr lang="en-US" altLang="ja-JP" sz="3600" dirty="0">
                <a:solidFill>
                  <a:schemeClr val="bg1"/>
                </a:solidFill>
                <a:latin typeface="BIZ UDP明朝 Medium" panose="02020500000000000000" pitchFamily="18" charset="-128"/>
                <a:ea typeface="BIZ UDP明朝 Medium" panose="02020500000000000000" pitchFamily="18" charset="-128"/>
              </a:rPr>
              <a:t>『</a:t>
            </a:r>
            <a:r>
              <a:rPr lang="ja-JP" altLang="en-US" sz="3600" dirty="0">
                <a:solidFill>
                  <a:schemeClr val="bg1"/>
                </a:solidFill>
                <a:latin typeface="BIZ UDP明朝 Medium" panose="02020500000000000000" pitchFamily="18" charset="-128"/>
                <a:ea typeface="BIZ UDP明朝 Medium" panose="02020500000000000000" pitchFamily="18" charset="-128"/>
              </a:rPr>
              <a:t>人類の涙をぬぐう平和の母</a:t>
            </a:r>
            <a:r>
              <a:rPr lang="en-US" altLang="ja-JP" sz="3600" dirty="0">
                <a:solidFill>
                  <a:schemeClr val="bg1"/>
                </a:solidFill>
                <a:latin typeface="BIZ UDP明朝 Medium" panose="02020500000000000000" pitchFamily="18" charset="-128"/>
                <a:ea typeface="BIZ UDP明朝 Medium" panose="02020500000000000000" pitchFamily="18" charset="-128"/>
              </a:rPr>
              <a:t>』p.281</a:t>
            </a:r>
            <a:endParaRPr lang="ja-JP" altLang="en-US" sz="3600" dirty="0">
              <a:solidFill>
                <a:schemeClr val="bg1"/>
              </a:solidFill>
              <a:latin typeface="BIZ UDP明朝 Medium" panose="02020500000000000000" pitchFamily="18" charset="-128"/>
              <a:ea typeface="BIZ UDP明朝 Medium" panose="02020500000000000000" pitchFamily="18" charset="-128"/>
            </a:endParaRPr>
          </a:p>
        </p:txBody>
      </p:sp>
    </p:spTree>
    <p:extLst>
      <p:ext uri="{BB962C8B-B14F-4D97-AF65-F5344CB8AC3E}">
        <p14:creationId xmlns:p14="http://schemas.microsoft.com/office/powerpoint/2010/main" val="16499995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2">
            <a:extLst>
              <a:ext uri="{FF2B5EF4-FFF2-40B4-BE49-F238E27FC236}">
                <a16:creationId xmlns:a16="http://schemas.microsoft.com/office/drawing/2014/main" id="{C979B553-3311-49D4-1317-E359C7E7515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t="7771" b="7771"/>
          <a:stretch/>
        </p:blipFill>
        <p:spPr>
          <a:xfrm>
            <a:off x="-152400" y="-68278"/>
            <a:ext cx="18440400" cy="10382897"/>
          </a:xfrm>
          <a:prstGeom prst="rect">
            <a:avLst/>
          </a:prstGeom>
        </p:spPr>
      </p:pic>
      <p:sp>
        <p:nvSpPr>
          <p:cNvPr id="5" name="직사각형 3">
            <a:extLst>
              <a:ext uri="{FF2B5EF4-FFF2-40B4-BE49-F238E27FC236}">
                <a16:creationId xmlns:a16="http://schemas.microsoft.com/office/drawing/2014/main" id="{EEE5A42D-B9D3-90F7-6B2A-C34514F0D9BA}"/>
              </a:ext>
            </a:extLst>
          </p:cNvPr>
          <p:cNvSpPr/>
          <p:nvPr/>
        </p:nvSpPr>
        <p:spPr>
          <a:xfrm>
            <a:off x="-25940" y="-33421"/>
            <a:ext cx="18276046" cy="10280275"/>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 name="TextBox 5">
            <a:extLst>
              <a:ext uri="{FF2B5EF4-FFF2-40B4-BE49-F238E27FC236}">
                <a16:creationId xmlns:a16="http://schemas.microsoft.com/office/drawing/2014/main" id="{9CAE3057-96D3-A562-5276-9B7800EFD431}"/>
              </a:ext>
            </a:extLst>
          </p:cNvPr>
          <p:cNvSpPr txBox="1"/>
          <p:nvPr/>
        </p:nvSpPr>
        <p:spPr>
          <a:xfrm>
            <a:off x="2146673" y="1482379"/>
            <a:ext cx="13982700" cy="7190943"/>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ゴレ島の奴隷収容所は </a:t>
            </a:r>
            <a:r>
              <a:rPr kumimoji="0" lang="en-US" altLang="ja-JP" sz="44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2 </a:t>
            </a:r>
            <a:r>
              <a:rPr kumimoji="0" lang="ja-JP" altLang="en-US" sz="44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階建てになっ ており、主人である白人は </a:t>
            </a:r>
            <a:r>
              <a:rPr kumimoji="0" lang="en-US" altLang="ja-JP" sz="44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2 </a:t>
            </a:r>
            <a:r>
              <a:rPr kumimoji="0" lang="ja-JP" altLang="en-US" sz="44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階に住んでいました。一方、 </a:t>
            </a:r>
            <a:r>
              <a:rPr kumimoji="0" lang="en-US" altLang="ja-JP" sz="44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1 </a:t>
            </a:r>
            <a:r>
              <a:rPr kumimoji="0" lang="ja-JP" altLang="en-US" sz="44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階にはアフリカの至る所から捕らえられてきた黒人奴隷たちが、船で運ばれるまでの間、滞在していました。（中略）</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ゴレ島を訪れる各国首脳や指導者のほとんどは、主に </a:t>
            </a:r>
            <a:r>
              <a:rPr kumimoji="0" lang="en-US" altLang="ja-JP" sz="44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2 </a:t>
            </a:r>
            <a:r>
              <a:rPr kumimoji="0" lang="ja-JP" altLang="en-US" sz="44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階を見学して帰るのが慣例になっています。しかし、私は </a:t>
            </a:r>
            <a:r>
              <a:rPr kumimoji="0" lang="en-US" altLang="ja-JP" sz="44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1 </a:t>
            </a:r>
            <a:r>
              <a:rPr kumimoji="0" lang="ja-JP" altLang="en-US" sz="44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階の「帰らざる扉」に手を当て、奴隷となった人たちの解怨のために切実な祈りを捧げました。共に参加していたゴレ島の区長をはじめ、多くの人々が共に痛哭しました。</a:t>
            </a:r>
          </a:p>
        </p:txBody>
      </p:sp>
      <p:sp>
        <p:nvSpPr>
          <p:cNvPr id="4" name="TextBox 8">
            <a:extLst>
              <a:ext uri="{FF2B5EF4-FFF2-40B4-BE49-F238E27FC236}">
                <a16:creationId xmlns:a16="http://schemas.microsoft.com/office/drawing/2014/main" id="{7D2F6235-9F68-DB49-D380-DF6910A1ED08}"/>
              </a:ext>
            </a:extLst>
          </p:cNvPr>
          <p:cNvSpPr txBox="1"/>
          <p:nvPr/>
        </p:nvSpPr>
        <p:spPr>
          <a:xfrm>
            <a:off x="5867400" y="8813756"/>
            <a:ext cx="11353800" cy="646331"/>
          </a:xfrm>
          <a:prstGeom prst="rect">
            <a:avLst/>
          </a:prstGeom>
          <a:noFill/>
        </p:spPr>
        <p:txBody>
          <a:bodyPr wrap="square">
            <a:spAutoFit/>
          </a:bodyPr>
          <a:lstStyle/>
          <a:p>
            <a:pPr algn="r"/>
            <a:r>
              <a:rPr lang="en-US" altLang="ja-JP" sz="3600" dirty="0">
                <a:solidFill>
                  <a:schemeClr val="bg1"/>
                </a:solidFill>
                <a:latin typeface="BIZ UDP明朝 Medium" panose="02020500000000000000" pitchFamily="18" charset="-128"/>
                <a:ea typeface="BIZ UDP明朝 Medium" panose="02020500000000000000" pitchFamily="18" charset="-128"/>
              </a:rPr>
              <a:t>『</a:t>
            </a:r>
            <a:r>
              <a:rPr lang="ja-JP" altLang="en-US" sz="3600" dirty="0">
                <a:solidFill>
                  <a:schemeClr val="bg1"/>
                </a:solidFill>
                <a:latin typeface="BIZ UDP明朝 Medium" panose="02020500000000000000" pitchFamily="18" charset="-128"/>
                <a:ea typeface="BIZ UDP明朝 Medium" panose="02020500000000000000" pitchFamily="18" charset="-128"/>
              </a:rPr>
              <a:t>人類の涙をぬぐう平和の母</a:t>
            </a:r>
            <a:r>
              <a:rPr lang="en-US" altLang="ja-JP" sz="3600" dirty="0">
                <a:solidFill>
                  <a:schemeClr val="bg1"/>
                </a:solidFill>
                <a:latin typeface="BIZ UDP明朝 Medium" panose="02020500000000000000" pitchFamily="18" charset="-128"/>
                <a:ea typeface="BIZ UDP明朝 Medium" panose="02020500000000000000" pitchFamily="18" charset="-128"/>
              </a:rPr>
              <a:t>』p.332</a:t>
            </a:r>
            <a:endParaRPr lang="ja-JP" altLang="en-US" sz="3600" dirty="0">
              <a:solidFill>
                <a:schemeClr val="bg1"/>
              </a:solidFill>
              <a:latin typeface="BIZ UDP明朝 Medium" panose="02020500000000000000" pitchFamily="18" charset="-128"/>
              <a:ea typeface="BIZ UDP明朝 Medium" panose="02020500000000000000" pitchFamily="18" charset="-128"/>
            </a:endParaRPr>
          </a:p>
        </p:txBody>
      </p:sp>
    </p:spTree>
    <p:extLst>
      <p:ext uri="{BB962C8B-B14F-4D97-AF65-F5344CB8AC3E}">
        <p14:creationId xmlns:p14="http://schemas.microsoft.com/office/powerpoint/2010/main" val="36175869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p:nvPr/>
        </p:nvSpPr>
        <p:spPr>
          <a:xfrm>
            <a:off x="6205482" y="2861464"/>
            <a:ext cx="11472918" cy="4933402"/>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私は文総裁が聖和した際、世界中から届けられた 弔慰金</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をすべて、 圓母平愛奨学苑の基金としました。また、宣教用のヘリコプターを売却し、その基金をさらに増やしました。私が最も重点を置いているのが、青年の人材を育て、奉仕と分かち合いを通して、平和の夢を実現していくことです。（中略）私は夢とビジョンを持った世界の青少年に毎年奨学金を支援し、彼らを未来の指導者として育てています。</a:t>
            </a:r>
          </a:p>
        </p:txBody>
      </p:sp>
      <p:sp>
        <p:nvSpPr>
          <p:cNvPr id="8" name="Object 7">
            <a:extLst>
              <a:ext uri="{FF2B5EF4-FFF2-40B4-BE49-F238E27FC236}">
                <a16:creationId xmlns:a16="http://schemas.microsoft.com/office/drawing/2014/main" id="{C3AD31F2-22CE-4F66-BE9E-099042154304}"/>
              </a:ext>
            </a:extLst>
          </p:cNvPr>
          <p:cNvSpPr txBox="1"/>
          <p:nvPr/>
        </p:nvSpPr>
        <p:spPr>
          <a:xfrm>
            <a:off x="6019800" y="432511"/>
            <a:ext cx="10144348" cy="1446550"/>
          </a:xfrm>
          <a:prstGeom prst="rect">
            <a:avLst/>
          </a:prstGeom>
          <a:noFill/>
        </p:spPr>
        <p:txBody>
          <a:bodyPr wrap="square" rtlCol="0" anchor="t">
            <a:spAutoFit/>
          </a:bodyPr>
          <a:lstStyle/>
          <a:p>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a:t>
            </a:r>
            <a:r>
              <a:rPr lang="ja-JP" altLang="en-US" sz="8800" kern="0" spc="-300" dirty="0">
                <a:solidFill>
                  <a:srgbClr val="006BA3"/>
                </a:solidFill>
                <a:latin typeface="HG創英角ｺﾞｼｯｸUB" panose="020B0A09000000000000" pitchFamily="49" charset="-128"/>
                <a:ea typeface="HG創英角ｺﾞｼｯｸUB" panose="020B0A09000000000000" pitchFamily="49" charset="-128"/>
                <a:cs typeface="Black Han Sans" pitchFamily="34" charset="0"/>
              </a:rPr>
              <a:t>母</a:t>
            </a: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pic>
        <p:nvPicPr>
          <p:cNvPr id="4" name="図 3" descr="結婚式の新郎新婦&#10;&#10;中程度の精度で自動的に生成された説明">
            <a:extLst>
              <a:ext uri="{FF2B5EF4-FFF2-40B4-BE49-F238E27FC236}">
                <a16:creationId xmlns:a16="http://schemas.microsoft.com/office/drawing/2014/main" id="{B51F51CF-600F-6CCE-2694-FE60C24AE5B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89304" y="2206024"/>
            <a:ext cx="6494786" cy="7587343"/>
          </a:xfrm>
          <a:prstGeom prst="rect">
            <a:avLst/>
          </a:prstGeom>
          <a:effectLst>
            <a:softEdge rad="635000"/>
          </a:effectLst>
        </p:spPr>
      </p:pic>
      <p:sp>
        <p:nvSpPr>
          <p:cNvPr id="2" name="TextBox 8">
            <a:extLst>
              <a:ext uri="{FF2B5EF4-FFF2-40B4-BE49-F238E27FC236}">
                <a16:creationId xmlns:a16="http://schemas.microsoft.com/office/drawing/2014/main" id="{0671314A-71E3-0D12-D6E0-31A13017D29D}"/>
              </a:ext>
            </a:extLst>
          </p:cNvPr>
          <p:cNvSpPr txBox="1"/>
          <p:nvPr/>
        </p:nvSpPr>
        <p:spPr>
          <a:xfrm>
            <a:off x="5709732" y="8501729"/>
            <a:ext cx="11353800" cy="584775"/>
          </a:xfrm>
          <a:prstGeom prst="rect">
            <a:avLst/>
          </a:prstGeom>
          <a:noFill/>
        </p:spPr>
        <p:txBody>
          <a:bodyPr wrap="square">
            <a:spAutoFit/>
          </a:bodyPr>
          <a:lstStyle/>
          <a:p>
            <a:pPr algn="r"/>
            <a:r>
              <a:rPr lang="en-US" altLang="ja-JP" sz="3200" dirty="0">
                <a:latin typeface="BIZ UDP明朝 Medium" panose="02020500000000000000" pitchFamily="18" charset="-128"/>
                <a:ea typeface="BIZ UDP明朝 Medium" panose="02020500000000000000" pitchFamily="18" charset="-128"/>
              </a:rPr>
              <a:t>『</a:t>
            </a:r>
            <a:r>
              <a:rPr lang="ja-JP" altLang="en-US" sz="3200" dirty="0">
                <a:latin typeface="BIZ UDP明朝 Medium" panose="02020500000000000000" pitchFamily="18" charset="-128"/>
                <a:ea typeface="BIZ UDP明朝 Medium" panose="02020500000000000000" pitchFamily="18" charset="-128"/>
              </a:rPr>
              <a:t>人類の涙をぬぐう平和の母</a:t>
            </a:r>
            <a:r>
              <a:rPr lang="en-US" altLang="ja-JP" sz="3200" dirty="0">
                <a:latin typeface="BIZ UDP明朝 Medium" panose="02020500000000000000" pitchFamily="18" charset="-128"/>
                <a:ea typeface="BIZ UDP明朝 Medium" panose="02020500000000000000" pitchFamily="18" charset="-128"/>
              </a:rPr>
              <a:t>』 p.245</a:t>
            </a:r>
            <a:endParaRPr lang="ja-JP" altLang="en-US" sz="3200" dirty="0">
              <a:latin typeface="BIZ UDP明朝 Medium" panose="02020500000000000000" pitchFamily="18" charset="-128"/>
              <a:ea typeface="BIZ UDP明朝 Medium" panose="02020500000000000000" pitchFamily="18" charset="-128"/>
            </a:endParaRPr>
          </a:p>
        </p:txBody>
      </p:sp>
    </p:spTree>
    <p:extLst>
      <p:ext uri="{BB962C8B-B14F-4D97-AF65-F5344CB8AC3E}">
        <p14:creationId xmlns:p14="http://schemas.microsoft.com/office/powerpoint/2010/main" val="42041622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p:nvPr/>
        </p:nvSpPr>
        <p:spPr>
          <a:xfrm>
            <a:off x="6205482" y="2861464"/>
            <a:ext cx="11472918" cy="4933402"/>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未来を担う人材を育成するためには、時を逃してはいけません。自分の両親よりもさらに大きく天の前に忠孝を尽くす人になるという覚悟のもと、勉強はもちろん、熱心に信仰生活</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に励むように導かなければなりません。そこで私は、「天宙平和統一国（天一国）」を建設する未来の人材を育成するため、 花郎徒を凌駕する「孝情郎」という名で、特別教育を行っ</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ています。</a:t>
            </a:r>
          </a:p>
        </p:txBody>
      </p:sp>
      <p:sp>
        <p:nvSpPr>
          <p:cNvPr id="8" name="Object 7">
            <a:extLst>
              <a:ext uri="{FF2B5EF4-FFF2-40B4-BE49-F238E27FC236}">
                <a16:creationId xmlns:a16="http://schemas.microsoft.com/office/drawing/2014/main" id="{C3AD31F2-22CE-4F66-BE9E-099042154304}"/>
              </a:ext>
            </a:extLst>
          </p:cNvPr>
          <p:cNvSpPr txBox="1"/>
          <p:nvPr/>
        </p:nvSpPr>
        <p:spPr>
          <a:xfrm>
            <a:off x="6019800" y="432511"/>
            <a:ext cx="10144348" cy="1446550"/>
          </a:xfrm>
          <a:prstGeom prst="rect">
            <a:avLst/>
          </a:prstGeom>
          <a:noFill/>
        </p:spPr>
        <p:txBody>
          <a:bodyPr wrap="square" rtlCol="0" anchor="t">
            <a:spAutoFit/>
          </a:bodyPr>
          <a:lstStyle/>
          <a:p>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a:t>
            </a:r>
            <a:r>
              <a:rPr lang="ja-JP" altLang="en-US" sz="8800" kern="0" spc="-300" dirty="0">
                <a:solidFill>
                  <a:srgbClr val="006BA3"/>
                </a:solidFill>
                <a:latin typeface="HG創英角ｺﾞｼｯｸUB" panose="020B0A09000000000000" pitchFamily="49" charset="-128"/>
                <a:ea typeface="HG創英角ｺﾞｼｯｸUB" panose="020B0A09000000000000" pitchFamily="49" charset="-128"/>
                <a:cs typeface="Black Han Sans" pitchFamily="34" charset="0"/>
              </a:rPr>
              <a:t>母</a:t>
            </a: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pic>
        <p:nvPicPr>
          <p:cNvPr id="4" name="図 3" descr="結婚式の新郎新婦&#10;&#10;中程度の精度で自動的に生成された説明">
            <a:extLst>
              <a:ext uri="{FF2B5EF4-FFF2-40B4-BE49-F238E27FC236}">
                <a16:creationId xmlns:a16="http://schemas.microsoft.com/office/drawing/2014/main" id="{B51F51CF-600F-6CCE-2694-FE60C24AE5B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89304" y="2206024"/>
            <a:ext cx="6494786" cy="7587343"/>
          </a:xfrm>
          <a:prstGeom prst="rect">
            <a:avLst/>
          </a:prstGeom>
          <a:effectLst>
            <a:softEdge rad="635000"/>
          </a:effectLst>
        </p:spPr>
      </p:pic>
      <p:sp>
        <p:nvSpPr>
          <p:cNvPr id="2" name="TextBox 8">
            <a:extLst>
              <a:ext uri="{FF2B5EF4-FFF2-40B4-BE49-F238E27FC236}">
                <a16:creationId xmlns:a16="http://schemas.microsoft.com/office/drawing/2014/main" id="{0671314A-71E3-0D12-D6E0-31A13017D29D}"/>
              </a:ext>
            </a:extLst>
          </p:cNvPr>
          <p:cNvSpPr txBox="1"/>
          <p:nvPr/>
        </p:nvSpPr>
        <p:spPr>
          <a:xfrm>
            <a:off x="5709732" y="8501729"/>
            <a:ext cx="11353800" cy="584775"/>
          </a:xfrm>
          <a:prstGeom prst="rect">
            <a:avLst/>
          </a:prstGeom>
          <a:noFill/>
        </p:spPr>
        <p:txBody>
          <a:bodyPr wrap="square">
            <a:spAutoFit/>
          </a:bodyPr>
          <a:lstStyle/>
          <a:p>
            <a:pPr algn="r"/>
            <a:r>
              <a:rPr lang="en-US" altLang="ja-JP" sz="3200" dirty="0">
                <a:latin typeface="BIZ UDP明朝 Medium" panose="02020500000000000000" pitchFamily="18" charset="-128"/>
                <a:ea typeface="BIZ UDP明朝 Medium" panose="02020500000000000000" pitchFamily="18" charset="-128"/>
              </a:rPr>
              <a:t>『</a:t>
            </a:r>
            <a:r>
              <a:rPr lang="ja-JP" altLang="en-US" sz="3200" dirty="0">
                <a:latin typeface="BIZ UDP明朝 Medium" panose="02020500000000000000" pitchFamily="18" charset="-128"/>
                <a:ea typeface="BIZ UDP明朝 Medium" panose="02020500000000000000" pitchFamily="18" charset="-128"/>
              </a:rPr>
              <a:t>人類の涙をぬぐう平和の母</a:t>
            </a:r>
            <a:r>
              <a:rPr lang="en-US" altLang="ja-JP" sz="3200" dirty="0">
                <a:latin typeface="BIZ UDP明朝 Medium" panose="02020500000000000000" pitchFamily="18" charset="-128"/>
                <a:ea typeface="BIZ UDP明朝 Medium" panose="02020500000000000000" pitchFamily="18" charset="-128"/>
              </a:rPr>
              <a:t>』 p.254</a:t>
            </a:r>
            <a:endParaRPr lang="ja-JP" altLang="en-US" sz="3200" dirty="0">
              <a:latin typeface="BIZ UDP明朝 Medium" panose="02020500000000000000" pitchFamily="18" charset="-128"/>
              <a:ea typeface="BIZ UDP明朝 Medium" panose="02020500000000000000" pitchFamily="18" charset="-128"/>
            </a:endParaRPr>
          </a:p>
        </p:txBody>
      </p:sp>
    </p:spTree>
    <p:extLst>
      <p:ext uri="{BB962C8B-B14F-4D97-AF65-F5344CB8AC3E}">
        <p14:creationId xmlns:p14="http://schemas.microsoft.com/office/powerpoint/2010/main" val="25939846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CFE2"/>
        </a:solidFill>
        <a:effectLst/>
      </p:bgPr>
    </p:bg>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BD94C1D-1D00-E787-8DB4-517930FD7622}"/>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b="16763"/>
          <a:stretch/>
        </p:blipFill>
        <p:spPr>
          <a:xfrm>
            <a:off x="0" y="0"/>
            <a:ext cx="18288000" cy="10287000"/>
          </a:xfrm>
          <a:prstGeom prst="rect">
            <a:avLst/>
          </a:prstGeom>
        </p:spPr>
      </p:pic>
      <p:sp>
        <p:nvSpPr>
          <p:cNvPr id="6" name="Object 6"/>
          <p:cNvSpPr txBox="1"/>
          <p:nvPr/>
        </p:nvSpPr>
        <p:spPr>
          <a:xfrm>
            <a:off x="3122786" y="6339699"/>
            <a:ext cx="14175915" cy="2769989"/>
          </a:xfrm>
          <a:prstGeom prst="rect">
            <a:avLst/>
          </a:prstGeom>
          <a:noFill/>
        </p:spPr>
        <p:txBody>
          <a:bodyPr wrap="square" rtlCol="0" anchor="t">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ja-JP" altLang="en-US" sz="17400" b="0" i="0" u="none" strike="noStrike" kern="0" cap="none" spc="-1700" normalizeH="0" baseline="0" noProof="0" dirty="0">
                <a:ln>
                  <a:noFill/>
                </a:ln>
                <a:solidFill>
                  <a:srgbClr val="ED8774"/>
                </a:solidFill>
                <a:effectLst>
                  <a:outerShdw blurRad="38100" dist="38100" dir="2700000" algn="tl">
                    <a:srgbClr val="000000">
                      <a:alpha val="43137"/>
                    </a:srgbClr>
                  </a:outerShdw>
                </a:effectLst>
                <a:uLnTx/>
                <a:uFillTx/>
                <a:latin typeface="HG創英角ｺﾞｼｯｸUB" panose="020B0A09000000000000" pitchFamily="49" charset="-128"/>
                <a:ea typeface="HG創英角ｺﾞｼｯｸUB" panose="020B0A09000000000000" pitchFamily="49" charset="-128"/>
                <a:cs typeface="+mn-cs"/>
              </a:rPr>
              <a:t>真のお母様</a:t>
            </a:r>
            <a:endParaRPr kumimoji="0" lang="en-US" sz="17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HG創英角ｺﾞｼｯｸUB" panose="020B0A09000000000000" pitchFamily="49" charset="-128"/>
              <a:ea typeface="HG創英角ｺﾞｼｯｸUB" panose="020B0A09000000000000" pitchFamily="49" charset="-128"/>
              <a:cs typeface="+mn-cs"/>
            </a:endParaRPr>
          </a:p>
        </p:txBody>
      </p:sp>
      <p:grpSp>
        <p:nvGrpSpPr>
          <p:cNvPr id="11" name="그룹 1002">
            <a:extLst>
              <a:ext uri="{FF2B5EF4-FFF2-40B4-BE49-F238E27FC236}">
                <a16:creationId xmlns:a16="http://schemas.microsoft.com/office/drawing/2014/main" id="{1AC33C11-E3C1-47B7-8103-E0F1B0B63736}"/>
              </a:ext>
            </a:extLst>
          </p:cNvPr>
          <p:cNvGrpSpPr/>
          <p:nvPr/>
        </p:nvGrpSpPr>
        <p:grpSpPr>
          <a:xfrm rot="505468">
            <a:off x="11150793" y="9166706"/>
            <a:ext cx="7245822" cy="592715"/>
            <a:chOff x="9016731" y="8117047"/>
            <a:chExt cx="7245822" cy="592715"/>
          </a:xfrm>
        </p:grpSpPr>
        <p:grpSp>
          <p:nvGrpSpPr>
            <p:cNvPr id="13" name="그룹 1003">
              <a:extLst>
                <a:ext uri="{FF2B5EF4-FFF2-40B4-BE49-F238E27FC236}">
                  <a16:creationId xmlns:a16="http://schemas.microsoft.com/office/drawing/2014/main" id="{85148F1A-226A-4EC0-9FBF-DFD398428480}"/>
                </a:ext>
              </a:extLst>
            </p:cNvPr>
            <p:cNvGrpSpPr/>
            <p:nvPr/>
          </p:nvGrpSpPr>
          <p:grpSpPr>
            <a:xfrm>
              <a:off x="10136715" y="8117047"/>
              <a:ext cx="5000367" cy="592715"/>
              <a:chOff x="10136715" y="8117047"/>
              <a:chExt cx="5000367" cy="592715"/>
            </a:xfrm>
          </p:grpSpPr>
          <p:pic>
            <p:nvPicPr>
              <p:cNvPr id="15" name="Object 9">
                <a:extLst>
                  <a:ext uri="{FF2B5EF4-FFF2-40B4-BE49-F238E27FC236}">
                    <a16:creationId xmlns:a16="http://schemas.microsoft.com/office/drawing/2014/main" id="{D959E099-6BF6-463A-8CE1-78119AA23017}"/>
                  </a:ext>
                </a:extLst>
              </p:cNvPr>
              <p:cNvPicPr>
                <a:picLocks noChangeAspect="1"/>
              </p:cNvPicPr>
              <p:nvPr/>
            </p:nvPicPr>
            <p:blipFill>
              <a:blip r:embed="rId5" cstate="print"/>
              <a:stretch>
                <a:fillRect/>
              </a:stretch>
            </p:blipFill>
            <p:spPr>
              <a:xfrm rot="-480000">
                <a:off x="10136715" y="8117047"/>
                <a:ext cx="5000367" cy="592715"/>
              </a:xfrm>
              <a:prstGeom prst="rect">
                <a:avLst/>
              </a:prstGeom>
            </p:spPr>
          </p:pic>
        </p:grpSp>
        <p:sp>
          <p:nvSpPr>
            <p:cNvPr id="14" name="Object 12">
              <a:extLst>
                <a:ext uri="{FF2B5EF4-FFF2-40B4-BE49-F238E27FC236}">
                  <a16:creationId xmlns:a16="http://schemas.microsoft.com/office/drawing/2014/main" id="{0DDFED25-EF58-4848-A3F7-3F4B0079B5F7}"/>
                </a:ext>
              </a:extLst>
            </p:cNvPr>
            <p:cNvSpPr txBox="1"/>
            <p:nvPr/>
          </p:nvSpPr>
          <p:spPr>
            <a:xfrm rot="21120000">
              <a:off x="9016731" y="8162634"/>
              <a:ext cx="7245822" cy="538609"/>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2900" b="0" i="0" u="none" strike="noStrike" kern="1200" cap="none" spc="0" normalizeH="0" baseline="0" noProof="0" dirty="0">
                  <a:ln>
                    <a:noFill/>
                  </a:ln>
                  <a:solidFill>
                    <a:srgbClr val="FFFFFF"/>
                  </a:solidFill>
                  <a:effectLst/>
                  <a:uLnTx/>
                  <a:uFillTx/>
                  <a:latin typeface="Gmarket Sans Bold" pitchFamily="34" charset="0"/>
                  <a:cs typeface="Gmarket Sans Bold" pitchFamily="34" charset="0"/>
                </a:rPr>
                <a:t>成和学生</a:t>
              </a:r>
              <a:r>
                <a:rPr kumimoji="0" lang="en-US" sz="2900" b="0" i="0" u="none" strike="noStrike" kern="1200" cap="none" spc="0" normalizeH="0" baseline="0" noProof="0" dirty="0" err="1">
                  <a:ln>
                    <a:noFill/>
                  </a:ln>
                  <a:solidFill>
                    <a:srgbClr val="FFFFFF"/>
                  </a:solidFill>
                  <a:effectLst/>
                  <a:uLnTx/>
                  <a:uFillTx/>
                  <a:latin typeface="Gmarket Sans Bold" pitchFamily="34" charset="0"/>
                  <a:ea typeface="+mn-ea"/>
                  <a:cs typeface="Gmarket Sans Bold" pitchFamily="34" charset="0"/>
                </a:rPr>
                <a:t>礼拝</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grpSp>
    </p:spTree>
    <p:extLst>
      <p:ext uri="{BB962C8B-B14F-4D97-AF65-F5344CB8AC3E}">
        <p14:creationId xmlns:p14="http://schemas.microsoft.com/office/powerpoint/2010/main" val="26935681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609600" y="2363450"/>
            <a:ext cx="11811000" cy="7002623"/>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妻は </a:t>
            </a:r>
            <a:r>
              <a:rPr kumimoji="0" lang="en-US" altLang="ja-JP" sz="3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14 </a:t>
            </a:r>
            <a:r>
              <a:rPr kumimoji="0" lang="ja-JP" altLang="en-US" sz="3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人の子供を生みましたが、世界中を講演して回る私と一緒に家を離れているときは、毎日、子供たちに手紙やはがきを書いて送るのを欠かさないほど、子供たちを愛で包んで育てました。</a:t>
            </a:r>
          </a:p>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ja-JP" sz="3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21 </a:t>
            </a:r>
            <a:r>
              <a:rPr kumimoji="0" lang="ja-JP" altLang="en-US" sz="3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年間に </a:t>
            </a:r>
            <a:r>
              <a:rPr kumimoji="0" lang="en-US" altLang="ja-JP" sz="3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14 </a:t>
            </a:r>
            <a:r>
              <a:rPr kumimoji="0" lang="ja-JP" altLang="en-US" sz="3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人の子供を生んで育てたのですから、言うに言えない苦労があったはずですが、その素振りさえ見せませんでした。出産を控えた妻を置いて、私が海外に行ってしまったことも一度や二度ではありません。（中略）</a:t>
            </a:r>
            <a:endParaRPr kumimoji="0" lang="en-US" altLang="ja-JP" sz="3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それでも妻は、一度もつらいと不平を言ったことがありません。今も済まないと思うのは、一日に </a:t>
            </a:r>
            <a:r>
              <a:rPr kumimoji="0" lang="en-US" altLang="ja-JP" sz="3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2,3 </a:t>
            </a:r>
            <a:r>
              <a:rPr kumimoji="0" lang="ja-JP" altLang="en-US" sz="3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時間しか眠らない夫に合わせるために、妻もこれまで毎日 </a:t>
            </a:r>
            <a:r>
              <a:rPr kumimoji="0" lang="en-US" altLang="ja-JP" sz="3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2,3 </a:t>
            </a:r>
            <a:r>
              <a:rPr kumimoji="0" lang="ja-JP" altLang="en-US" sz="3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時間しか眠ることができなかったことです。</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妻は自分の結婚記念の指輪まで人にあげてしまうほど情け深い女性です。ぼろを着た人を見れば服を買ってあげ、おなかを空かせた人に会えばご飯を振る舞いました。</a:t>
            </a: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9" name="TextBox 8">
            <a:extLst>
              <a:ext uri="{FF2B5EF4-FFF2-40B4-BE49-F238E27FC236}">
                <a16:creationId xmlns:a16="http://schemas.microsoft.com/office/drawing/2014/main" id="{98458BBA-FBB1-408F-B9DF-9249747B1287}"/>
              </a:ext>
            </a:extLst>
          </p:cNvPr>
          <p:cNvSpPr txBox="1"/>
          <p:nvPr/>
        </p:nvSpPr>
        <p:spPr>
          <a:xfrm>
            <a:off x="838200" y="9029700"/>
            <a:ext cx="11353800" cy="523220"/>
          </a:xfrm>
          <a:prstGeom prst="rect">
            <a:avLst/>
          </a:prstGeom>
          <a:noFill/>
        </p:spPr>
        <p:txBody>
          <a:bodyPr wrap="square">
            <a:spAutoFit/>
          </a:bodyPr>
          <a:lstStyle/>
          <a:p>
            <a:pPr algn="r"/>
            <a:r>
              <a:rPr lang="ja-JP" altLang="en-US" sz="2800" spc="-298" dirty="0">
                <a:solidFill>
                  <a:prstClr val="black"/>
                </a:solidFill>
                <a:latin typeface="BIZ UDP明朝 Medium" panose="02020500000000000000" pitchFamily="18" charset="-128"/>
                <a:ea typeface="BIZ UDP明朝 Medium" panose="02020500000000000000" pitchFamily="18" charset="-128"/>
              </a:rPr>
              <a:t>（</a:t>
            </a:r>
            <a:r>
              <a:rPr lang="en-US" altLang="ja-JP" sz="2800" spc="-298" dirty="0">
                <a:solidFill>
                  <a:prstClr val="black"/>
                </a:solidFill>
                <a:latin typeface="BIZ UDP明朝 Medium" panose="02020500000000000000" pitchFamily="18" charset="-128"/>
                <a:ea typeface="BIZ UDP明朝 Medium" panose="02020500000000000000" pitchFamily="18" charset="-128"/>
              </a:rPr>
              <a:t>『</a:t>
            </a:r>
            <a:r>
              <a:rPr lang="ja-JP" altLang="en-US" sz="2800" spc="-298" dirty="0">
                <a:solidFill>
                  <a:prstClr val="black"/>
                </a:solidFill>
                <a:latin typeface="BIZ UDP明朝 Medium" panose="02020500000000000000" pitchFamily="18" charset="-128"/>
                <a:ea typeface="BIZ UDP明朝 Medium" panose="02020500000000000000" pitchFamily="18" charset="-128"/>
              </a:rPr>
              <a:t>平和を愛する世界人として</a:t>
            </a:r>
            <a:r>
              <a:rPr lang="en-US" altLang="ja-JP" sz="2800" spc="-298" dirty="0">
                <a:solidFill>
                  <a:prstClr val="black"/>
                </a:solidFill>
                <a:latin typeface="BIZ UDP明朝 Medium" panose="02020500000000000000" pitchFamily="18" charset="-128"/>
                <a:ea typeface="BIZ UDP明朝 Medium" panose="02020500000000000000" pitchFamily="18" charset="-128"/>
              </a:rPr>
              <a:t>』p.208</a:t>
            </a:r>
            <a:r>
              <a:rPr lang="ja-JP" altLang="en-US" sz="2800" spc="-298" dirty="0">
                <a:solidFill>
                  <a:prstClr val="black"/>
                </a:solidFill>
                <a:latin typeface="BIZ UDP明朝 Medium" panose="02020500000000000000" pitchFamily="18" charset="-128"/>
                <a:ea typeface="BIZ UDP明朝 Medium" panose="02020500000000000000" pitchFamily="18" charset="-128"/>
              </a:rPr>
              <a:t>）</a:t>
            </a:r>
          </a:p>
        </p:txBody>
      </p:sp>
    </p:spTree>
    <p:extLst>
      <p:ext uri="{BB962C8B-B14F-4D97-AF65-F5344CB8AC3E}">
        <p14:creationId xmlns:p14="http://schemas.microsoft.com/office/powerpoint/2010/main" val="37320022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p:nvPr/>
        </p:nvSpPr>
        <p:spPr>
          <a:xfrm>
            <a:off x="6504038" y="2920079"/>
            <a:ext cx="10537723" cy="6411692"/>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私はこれまで、天の父母様の本然の立場を取り戻してさしあげるために、そして、耳があ っても聞こえず、目があっても見えていない人々のために、東から西、南から北へと地球の 至る所を回り、天の摂理の真実を伝えることにすべてを投入してきました。砂嵐が吹き荒れ、一寸先も見えない砂漠の真ん中で、一本の小さな針を探すような、切実で切迫した心情で、 天の摂理の真実を伝え続けたのです。</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（中略）</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本書には、このような私の生涯の一端が記されています。「独り娘」の名で、神様を「父母」として侍るために生きてきた人生を振り返り、私の率直な思いを初めて、この本に込めました。</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（中略）</a:t>
            </a:r>
          </a:p>
        </p:txBody>
      </p:sp>
      <p:sp>
        <p:nvSpPr>
          <p:cNvPr id="8" name="Object 7">
            <a:extLst>
              <a:ext uri="{FF2B5EF4-FFF2-40B4-BE49-F238E27FC236}">
                <a16:creationId xmlns:a16="http://schemas.microsoft.com/office/drawing/2014/main" id="{C3AD31F2-22CE-4F66-BE9E-099042154304}"/>
              </a:ext>
            </a:extLst>
          </p:cNvPr>
          <p:cNvSpPr txBox="1"/>
          <p:nvPr/>
        </p:nvSpPr>
        <p:spPr>
          <a:xfrm>
            <a:off x="5867400" y="888657"/>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真のお母様のみ言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9" name="TextBox 8">
            <a:extLst>
              <a:ext uri="{FF2B5EF4-FFF2-40B4-BE49-F238E27FC236}">
                <a16:creationId xmlns:a16="http://schemas.microsoft.com/office/drawing/2014/main" id="{98458BBA-FBB1-408F-B9DF-9249747B1287}"/>
              </a:ext>
            </a:extLst>
          </p:cNvPr>
          <p:cNvSpPr txBox="1"/>
          <p:nvPr/>
        </p:nvSpPr>
        <p:spPr>
          <a:xfrm>
            <a:off x="5709732" y="9033324"/>
            <a:ext cx="11353800" cy="584775"/>
          </a:xfrm>
          <a:prstGeom prst="rect">
            <a:avLst/>
          </a:prstGeom>
          <a:noFill/>
        </p:spPr>
        <p:txBody>
          <a:bodyPr wrap="square">
            <a:spAutoFit/>
          </a:bodyPr>
          <a:lstStyle/>
          <a:p>
            <a:pPr algn="r"/>
            <a:r>
              <a:rPr lang="en-US" altLang="ja-JP" sz="3200" dirty="0">
                <a:latin typeface="BIZ UDP明朝 Medium" panose="02020500000000000000" pitchFamily="18" charset="-128"/>
                <a:ea typeface="BIZ UDP明朝 Medium" panose="02020500000000000000" pitchFamily="18" charset="-128"/>
              </a:rPr>
              <a:t>『</a:t>
            </a:r>
            <a:r>
              <a:rPr lang="ja-JP" altLang="en-US" sz="3200" dirty="0">
                <a:latin typeface="BIZ UDP明朝 Medium" panose="02020500000000000000" pitchFamily="18" charset="-128"/>
                <a:ea typeface="BIZ UDP明朝 Medium" panose="02020500000000000000" pitchFamily="18" charset="-128"/>
              </a:rPr>
              <a:t>人類の涙をぬぐう平和の母</a:t>
            </a:r>
            <a:r>
              <a:rPr lang="en-US" altLang="ja-JP" sz="3200" dirty="0">
                <a:latin typeface="BIZ UDP明朝 Medium" panose="02020500000000000000" pitchFamily="18" charset="-128"/>
                <a:ea typeface="BIZ UDP明朝 Medium" panose="02020500000000000000" pitchFamily="18" charset="-128"/>
              </a:rPr>
              <a:t>』 p.4</a:t>
            </a:r>
            <a:r>
              <a:rPr lang="ja-JP" altLang="en-US" sz="3200" dirty="0">
                <a:latin typeface="BIZ UDP明朝 Medium" panose="02020500000000000000" pitchFamily="18" charset="-128"/>
                <a:ea typeface="BIZ UDP明朝 Medium" panose="02020500000000000000" pitchFamily="18" charset="-128"/>
              </a:rPr>
              <a:t>～</a:t>
            </a:r>
            <a:r>
              <a:rPr lang="en-US" altLang="ja-JP" sz="3200" dirty="0">
                <a:latin typeface="BIZ UDP明朝 Medium" panose="02020500000000000000" pitchFamily="18" charset="-128"/>
                <a:ea typeface="BIZ UDP明朝 Medium" panose="02020500000000000000" pitchFamily="18" charset="-128"/>
              </a:rPr>
              <a:t>7</a:t>
            </a:r>
            <a:endParaRPr lang="ja-JP" altLang="en-US" sz="3200" dirty="0">
              <a:latin typeface="BIZ UDP明朝 Medium" panose="02020500000000000000" pitchFamily="18" charset="-128"/>
              <a:ea typeface="BIZ UDP明朝 Medium" panose="02020500000000000000" pitchFamily="18" charset="-128"/>
            </a:endParaRPr>
          </a:p>
        </p:txBody>
      </p:sp>
      <p:pic>
        <p:nvPicPr>
          <p:cNvPr id="2" name="그림 8">
            <a:extLst>
              <a:ext uri="{FF2B5EF4-FFF2-40B4-BE49-F238E27FC236}">
                <a16:creationId xmlns:a16="http://schemas.microsoft.com/office/drawing/2014/main" id="{6788C843-50DA-F9DA-47E3-8D4ACDC1F01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91837" y="2352389"/>
            <a:ext cx="5375563" cy="6701265"/>
          </a:xfrm>
          <a:prstGeom prst="rect">
            <a:avLst/>
          </a:prstGeom>
          <a:effectLst>
            <a:glow rad="139700">
              <a:schemeClr val="accent4">
                <a:lumMod val="40000"/>
                <a:lumOff val="60000"/>
                <a:alpha val="40000"/>
              </a:schemeClr>
            </a:glow>
          </a:effectLst>
        </p:spPr>
      </p:pic>
    </p:spTree>
    <p:extLst>
      <p:ext uri="{BB962C8B-B14F-4D97-AF65-F5344CB8AC3E}">
        <p14:creationId xmlns:p14="http://schemas.microsoft.com/office/powerpoint/2010/main" val="8059391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2">
            <a:extLst>
              <a:ext uri="{FF2B5EF4-FFF2-40B4-BE49-F238E27FC236}">
                <a16:creationId xmlns:a16="http://schemas.microsoft.com/office/drawing/2014/main" id="{C979B553-3311-49D4-1317-E359C7E7515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l="6191" r="6191"/>
          <a:stretch/>
        </p:blipFill>
        <p:spPr>
          <a:xfrm>
            <a:off x="-152400" y="-68278"/>
            <a:ext cx="18440400" cy="10382897"/>
          </a:xfrm>
          <a:prstGeom prst="rect">
            <a:avLst/>
          </a:prstGeom>
        </p:spPr>
      </p:pic>
      <p:sp>
        <p:nvSpPr>
          <p:cNvPr id="5" name="직사각형 3">
            <a:extLst>
              <a:ext uri="{FF2B5EF4-FFF2-40B4-BE49-F238E27FC236}">
                <a16:creationId xmlns:a16="http://schemas.microsoft.com/office/drawing/2014/main" id="{EEE5A42D-B9D3-90F7-6B2A-C34514F0D9BA}"/>
              </a:ext>
            </a:extLst>
          </p:cNvPr>
          <p:cNvSpPr/>
          <p:nvPr/>
        </p:nvSpPr>
        <p:spPr>
          <a:xfrm>
            <a:off x="-25940" y="-33421"/>
            <a:ext cx="18276046" cy="10280275"/>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 name="TextBox 5">
            <a:extLst>
              <a:ext uri="{FF2B5EF4-FFF2-40B4-BE49-F238E27FC236}">
                <a16:creationId xmlns:a16="http://schemas.microsoft.com/office/drawing/2014/main" id="{9CAE3057-96D3-A562-5276-9B7800EFD431}"/>
              </a:ext>
            </a:extLst>
          </p:cNvPr>
          <p:cNvSpPr txBox="1"/>
          <p:nvPr/>
        </p:nvSpPr>
        <p:spPr>
          <a:xfrm>
            <a:off x="2146673" y="905359"/>
            <a:ext cx="13982700" cy="8753230"/>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ja-JP" sz="40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100 </a:t>
            </a:r>
            <a:r>
              <a:rPr kumimoji="0" lang="ja-JP" altLang="en-US" sz="40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年前、祖母が国を取り戻すために独立万歳を叫んだことを思いながら、私は人類を救い、平和な世の中をつくるため、生涯、命と情熱を余すことなく燃やしてきました。非暴力と平和を叫んだ </a:t>
            </a:r>
            <a:r>
              <a:rPr kumimoji="0" lang="en-US" altLang="ja-JP" sz="40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3</a:t>
            </a:r>
            <a:r>
              <a:rPr kumimoji="0" lang="ja-JP" altLang="en-US" sz="40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a:t>
            </a:r>
            <a:r>
              <a:rPr kumimoji="0" lang="en-US" altLang="ja-JP" sz="40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1 </a:t>
            </a:r>
            <a:r>
              <a:rPr kumimoji="0" lang="ja-JP" altLang="en-US" sz="40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運動の崇高な精神を受け継ぎ、常に私は、平和を何よりも優先してきました。いつも時間に追われる気持ちで、多くのことをしてきました。私に与えられた使命を果たすために最善を尽くし、変わらぬ心と志でただひたすら、ために生きる人生を過ごしてきたのです。これは、誰にも想像だにできないことでしょう。</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ですから、生きるに当たって肉身が必要とする休息を、まともに取ったことがありません。食事をしたり眠ったりすることも忘れて過ごすことが多くありましたが、体調を崩すことすらも贅沢であるかのように感じながら生きてきました。</a:t>
            </a:r>
          </a:p>
        </p:txBody>
      </p:sp>
      <p:sp>
        <p:nvSpPr>
          <p:cNvPr id="4" name="TextBox 8">
            <a:extLst>
              <a:ext uri="{FF2B5EF4-FFF2-40B4-BE49-F238E27FC236}">
                <a16:creationId xmlns:a16="http://schemas.microsoft.com/office/drawing/2014/main" id="{7D2F6235-9F68-DB49-D380-DF6910A1ED08}"/>
              </a:ext>
            </a:extLst>
          </p:cNvPr>
          <p:cNvSpPr txBox="1"/>
          <p:nvPr/>
        </p:nvSpPr>
        <p:spPr>
          <a:xfrm>
            <a:off x="5943600" y="9358933"/>
            <a:ext cx="11353800" cy="646331"/>
          </a:xfrm>
          <a:prstGeom prst="rect">
            <a:avLst/>
          </a:prstGeom>
          <a:noFill/>
        </p:spPr>
        <p:txBody>
          <a:bodyPr wrap="square">
            <a:spAutoFit/>
          </a:bodyPr>
          <a:lstStyle/>
          <a:p>
            <a:pPr algn="r"/>
            <a:r>
              <a:rPr lang="en-US" altLang="ja-JP" sz="3600" dirty="0">
                <a:solidFill>
                  <a:schemeClr val="bg1"/>
                </a:solidFill>
                <a:latin typeface="BIZ UDP明朝 Medium" panose="02020500000000000000" pitchFamily="18" charset="-128"/>
                <a:ea typeface="BIZ UDP明朝 Medium" panose="02020500000000000000" pitchFamily="18" charset="-128"/>
              </a:rPr>
              <a:t>『</a:t>
            </a:r>
            <a:r>
              <a:rPr lang="ja-JP" altLang="en-US" sz="3600" dirty="0">
                <a:solidFill>
                  <a:schemeClr val="bg1"/>
                </a:solidFill>
                <a:latin typeface="BIZ UDP明朝 Medium" panose="02020500000000000000" pitchFamily="18" charset="-128"/>
                <a:ea typeface="BIZ UDP明朝 Medium" panose="02020500000000000000" pitchFamily="18" charset="-128"/>
              </a:rPr>
              <a:t>人類の涙をぬぐう平和の母</a:t>
            </a:r>
            <a:r>
              <a:rPr lang="en-US" altLang="ja-JP" sz="3600" dirty="0">
                <a:solidFill>
                  <a:schemeClr val="bg1"/>
                </a:solidFill>
                <a:latin typeface="BIZ UDP明朝 Medium" panose="02020500000000000000" pitchFamily="18" charset="-128"/>
                <a:ea typeface="BIZ UDP明朝 Medium" panose="02020500000000000000" pitchFamily="18" charset="-128"/>
              </a:rPr>
              <a:t>』p.26</a:t>
            </a:r>
            <a:endParaRPr lang="ja-JP" altLang="en-US" sz="3600" dirty="0">
              <a:solidFill>
                <a:schemeClr val="bg1"/>
              </a:solidFill>
              <a:latin typeface="BIZ UDP明朝 Medium" panose="02020500000000000000" pitchFamily="18" charset="-128"/>
              <a:ea typeface="BIZ UDP明朝 Medium" panose="02020500000000000000" pitchFamily="18" charset="-128"/>
            </a:endParaRPr>
          </a:p>
        </p:txBody>
      </p:sp>
    </p:spTree>
    <p:extLst>
      <p:ext uri="{BB962C8B-B14F-4D97-AF65-F5344CB8AC3E}">
        <p14:creationId xmlns:p14="http://schemas.microsoft.com/office/powerpoint/2010/main" val="17575594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p:nvPr/>
        </p:nvSpPr>
        <p:spPr>
          <a:xfrm>
            <a:off x="6504038" y="2920079"/>
            <a:ext cx="10537723" cy="6411692"/>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200" b="0" i="0" u="none" strike="noStrike" kern="1200" cap="none" spc="-298" normalizeH="0" baseline="0" noProof="0" dirty="0">
                <a:ln>
                  <a:noFill/>
                </a:ln>
                <a:effectLst/>
                <a:uLnTx/>
                <a:uFillTx/>
                <a:latin typeface="BIZ UDP明朝 Medium" panose="02020500000000000000" pitchFamily="18" charset="-128"/>
                <a:ea typeface="BIZ UDP明朝 Medium" panose="02020500000000000000" pitchFamily="18" charset="-128"/>
              </a:rPr>
              <a:t>忠誠を尽くした趙漢俊の家門を通して、天は信仰心の篤い祖母・趙元模を送ってくださり、その祖母から、さらに一層深い信仰心を持つ母の洪順愛が誕生しました。韓半島に神様の愛する独り娘を誕生させるための天の摂理と精誠が、はるか昔、先祖の趙漢俊から始まり、私にまで綿々と続いてきたのです。</a:t>
            </a:r>
            <a:endParaRPr kumimoji="0" lang="en-US" altLang="ja-JP" sz="3200" b="0" i="0" u="none" strike="noStrike" kern="1200" cap="none" spc="-298" normalizeH="0" baseline="0" noProof="0" dirty="0">
              <a:ln>
                <a:noFill/>
              </a:ln>
              <a:effectLst/>
              <a:uLnTx/>
              <a:uFillTx/>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endParaRPr lang="en-US" altLang="ja-JP" sz="3200" spc="-298" dirty="0">
              <a:latin typeface="BIZ UDP明朝 Medium" panose="02020500000000000000" pitchFamily="18" charset="-128"/>
              <a:ea typeface="BIZ UDP明朝 Medium" panose="02020500000000000000" pitchFamily="18"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200" b="0" i="0" u="none" strike="noStrike" kern="1200" cap="none" spc="-298" normalizeH="0" baseline="0" noProof="0" dirty="0">
                <a:ln>
                  <a:noFill/>
                </a:ln>
                <a:effectLst/>
                <a:uLnTx/>
                <a:uFillTx/>
                <a:latin typeface="BIZ UDP明朝 Medium" panose="02020500000000000000" pitchFamily="18" charset="-128"/>
                <a:ea typeface="BIZ UDP明朝 Medium" panose="02020500000000000000" pitchFamily="18" charset="-128"/>
              </a:rPr>
              <a:t>私はまだとても幼い年でしたが、母は祈るように力を込めて、「主の貴いお姫様」と言ってくれました。これは、たった一人の娘である私に向けた、母の生涯をかけた祈りの題目でもありました。こうして、私は神様の娘、主の娘であるという自負心を持って、すくすくと育ったのです。</a:t>
            </a:r>
          </a:p>
        </p:txBody>
      </p:sp>
      <p:sp>
        <p:nvSpPr>
          <p:cNvPr id="8" name="Object 7">
            <a:extLst>
              <a:ext uri="{FF2B5EF4-FFF2-40B4-BE49-F238E27FC236}">
                <a16:creationId xmlns:a16="http://schemas.microsoft.com/office/drawing/2014/main" id="{C3AD31F2-22CE-4F66-BE9E-099042154304}"/>
              </a:ext>
            </a:extLst>
          </p:cNvPr>
          <p:cNvSpPr txBox="1"/>
          <p:nvPr/>
        </p:nvSpPr>
        <p:spPr>
          <a:xfrm>
            <a:off x="5867400" y="888657"/>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真のお母様のみ言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9" name="TextBox 8">
            <a:extLst>
              <a:ext uri="{FF2B5EF4-FFF2-40B4-BE49-F238E27FC236}">
                <a16:creationId xmlns:a16="http://schemas.microsoft.com/office/drawing/2014/main" id="{98458BBA-FBB1-408F-B9DF-9249747B1287}"/>
              </a:ext>
            </a:extLst>
          </p:cNvPr>
          <p:cNvSpPr txBox="1"/>
          <p:nvPr/>
        </p:nvSpPr>
        <p:spPr>
          <a:xfrm>
            <a:off x="5709732" y="9359325"/>
            <a:ext cx="11353800" cy="584775"/>
          </a:xfrm>
          <a:prstGeom prst="rect">
            <a:avLst/>
          </a:prstGeom>
          <a:noFill/>
        </p:spPr>
        <p:txBody>
          <a:bodyPr wrap="square">
            <a:spAutoFit/>
          </a:bodyPr>
          <a:lstStyle/>
          <a:p>
            <a:pPr algn="r"/>
            <a:r>
              <a:rPr lang="en-US" altLang="ja-JP" sz="3200" dirty="0">
                <a:latin typeface="BIZ UDP明朝 Medium" panose="02020500000000000000" pitchFamily="18" charset="-128"/>
                <a:ea typeface="BIZ UDP明朝 Medium" panose="02020500000000000000" pitchFamily="18" charset="-128"/>
              </a:rPr>
              <a:t>『</a:t>
            </a:r>
            <a:r>
              <a:rPr lang="ja-JP" altLang="en-US" sz="3200" dirty="0">
                <a:latin typeface="BIZ UDP明朝 Medium" panose="02020500000000000000" pitchFamily="18" charset="-128"/>
                <a:ea typeface="BIZ UDP明朝 Medium" panose="02020500000000000000" pitchFamily="18" charset="-128"/>
              </a:rPr>
              <a:t>人類の涙をぬぐう平和の母</a:t>
            </a:r>
            <a:r>
              <a:rPr lang="en-US" altLang="ja-JP" sz="3200" dirty="0">
                <a:latin typeface="BIZ UDP明朝 Medium" panose="02020500000000000000" pitchFamily="18" charset="-128"/>
                <a:ea typeface="BIZ UDP明朝 Medium" panose="02020500000000000000" pitchFamily="18" charset="-128"/>
              </a:rPr>
              <a:t>』 p.55, 56</a:t>
            </a:r>
            <a:endParaRPr lang="ja-JP" altLang="en-US" sz="3200" dirty="0">
              <a:latin typeface="BIZ UDP明朝 Medium" panose="02020500000000000000" pitchFamily="18" charset="-128"/>
              <a:ea typeface="BIZ UDP明朝 Medium" panose="02020500000000000000" pitchFamily="18" charset="-128"/>
            </a:endParaRPr>
          </a:p>
        </p:txBody>
      </p:sp>
      <p:pic>
        <p:nvPicPr>
          <p:cNvPr id="2" name="그림 8">
            <a:extLst>
              <a:ext uri="{FF2B5EF4-FFF2-40B4-BE49-F238E27FC236}">
                <a16:creationId xmlns:a16="http://schemas.microsoft.com/office/drawing/2014/main" id="{6788C843-50DA-F9DA-47E3-8D4ACDC1F01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91837" y="2352389"/>
            <a:ext cx="5375563" cy="6701265"/>
          </a:xfrm>
          <a:prstGeom prst="rect">
            <a:avLst/>
          </a:prstGeom>
          <a:effectLst>
            <a:glow rad="139700">
              <a:schemeClr val="accent4">
                <a:lumMod val="40000"/>
                <a:lumOff val="60000"/>
                <a:alpha val="40000"/>
              </a:schemeClr>
            </a:glow>
          </a:effectLst>
        </p:spPr>
      </p:pic>
    </p:spTree>
    <p:extLst>
      <p:ext uri="{BB962C8B-B14F-4D97-AF65-F5344CB8AC3E}">
        <p14:creationId xmlns:p14="http://schemas.microsoft.com/office/powerpoint/2010/main" val="24618401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p:nvPr/>
        </p:nvSpPr>
        <p:spPr>
          <a:xfrm>
            <a:off x="6504038" y="2920079"/>
            <a:ext cx="10537723" cy="5798575"/>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0" i="0" u="none" strike="noStrike" kern="1200" cap="none" spc="-298" normalizeH="0" baseline="0" noProof="0" dirty="0">
                <a:ln>
                  <a:noFill/>
                </a:ln>
                <a:effectLst/>
                <a:uLnTx/>
                <a:uFillTx/>
                <a:latin typeface="BIZ UDP明朝 Medium" panose="02020500000000000000" pitchFamily="18" charset="-128"/>
                <a:ea typeface="BIZ UDP明朝 Medium" panose="02020500000000000000" pitchFamily="18" charset="-128"/>
              </a:rPr>
              <a:t>母は私に、小学校卒業後、世の中とは関係のない、主のための聖女の道を歩ませようとしました。神様の娘として召命を受けるためには、純潔でなければならないという思いで、精誠を尽くしたのです。新孝小学校の </a:t>
            </a:r>
            <a:r>
              <a:rPr kumimoji="0" lang="en-US" altLang="ja-JP" sz="4000" b="0" i="0" u="none" strike="noStrike" kern="1200" cap="none" spc="-298" normalizeH="0" baseline="0" noProof="0" dirty="0">
                <a:ln>
                  <a:noFill/>
                </a:ln>
                <a:effectLst/>
                <a:uLnTx/>
                <a:uFillTx/>
                <a:latin typeface="BIZ UDP明朝 Medium" panose="02020500000000000000" pitchFamily="18" charset="-128"/>
                <a:ea typeface="BIZ UDP明朝 Medium" panose="02020500000000000000" pitchFamily="18" charset="-128"/>
              </a:rPr>
              <a:t>5 </a:t>
            </a:r>
            <a:r>
              <a:rPr kumimoji="0" lang="ja-JP" altLang="en-US" sz="4000" b="0" i="0" u="none" strike="noStrike" kern="1200" cap="none" spc="-298" normalizeH="0" baseline="0" noProof="0" dirty="0">
                <a:ln>
                  <a:noFill/>
                </a:ln>
                <a:effectLst/>
                <a:uLnTx/>
                <a:uFillTx/>
                <a:latin typeface="BIZ UDP明朝 Medium" panose="02020500000000000000" pitchFamily="18" charset="-128"/>
                <a:ea typeface="BIZ UDP明朝 Medium" panose="02020500000000000000" pitchFamily="18" charset="-128"/>
              </a:rPr>
              <a:t>年に転入した私は、遊びたい盛りの年に、過酷とも言えるほどの厳しい信仰生活をすることになりました。祈祷、敬拝、精誠を捧げることに、ほとんどの時間を費やすようになったのです。</a:t>
            </a:r>
          </a:p>
        </p:txBody>
      </p:sp>
      <p:sp>
        <p:nvSpPr>
          <p:cNvPr id="8" name="Object 7">
            <a:extLst>
              <a:ext uri="{FF2B5EF4-FFF2-40B4-BE49-F238E27FC236}">
                <a16:creationId xmlns:a16="http://schemas.microsoft.com/office/drawing/2014/main" id="{C3AD31F2-22CE-4F66-BE9E-099042154304}"/>
              </a:ext>
            </a:extLst>
          </p:cNvPr>
          <p:cNvSpPr txBox="1"/>
          <p:nvPr/>
        </p:nvSpPr>
        <p:spPr>
          <a:xfrm>
            <a:off x="5867400" y="888657"/>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真のお母様のみ言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9" name="TextBox 8">
            <a:extLst>
              <a:ext uri="{FF2B5EF4-FFF2-40B4-BE49-F238E27FC236}">
                <a16:creationId xmlns:a16="http://schemas.microsoft.com/office/drawing/2014/main" id="{98458BBA-FBB1-408F-B9DF-9249747B1287}"/>
              </a:ext>
            </a:extLst>
          </p:cNvPr>
          <p:cNvSpPr txBox="1"/>
          <p:nvPr/>
        </p:nvSpPr>
        <p:spPr>
          <a:xfrm>
            <a:off x="5709732" y="9054525"/>
            <a:ext cx="11353800" cy="584775"/>
          </a:xfrm>
          <a:prstGeom prst="rect">
            <a:avLst/>
          </a:prstGeom>
          <a:noFill/>
        </p:spPr>
        <p:txBody>
          <a:bodyPr wrap="square">
            <a:spAutoFit/>
          </a:bodyPr>
          <a:lstStyle/>
          <a:p>
            <a:pPr algn="r"/>
            <a:r>
              <a:rPr lang="en-US" altLang="ja-JP" sz="3200" dirty="0">
                <a:latin typeface="BIZ UDP明朝 Medium" panose="02020500000000000000" pitchFamily="18" charset="-128"/>
                <a:ea typeface="BIZ UDP明朝 Medium" panose="02020500000000000000" pitchFamily="18" charset="-128"/>
              </a:rPr>
              <a:t>『</a:t>
            </a:r>
            <a:r>
              <a:rPr lang="ja-JP" altLang="en-US" sz="3200" dirty="0">
                <a:latin typeface="BIZ UDP明朝 Medium" panose="02020500000000000000" pitchFamily="18" charset="-128"/>
                <a:ea typeface="BIZ UDP明朝 Medium" panose="02020500000000000000" pitchFamily="18" charset="-128"/>
              </a:rPr>
              <a:t>人類の涙をぬぐう平和の母</a:t>
            </a:r>
            <a:r>
              <a:rPr lang="en-US" altLang="ja-JP" sz="3200" dirty="0">
                <a:latin typeface="BIZ UDP明朝 Medium" panose="02020500000000000000" pitchFamily="18" charset="-128"/>
                <a:ea typeface="BIZ UDP明朝 Medium" panose="02020500000000000000" pitchFamily="18" charset="-128"/>
              </a:rPr>
              <a:t>』 p.89</a:t>
            </a:r>
            <a:endParaRPr lang="ja-JP" altLang="en-US" sz="3200" dirty="0">
              <a:latin typeface="BIZ UDP明朝 Medium" panose="02020500000000000000" pitchFamily="18" charset="-128"/>
              <a:ea typeface="BIZ UDP明朝 Medium" panose="02020500000000000000" pitchFamily="18" charset="-128"/>
            </a:endParaRPr>
          </a:p>
        </p:txBody>
      </p:sp>
      <p:pic>
        <p:nvPicPr>
          <p:cNvPr id="2" name="그림 8">
            <a:extLst>
              <a:ext uri="{FF2B5EF4-FFF2-40B4-BE49-F238E27FC236}">
                <a16:creationId xmlns:a16="http://schemas.microsoft.com/office/drawing/2014/main" id="{6788C843-50DA-F9DA-47E3-8D4ACDC1F01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91837" y="2352389"/>
            <a:ext cx="5375563" cy="6701265"/>
          </a:xfrm>
          <a:prstGeom prst="rect">
            <a:avLst/>
          </a:prstGeom>
          <a:effectLst>
            <a:glow rad="139700">
              <a:schemeClr val="accent4">
                <a:lumMod val="40000"/>
                <a:lumOff val="60000"/>
                <a:alpha val="40000"/>
              </a:schemeClr>
            </a:glow>
          </a:effectLst>
        </p:spPr>
      </p:pic>
    </p:spTree>
    <p:extLst>
      <p:ext uri="{BB962C8B-B14F-4D97-AF65-F5344CB8AC3E}">
        <p14:creationId xmlns:p14="http://schemas.microsoft.com/office/powerpoint/2010/main" val="28379065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2">
            <a:extLst>
              <a:ext uri="{FF2B5EF4-FFF2-40B4-BE49-F238E27FC236}">
                <a16:creationId xmlns:a16="http://schemas.microsoft.com/office/drawing/2014/main" id="{C979B553-3311-49D4-1317-E359C7E7515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t="7745" b="7745"/>
          <a:stretch/>
        </p:blipFill>
        <p:spPr>
          <a:xfrm>
            <a:off x="-152400" y="-68278"/>
            <a:ext cx="18440400" cy="10382897"/>
          </a:xfrm>
          <a:prstGeom prst="rect">
            <a:avLst/>
          </a:prstGeom>
        </p:spPr>
      </p:pic>
      <p:sp>
        <p:nvSpPr>
          <p:cNvPr id="5" name="직사각형 3">
            <a:extLst>
              <a:ext uri="{FF2B5EF4-FFF2-40B4-BE49-F238E27FC236}">
                <a16:creationId xmlns:a16="http://schemas.microsoft.com/office/drawing/2014/main" id="{EEE5A42D-B9D3-90F7-6B2A-C34514F0D9BA}"/>
              </a:ext>
            </a:extLst>
          </p:cNvPr>
          <p:cNvSpPr/>
          <p:nvPr/>
        </p:nvSpPr>
        <p:spPr>
          <a:xfrm>
            <a:off x="-25940" y="-33421"/>
            <a:ext cx="18276046" cy="10280275"/>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 name="TextBox 5">
            <a:extLst>
              <a:ext uri="{FF2B5EF4-FFF2-40B4-BE49-F238E27FC236}">
                <a16:creationId xmlns:a16="http://schemas.microsoft.com/office/drawing/2014/main" id="{9CAE3057-96D3-A562-5276-9B7800EFD431}"/>
              </a:ext>
            </a:extLst>
          </p:cNvPr>
          <p:cNvSpPr txBox="1"/>
          <p:nvPr/>
        </p:nvSpPr>
        <p:spPr>
          <a:xfrm>
            <a:off x="2146673" y="905359"/>
            <a:ext cx="13982700" cy="8753230"/>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すべて成し遂げた、すべて成し遂げた！すべてを天の前にお返しする。完成、完結した」結局、この祈祷が、真の父である文総裁の最後の祈りとなりました。それはアルパでありオメガ、始まりと終わりがすべて含まれた祈りであり、み言でした。少しの間、苦しそうに呼吸をした文総裁は、私の手をぎゅっと握りました。</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「ありがとう！頼んだよ！」</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息苦しそうにしながらも、「本当にすまない。本当にありがとう」と立て続けに話す文総裁。私はその手をさらに固く握りしめ、慰労の言葉と眼差しで、安心してもらえるよう努めました。</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「何も心配しないでください」</a:t>
            </a:r>
          </a:p>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ja-JP" sz="40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2012 </a:t>
            </a:r>
            <a:r>
              <a:rPr kumimoji="0" lang="ja-JP" altLang="en-US" sz="40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年 </a:t>
            </a:r>
            <a:r>
              <a:rPr kumimoji="0" lang="en-US" altLang="ja-JP" sz="40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9 </a:t>
            </a:r>
            <a:r>
              <a:rPr kumimoji="0" lang="ja-JP" altLang="en-US" sz="40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月 </a:t>
            </a:r>
            <a:r>
              <a:rPr kumimoji="0" lang="en-US" altLang="ja-JP" sz="40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3 </a:t>
            </a:r>
            <a:r>
              <a:rPr kumimoji="0" lang="ja-JP" altLang="en-US" sz="40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日、文鮮明総裁は数えで </a:t>
            </a:r>
            <a:r>
              <a:rPr kumimoji="0" lang="en-US" altLang="ja-JP" sz="40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93 </a:t>
            </a:r>
            <a:r>
              <a:rPr kumimoji="0" lang="ja-JP" altLang="en-US" sz="40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歳を一期として、神様の懐に抱かれました。</a:t>
            </a:r>
          </a:p>
        </p:txBody>
      </p:sp>
      <p:sp>
        <p:nvSpPr>
          <p:cNvPr id="4" name="TextBox 8">
            <a:extLst>
              <a:ext uri="{FF2B5EF4-FFF2-40B4-BE49-F238E27FC236}">
                <a16:creationId xmlns:a16="http://schemas.microsoft.com/office/drawing/2014/main" id="{7D2F6235-9F68-DB49-D380-DF6910A1ED08}"/>
              </a:ext>
            </a:extLst>
          </p:cNvPr>
          <p:cNvSpPr txBox="1"/>
          <p:nvPr/>
        </p:nvSpPr>
        <p:spPr>
          <a:xfrm>
            <a:off x="5943600" y="9358933"/>
            <a:ext cx="11353800" cy="646331"/>
          </a:xfrm>
          <a:prstGeom prst="rect">
            <a:avLst/>
          </a:prstGeom>
          <a:noFill/>
        </p:spPr>
        <p:txBody>
          <a:bodyPr wrap="square">
            <a:spAutoFit/>
          </a:bodyPr>
          <a:lstStyle/>
          <a:p>
            <a:pPr algn="r"/>
            <a:r>
              <a:rPr lang="en-US" altLang="ja-JP" sz="3600" dirty="0">
                <a:solidFill>
                  <a:schemeClr val="bg1"/>
                </a:solidFill>
                <a:latin typeface="BIZ UDP明朝 Medium" panose="02020500000000000000" pitchFamily="18" charset="-128"/>
                <a:ea typeface="BIZ UDP明朝 Medium" panose="02020500000000000000" pitchFamily="18" charset="-128"/>
              </a:rPr>
              <a:t>『</a:t>
            </a:r>
            <a:r>
              <a:rPr lang="ja-JP" altLang="en-US" sz="3600" dirty="0">
                <a:solidFill>
                  <a:schemeClr val="bg1"/>
                </a:solidFill>
                <a:latin typeface="BIZ UDP明朝 Medium" panose="02020500000000000000" pitchFamily="18" charset="-128"/>
                <a:ea typeface="BIZ UDP明朝 Medium" panose="02020500000000000000" pitchFamily="18" charset="-128"/>
              </a:rPr>
              <a:t>人類の涙をぬぐう平和の母</a:t>
            </a:r>
            <a:r>
              <a:rPr lang="en-US" altLang="ja-JP" sz="3600" dirty="0">
                <a:solidFill>
                  <a:schemeClr val="bg1"/>
                </a:solidFill>
                <a:latin typeface="BIZ UDP明朝 Medium" panose="02020500000000000000" pitchFamily="18" charset="-128"/>
                <a:ea typeface="BIZ UDP明朝 Medium" panose="02020500000000000000" pitchFamily="18" charset="-128"/>
              </a:rPr>
              <a:t>』p.28</a:t>
            </a:r>
            <a:r>
              <a:rPr lang="ja-JP" altLang="en-US" sz="3600" dirty="0">
                <a:solidFill>
                  <a:schemeClr val="bg1"/>
                </a:solidFill>
                <a:latin typeface="BIZ UDP明朝 Medium" panose="02020500000000000000" pitchFamily="18" charset="-128"/>
                <a:ea typeface="BIZ UDP明朝 Medium" panose="02020500000000000000" pitchFamily="18" charset="-128"/>
              </a:rPr>
              <a:t>～</a:t>
            </a:r>
            <a:r>
              <a:rPr lang="en-US" altLang="ja-JP" sz="3600" dirty="0">
                <a:solidFill>
                  <a:schemeClr val="bg1"/>
                </a:solidFill>
                <a:latin typeface="BIZ UDP明朝 Medium" panose="02020500000000000000" pitchFamily="18" charset="-128"/>
                <a:ea typeface="BIZ UDP明朝 Medium" panose="02020500000000000000" pitchFamily="18" charset="-128"/>
              </a:rPr>
              <a:t>29</a:t>
            </a:r>
            <a:endParaRPr lang="ja-JP" altLang="en-US" sz="3600" dirty="0">
              <a:solidFill>
                <a:schemeClr val="bg1"/>
              </a:solidFill>
              <a:latin typeface="BIZ UDP明朝 Medium" panose="02020500000000000000" pitchFamily="18" charset="-128"/>
              <a:ea typeface="BIZ UDP明朝 Medium" panose="02020500000000000000" pitchFamily="18" charset="-128"/>
            </a:endParaRPr>
          </a:p>
        </p:txBody>
      </p:sp>
    </p:spTree>
    <p:extLst>
      <p:ext uri="{BB962C8B-B14F-4D97-AF65-F5344CB8AC3E}">
        <p14:creationId xmlns:p14="http://schemas.microsoft.com/office/powerpoint/2010/main" val="7758376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2">
            <a:extLst>
              <a:ext uri="{FF2B5EF4-FFF2-40B4-BE49-F238E27FC236}">
                <a16:creationId xmlns:a16="http://schemas.microsoft.com/office/drawing/2014/main" id="{C979B553-3311-49D4-1317-E359C7E7515A}"/>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t="7771" b="7771"/>
          <a:stretch/>
        </p:blipFill>
        <p:spPr>
          <a:xfrm>
            <a:off x="-152400" y="-68278"/>
            <a:ext cx="18440400" cy="10382897"/>
          </a:xfrm>
          <a:prstGeom prst="rect">
            <a:avLst/>
          </a:prstGeom>
        </p:spPr>
      </p:pic>
      <p:sp>
        <p:nvSpPr>
          <p:cNvPr id="5" name="직사각형 3">
            <a:extLst>
              <a:ext uri="{FF2B5EF4-FFF2-40B4-BE49-F238E27FC236}">
                <a16:creationId xmlns:a16="http://schemas.microsoft.com/office/drawing/2014/main" id="{EEE5A42D-B9D3-90F7-6B2A-C34514F0D9BA}"/>
              </a:ext>
            </a:extLst>
          </p:cNvPr>
          <p:cNvSpPr/>
          <p:nvPr/>
        </p:nvSpPr>
        <p:spPr>
          <a:xfrm>
            <a:off x="-25940" y="-33421"/>
            <a:ext cx="18276046" cy="10280275"/>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 name="TextBox 5">
            <a:extLst>
              <a:ext uri="{FF2B5EF4-FFF2-40B4-BE49-F238E27FC236}">
                <a16:creationId xmlns:a16="http://schemas.microsoft.com/office/drawing/2014/main" id="{9CAE3057-96D3-A562-5276-9B7800EFD431}"/>
              </a:ext>
            </a:extLst>
          </p:cNvPr>
          <p:cNvSpPr txBox="1"/>
          <p:nvPr/>
        </p:nvSpPr>
        <p:spPr>
          <a:xfrm>
            <a:off x="2146673" y="905359"/>
            <a:ext cx="13982700" cy="2105256"/>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文総裁が聖和した後、私は朝夕、霊前に食事を捧げ、本郷苑まで往復しながら、心の中で夫と多くの会話を交わしました。そうして、夫の考えが私の考えとなり、私の考えが夫の考えとなりました。</a:t>
            </a:r>
          </a:p>
        </p:txBody>
      </p:sp>
      <p:sp>
        <p:nvSpPr>
          <p:cNvPr id="4" name="TextBox 8">
            <a:extLst>
              <a:ext uri="{FF2B5EF4-FFF2-40B4-BE49-F238E27FC236}">
                <a16:creationId xmlns:a16="http://schemas.microsoft.com/office/drawing/2014/main" id="{7D2F6235-9F68-DB49-D380-DF6910A1ED08}"/>
              </a:ext>
            </a:extLst>
          </p:cNvPr>
          <p:cNvSpPr txBox="1"/>
          <p:nvPr/>
        </p:nvSpPr>
        <p:spPr>
          <a:xfrm>
            <a:off x="5943600" y="3303875"/>
            <a:ext cx="11353800" cy="646331"/>
          </a:xfrm>
          <a:prstGeom prst="rect">
            <a:avLst/>
          </a:prstGeom>
          <a:noFill/>
        </p:spPr>
        <p:txBody>
          <a:bodyPr wrap="square">
            <a:spAutoFit/>
          </a:bodyPr>
          <a:lstStyle/>
          <a:p>
            <a:pPr algn="r"/>
            <a:r>
              <a:rPr lang="en-US" altLang="ja-JP" sz="3600" dirty="0">
                <a:solidFill>
                  <a:schemeClr val="bg1"/>
                </a:solidFill>
                <a:latin typeface="BIZ UDP明朝 Medium" panose="02020500000000000000" pitchFamily="18" charset="-128"/>
                <a:ea typeface="BIZ UDP明朝 Medium" panose="02020500000000000000" pitchFamily="18" charset="-128"/>
              </a:rPr>
              <a:t>『</a:t>
            </a:r>
            <a:r>
              <a:rPr lang="ja-JP" altLang="en-US" sz="3600" dirty="0">
                <a:solidFill>
                  <a:schemeClr val="bg1"/>
                </a:solidFill>
                <a:latin typeface="BIZ UDP明朝 Medium" panose="02020500000000000000" pitchFamily="18" charset="-128"/>
                <a:ea typeface="BIZ UDP明朝 Medium" panose="02020500000000000000" pitchFamily="18" charset="-128"/>
              </a:rPr>
              <a:t>人類の涙をぬぐう平和の母</a:t>
            </a:r>
            <a:r>
              <a:rPr lang="en-US" altLang="ja-JP" sz="3600" dirty="0">
                <a:solidFill>
                  <a:schemeClr val="bg1"/>
                </a:solidFill>
                <a:latin typeface="BIZ UDP明朝 Medium" panose="02020500000000000000" pitchFamily="18" charset="-128"/>
                <a:ea typeface="BIZ UDP明朝 Medium" panose="02020500000000000000" pitchFamily="18" charset="-128"/>
              </a:rPr>
              <a:t>』p.30</a:t>
            </a:r>
            <a:endParaRPr lang="ja-JP" altLang="en-US" sz="3600" dirty="0">
              <a:solidFill>
                <a:schemeClr val="bg1"/>
              </a:solidFill>
              <a:latin typeface="BIZ UDP明朝 Medium" panose="02020500000000000000" pitchFamily="18" charset="-128"/>
              <a:ea typeface="BIZ UDP明朝 Medium" panose="02020500000000000000" pitchFamily="18" charset="-128"/>
            </a:endParaRPr>
          </a:p>
        </p:txBody>
      </p:sp>
      <p:sp>
        <p:nvSpPr>
          <p:cNvPr id="6" name="TextBox 5">
            <a:extLst>
              <a:ext uri="{FF2B5EF4-FFF2-40B4-BE49-F238E27FC236}">
                <a16:creationId xmlns:a16="http://schemas.microsoft.com/office/drawing/2014/main" id="{B9227094-B71B-2BBD-9CB8-5349B9AC5B5D}"/>
              </a:ext>
            </a:extLst>
          </p:cNvPr>
          <p:cNvSpPr txBox="1"/>
          <p:nvPr/>
        </p:nvSpPr>
        <p:spPr>
          <a:xfrm>
            <a:off x="2146673" y="4554704"/>
            <a:ext cx="13982700" cy="4321248"/>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文総裁は何より、自身を犠牲にして献身的に歩む、ために生きる心を持った女性を探していらっしゃいました。学歴や家柄、財産、美貌は求めていらっしゃいませんでした。絶対的な信仰を持って、この世界に愛を馳せる女性、この世界を救うことのできる女性でなければなりませんでした。（中略）　私は天のみ 意 に気づいていましたが、それを話すことはしませんでした。探し出すのは文総裁の責任だったからです。</a:t>
            </a:r>
          </a:p>
        </p:txBody>
      </p:sp>
      <p:sp>
        <p:nvSpPr>
          <p:cNvPr id="7" name="TextBox 8">
            <a:extLst>
              <a:ext uri="{FF2B5EF4-FFF2-40B4-BE49-F238E27FC236}">
                <a16:creationId xmlns:a16="http://schemas.microsoft.com/office/drawing/2014/main" id="{180B67B0-CC48-085D-0EDA-FDBE1528DEA7}"/>
              </a:ext>
            </a:extLst>
          </p:cNvPr>
          <p:cNvSpPr txBox="1"/>
          <p:nvPr/>
        </p:nvSpPr>
        <p:spPr>
          <a:xfrm>
            <a:off x="5943600" y="9250937"/>
            <a:ext cx="11353800" cy="646331"/>
          </a:xfrm>
          <a:prstGeom prst="rect">
            <a:avLst/>
          </a:prstGeom>
          <a:noFill/>
        </p:spPr>
        <p:txBody>
          <a:bodyPr wrap="square">
            <a:spAutoFit/>
          </a:bodyPr>
          <a:lstStyle/>
          <a:p>
            <a:pPr algn="r"/>
            <a:r>
              <a:rPr lang="en-US" altLang="ja-JP" sz="3600" dirty="0">
                <a:solidFill>
                  <a:schemeClr val="bg1"/>
                </a:solidFill>
                <a:latin typeface="BIZ UDP明朝 Medium" panose="02020500000000000000" pitchFamily="18" charset="-128"/>
                <a:ea typeface="BIZ UDP明朝 Medium" panose="02020500000000000000" pitchFamily="18" charset="-128"/>
              </a:rPr>
              <a:t>『</a:t>
            </a:r>
            <a:r>
              <a:rPr lang="ja-JP" altLang="en-US" sz="3600" dirty="0">
                <a:solidFill>
                  <a:schemeClr val="bg1"/>
                </a:solidFill>
                <a:latin typeface="BIZ UDP明朝 Medium" panose="02020500000000000000" pitchFamily="18" charset="-128"/>
                <a:ea typeface="BIZ UDP明朝 Medium" panose="02020500000000000000" pitchFamily="18" charset="-128"/>
              </a:rPr>
              <a:t>人類の涙をぬぐう平和の母</a:t>
            </a:r>
            <a:r>
              <a:rPr lang="en-US" altLang="ja-JP" sz="3600" dirty="0">
                <a:solidFill>
                  <a:schemeClr val="bg1"/>
                </a:solidFill>
                <a:latin typeface="BIZ UDP明朝 Medium" panose="02020500000000000000" pitchFamily="18" charset="-128"/>
                <a:ea typeface="BIZ UDP明朝 Medium" panose="02020500000000000000" pitchFamily="18" charset="-128"/>
              </a:rPr>
              <a:t>』p.106</a:t>
            </a:r>
            <a:endParaRPr lang="ja-JP" altLang="en-US" sz="3600" dirty="0">
              <a:solidFill>
                <a:schemeClr val="bg1"/>
              </a:solidFill>
              <a:latin typeface="BIZ UDP明朝 Medium" panose="02020500000000000000" pitchFamily="18" charset="-128"/>
              <a:ea typeface="BIZ UDP明朝 Medium" panose="02020500000000000000" pitchFamily="18" charset="-128"/>
            </a:endParaRPr>
          </a:p>
        </p:txBody>
      </p:sp>
    </p:spTree>
    <p:extLst>
      <p:ext uri="{BB962C8B-B14F-4D97-AF65-F5344CB8AC3E}">
        <p14:creationId xmlns:p14="http://schemas.microsoft.com/office/powerpoint/2010/main" val="27414498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p:nvPr/>
        </p:nvSpPr>
        <p:spPr>
          <a:xfrm>
            <a:off x="6504038" y="2920079"/>
            <a:ext cx="10537723" cy="5059911"/>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000" b="0" i="0" u="none" strike="noStrike" kern="1200" cap="none" spc="-298" normalizeH="0" baseline="0" noProof="0" dirty="0">
                <a:ln>
                  <a:noFill/>
                </a:ln>
                <a:effectLst/>
                <a:uLnTx/>
                <a:uFillTx/>
                <a:latin typeface="BIZ UDP明朝 Medium" panose="02020500000000000000" pitchFamily="18" charset="-128"/>
                <a:ea typeface="BIZ UDP明朝 Medium" panose="02020500000000000000" pitchFamily="18" charset="-128"/>
              </a:rPr>
              <a:t>私は文総裁を独り子として迎え、神様のみ旨を成し遂げてさしあげると決心しました。それは神様が私に下さった、天の新婦、宇宙の母としての使命でした。これから歩むことになる路程が、想像を絶する険しい茨の道であることも知っていました。しかし、その時、私は神様のために、世界の人類を救う使命を必ず果たすと決意したのです。</a:t>
            </a:r>
          </a:p>
        </p:txBody>
      </p:sp>
      <p:sp>
        <p:nvSpPr>
          <p:cNvPr id="8" name="Object 7">
            <a:extLst>
              <a:ext uri="{FF2B5EF4-FFF2-40B4-BE49-F238E27FC236}">
                <a16:creationId xmlns:a16="http://schemas.microsoft.com/office/drawing/2014/main" id="{C3AD31F2-22CE-4F66-BE9E-099042154304}"/>
              </a:ext>
            </a:extLst>
          </p:cNvPr>
          <p:cNvSpPr txBox="1"/>
          <p:nvPr/>
        </p:nvSpPr>
        <p:spPr>
          <a:xfrm>
            <a:off x="5867400" y="888657"/>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真のお母様のみ言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9" name="TextBox 8">
            <a:extLst>
              <a:ext uri="{FF2B5EF4-FFF2-40B4-BE49-F238E27FC236}">
                <a16:creationId xmlns:a16="http://schemas.microsoft.com/office/drawing/2014/main" id="{98458BBA-FBB1-408F-B9DF-9249747B1287}"/>
              </a:ext>
            </a:extLst>
          </p:cNvPr>
          <p:cNvSpPr txBox="1"/>
          <p:nvPr/>
        </p:nvSpPr>
        <p:spPr>
          <a:xfrm>
            <a:off x="5709732" y="8468879"/>
            <a:ext cx="11353800" cy="584775"/>
          </a:xfrm>
          <a:prstGeom prst="rect">
            <a:avLst/>
          </a:prstGeom>
          <a:noFill/>
        </p:spPr>
        <p:txBody>
          <a:bodyPr wrap="square">
            <a:spAutoFit/>
          </a:bodyPr>
          <a:lstStyle/>
          <a:p>
            <a:pPr algn="r"/>
            <a:r>
              <a:rPr lang="en-US" altLang="ja-JP" sz="3200" dirty="0">
                <a:latin typeface="BIZ UDP明朝 Medium" panose="02020500000000000000" pitchFamily="18" charset="-128"/>
                <a:ea typeface="BIZ UDP明朝 Medium" panose="02020500000000000000" pitchFamily="18" charset="-128"/>
              </a:rPr>
              <a:t>『</a:t>
            </a:r>
            <a:r>
              <a:rPr lang="ja-JP" altLang="en-US" sz="3200" dirty="0">
                <a:latin typeface="BIZ UDP明朝 Medium" panose="02020500000000000000" pitchFamily="18" charset="-128"/>
                <a:ea typeface="BIZ UDP明朝 Medium" panose="02020500000000000000" pitchFamily="18" charset="-128"/>
              </a:rPr>
              <a:t>人類の涙をぬぐう平和の母</a:t>
            </a:r>
            <a:r>
              <a:rPr lang="en-US" altLang="ja-JP" sz="3200" dirty="0">
                <a:latin typeface="BIZ UDP明朝 Medium" panose="02020500000000000000" pitchFamily="18" charset="-128"/>
                <a:ea typeface="BIZ UDP明朝 Medium" panose="02020500000000000000" pitchFamily="18" charset="-128"/>
              </a:rPr>
              <a:t>』 p.114</a:t>
            </a:r>
            <a:endParaRPr lang="ja-JP" altLang="en-US" sz="3200" dirty="0">
              <a:latin typeface="BIZ UDP明朝 Medium" panose="02020500000000000000" pitchFamily="18" charset="-128"/>
              <a:ea typeface="BIZ UDP明朝 Medium" panose="02020500000000000000" pitchFamily="18" charset="-128"/>
            </a:endParaRPr>
          </a:p>
        </p:txBody>
      </p:sp>
      <p:pic>
        <p:nvPicPr>
          <p:cNvPr id="2" name="그림 8">
            <a:extLst>
              <a:ext uri="{FF2B5EF4-FFF2-40B4-BE49-F238E27FC236}">
                <a16:creationId xmlns:a16="http://schemas.microsoft.com/office/drawing/2014/main" id="{6788C843-50DA-F9DA-47E3-8D4ACDC1F01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91837" y="2352389"/>
            <a:ext cx="5375563" cy="6701265"/>
          </a:xfrm>
          <a:prstGeom prst="rect">
            <a:avLst/>
          </a:prstGeom>
          <a:effectLst>
            <a:glow rad="139700">
              <a:schemeClr val="accent4">
                <a:lumMod val="40000"/>
                <a:lumOff val="60000"/>
                <a:alpha val="40000"/>
              </a:schemeClr>
            </a:glow>
          </a:effectLst>
        </p:spPr>
      </p:pic>
    </p:spTree>
    <p:extLst>
      <p:ext uri="{BB962C8B-B14F-4D97-AF65-F5344CB8AC3E}">
        <p14:creationId xmlns:p14="http://schemas.microsoft.com/office/powerpoint/2010/main" val="28592743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MS P????"/>
        <a:font script="Hang" typeface="?? ??"/>
        <a:font script="Hans" typeface="??"/>
        <a:font script="Hant" typeface="????"/>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MS P????"/>
        <a:font script="Hang" typeface="?? ??"/>
        <a:font script="Hans" typeface="??"/>
        <a:font script="Hant" typeface="????"/>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6820</TotalTime>
  <Words>6156</Words>
  <PresentationFormat>ユーザー設定</PresentationFormat>
  <Paragraphs>174</Paragraphs>
  <Slides>18</Slides>
  <Notes>18</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18</vt:i4>
      </vt:variant>
    </vt:vector>
  </HeadingPairs>
  <TitlesOfParts>
    <vt:vector size="28" baseType="lpstr">
      <vt:lpstr>BIZ UDP明朝 Medium</vt:lpstr>
      <vt:lpstr>Gmarket Sans Bold</vt:lpstr>
      <vt:lpstr>HG丸ｺﾞｼｯｸM-PRO</vt:lpstr>
      <vt:lpstr>HG創英角ｺﾞｼｯｸUB</vt:lpstr>
      <vt:lpstr>ＭＳ 明朝</vt:lpstr>
      <vt:lpstr>游ゴシック</vt:lpstr>
      <vt:lpstr>游明朝</vt:lpstr>
      <vt:lpstr>Arial</vt:lpstr>
      <vt:lpstr>Calibri</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2022-04-14T09:35:57Z</dcterms:created>
  <dcterms:modified xsi:type="dcterms:W3CDTF">2023-03-15T08:33:18Z</dcterms:modified>
</cp:coreProperties>
</file>