
<file path=[Content_Types].xml><?xml version="1.0" encoding="utf-8"?>
<Types xmlns="http://schemas.openxmlformats.org/package/2006/content-types">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79" r:id="rId1"/>
  </p:sldMasterIdLst>
  <p:notesMasterIdLst>
    <p:notesMasterId r:id="rId11"/>
  </p:notesMasterIdLst>
  <p:handoutMasterIdLst>
    <p:handoutMasterId r:id="rId12"/>
  </p:handoutMasterIdLst>
  <p:sldIdLst>
    <p:sldId id="271" r:id="rId2"/>
    <p:sldId id="443" r:id="rId3"/>
    <p:sldId id="437" r:id="rId4"/>
    <p:sldId id="439" r:id="rId5"/>
    <p:sldId id="444" r:id="rId6"/>
    <p:sldId id="442" r:id="rId7"/>
    <p:sldId id="441" r:id="rId8"/>
    <p:sldId id="440" r:id="rId9"/>
    <p:sldId id="445" r:id="rId10"/>
  </p:sldIdLst>
  <p:sldSz cx="9144000" cy="6858000" type="screen4x3"/>
  <p:notesSz cx="9866313" cy="6735763"/>
  <p:embeddedFontLst>
    <p:embeddedFont>
      <p:font typeface="Calibri" panose="020F0502020204030204" pitchFamily="34" charset="0"/>
      <p:regular r:id="rId13"/>
      <p:bold r:id="rId14"/>
      <p:italic r:id="rId15"/>
      <p:boldItalic r:id="rId16"/>
    </p:embeddedFont>
    <p:embeddedFont>
      <p:font typeface="UD デジタル 教科書体 NK-B" panose="02020700000000000000" pitchFamily="18" charset="-128"/>
      <p:bold r:id="rId17"/>
    </p:embeddedFont>
    <p:embeddedFont>
      <p:font typeface="游明朝" panose="02020400000000000000" pitchFamily="18" charset="-128"/>
      <p:regular r:id="rId18"/>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光の子園" initials="ひ" lastIdx="2" clrIdx="0">
    <p:extLst>
      <p:ext uri="{19B8F6BF-5375-455C-9EA6-DF929625EA0E}">
        <p15:presenceInfo xmlns:p15="http://schemas.microsoft.com/office/powerpoint/2012/main" userId="光の子園"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5FF"/>
    <a:srgbClr val="FFCCFF"/>
    <a:srgbClr val="00FFCC"/>
    <a:srgbClr val="66FFCC"/>
    <a:srgbClr val="66FFFF"/>
    <a:srgbClr val="66FF33"/>
    <a:srgbClr val="FF9900"/>
    <a:srgbClr val="0099FF"/>
    <a:srgbClr val="3399FF"/>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54588" autoAdjust="0"/>
  </p:normalViewPr>
  <p:slideViewPr>
    <p:cSldViewPr>
      <p:cViewPr varScale="1">
        <p:scale>
          <a:sx n="58" d="100"/>
          <a:sy n="58" d="100"/>
        </p:scale>
        <p:origin x="304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6478" cy="337166"/>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7533" y="0"/>
            <a:ext cx="4276478" cy="337166"/>
          </a:xfrm>
          <a:prstGeom prst="rect">
            <a:avLst/>
          </a:prstGeom>
        </p:spPr>
        <p:txBody>
          <a:bodyPr vert="horz" lIns="90763" tIns="45382" rIns="90763" bIns="45382" rtlCol="0"/>
          <a:lstStyle>
            <a:lvl1pPr algn="r">
              <a:defRPr sz="1200"/>
            </a:lvl1pPr>
          </a:lstStyle>
          <a:p>
            <a:fld id="{BD974D6F-25D7-4EC5-8519-7BAAE583DD4B}" type="datetimeFigureOut">
              <a:rPr kumimoji="1" lang="ja-JP" altLang="en-US" smtClean="0"/>
              <a:t>2023/2/28</a:t>
            </a:fld>
            <a:endParaRPr kumimoji="1" lang="ja-JP" altLang="en-US"/>
          </a:p>
        </p:txBody>
      </p:sp>
      <p:sp>
        <p:nvSpPr>
          <p:cNvPr id="4" name="フッター プレースホルダー 3"/>
          <p:cNvSpPr>
            <a:spLocks noGrp="1"/>
          </p:cNvSpPr>
          <p:nvPr>
            <p:ph type="ftr" sz="quarter" idx="2"/>
          </p:nvPr>
        </p:nvSpPr>
        <p:spPr>
          <a:xfrm>
            <a:off x="0" y="6398598"/>
            <a:ext cx="4276478" cy="337166"/>
          </a:xfrm>
          <a:prstGeom prst="rect">
            <a:avLst/>
          </a:prstGeom>
        </p:spPr>
        <p:txBody>
          <a:bodyPr vert="horz" lIns="90763" tIns="45382" rIns="90763" bIns="4538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7533" y="6398598"/>
            <a:ext cx="4276478" cy="337166"/>
          </a:xfrm>
          <a:prstGeom prst="rect">
            <a:avLst/>
          </a:prstGeom>
        </p:spPr>
        <p:txBody>
          <a:bodyPr vert="horz" lIns="90763" tIns="45382" rIns="90763" bIns="45382" rtlCol="0" anchor="b"/>
          <a:lstStyle>
            <a:lvl1pPr algn="r">
              <a:defRPr sz="1200"/>
            </a:lvl1pPr>
          </a:lstStyle>
          <a:p>
            <a:fld id="{8130ED6C-4050-4699-880E-E2CE64C8D100}" type="slidenum">
              <a:rPr kumimoji="1" lang="ja-JP" altLang="en-US" smtClean="0"/>
              <a:t>‹#›</a:t>
            </a:fld>
            <a:endParaRPr kumimoji="1" lang="ja-JP" altLang="en-US"/>
          </a:p>
        </p:txBody>
      </p:sp>
    </p:spTree>
    <p:extLst>
      <p:ext uri="{BB962C8B-B14F-4D97-AF65-F5344CB8AC3E}">
        <p14:creationId xmlns:p14="http://schemas.microsoft.com/office/powerpoint/2010/main" val="840150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275402" cy="337958"/>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9" y="0"/>
            <a:ext cx="4275402" cy="337958"/>
          </a:xfrm>
          <a:prstGeom prst="rect">
            <a:avLst/>
          </a:prstGeom>
        </p:spPr>
        <p:txBody>
          <a:bodyPr vert="horz" lIns="90763" tIns="45382" rIns="90763" bIns="45382" rtlCol="0"/>
          <a:lstStyle>
            <a:lvl1pPr algn="r">
              <a:defRPr sz="1200"/>
            </a:lvl1pPr>
          </a:lstStyle>
          <a:p>
            <a:fld id="{0D8D8597-5C6B-4CAF-8C52-BA357A8ED519}" type="datetimeFigureOut">
              <a:rPr kumimoji="1" lang="ja-JP" altLang="en-US" smtClean="0"/>
              <a:t>2023/2/28</a:t>
            </a:fld>
            <a:endParaRPr kumimoji="1" lang="ja-JP" altLang="en-US"/>
          </a:p>
        </p:txBody>
      </p:sp>
      <p:sp>
        <p:nvSpPr>
          <p:cNvPr id="4" name="スライド イメージ プレースホルダー 3"/>
          <p:cNvSpPr>
            <a:spLocks noGrp="1" noRot="1" noChangeAspect="1"/>
          </p:cNvSpPr>
          <p:nvPr>
            <p:ph type="sldImg" idx="2"/>
          </p:nvPr>
        </p:nvSpPr>
        <p:spPr>
          <a:xfrm>
            <a:off x="3417888" y="842963"/>
            <a:ext cx="3030537" cy="2271712"/>
          </a:xfrm>
          <a:prstGeom prst="rect">
            <a:avLst/>
          </a:prstGeom>
          <a:noFill/>
          <a:ln w="12700">
            <a:solidFill>
              <a:prstClr val="black"/>
            </a:solidFill>
          </a:ln>
        </p:spPr>
        <p:txBody>
          <a:bodyPr vert="horz" lIns="90763" tIns="45382" rIns="90763" bIns="45382" rtlCol="0" anchor="ctr"/>
          <a:lstStyle/>
          <a:p>
            <a:endParaRPr lang="ja-JP" altLang="en-US"/>
          </a:p>
        </p:txBody>
      </p:sp>
      <p:sp>
        <p:nvSpPr>
          <p:cNvPr id="5" name="ノート プレースホルダー 4"/>
          <p:cNvSpPr>
            <a:spLocks noGrp="1"/>
          </p:cNvSpPr>
          <p:nvPr>
            <p:ph type="body" sz="quarter" idx="3"/>
          </p:nvPr>
        </p:nvSpPr>
        <p:spPr>
          <a:xfrm>
            <a:off x="986632" y="3241586"/>
            <a:ext cx="7893050" cy="2652207"/>
          </a:xfrm>
          <a:prstGeom prst="rect">
            <a:avLst/>
          </a:prstGeom>
        </p:spPr>
        <p:txBody>
          <a:bodyPr vert="horz" lIns="90763" tIns="45382" rIns="90763" bIns="4538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6397806"/>
            <a:ext cx="4275402" cy="337958"/>
          </a:xfrm>
          <a:prstGeom prst="rect">
            <a:avLst/>
          </a:prstGeom>
        </p:spPr>
        <p:txBody>
          <a:bodyPr vert="horz" lIns="90763" tIns="45382" rIns="90763" bIns="4538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9" y="6397806"/>
            <a:ext cx="4275402" cy="337958"/>
          </a:xfrm>
          <a:prstGeom prst="rect">
            <a:avLst/>
          </a:prstGeom>
        </p:spPr>
        <p:txBody>
          <a:bodyPr vert="horz" lIns="90763" tIns="45382" rIns="90763" bIns="45382" rtlCol="0" anchor="b"/>
          <a:lstStyle>
            <a:lvl1pPr algn="r">
              <a:defRPr sz="1200"/>
            </a:lvl1pPr>
          </a:lstStyle>
          <a:p>
            <a:fld id="{EEECE732-60F9-4622-A40F-13C9F9CB0728}" type="slidenum">
              <a:rPr kumimoji="1" lang="ja-JP" altLang="en-US" smtClean="0"/>
              <a:t>‹#›</a:t>
            </a:fld>
            <a:endParaRPr kumimoji="1" lang="ja-JP" altLang="en-US"/>
          </a:p>
        </p:txBody>
      </p:sp>
    </p:spTree>
    <p:extLst>
      <p:ext uri="{BB962C8B-B14F-4D97-AF65-F5344CB8AC3E}">
        <p14:creationId xmlns:p14="http://schemas.microsoft.com/office/powerpoint/2010/main" val="1107058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28600"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きょう</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のお話は「優しくて賢いお母様」です</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真のお母様が生まれる前に、お父さんの韓承運</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ハンスンウン</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先生が夢を見られました。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それは、</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美しい陽の光が差し込む中で、二羽の鶴が仲良く羽を広げていました。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それで、真のお母様の御名前は「韓鶴子」</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ハンハクチャ</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とつけられました。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3963955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真のお母様がお生まれになったのは、平安南道</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ピョンアンナムド</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の安州</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アンヂュ</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という所でした。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都会に近い所で、家の裏には小さな山があり、とても穏やかで温かい感じを与える所でした。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1869379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さて、ここからすこし、真のお母様がお生まれになる前のお話しをしようと思います。</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昔、この安州という場所は、多くの人が行き来していました。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しかし、安州には大きな</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川</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があったので、</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向こう岸まで小さな船で渡らなければならず、</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人々は</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困ってい</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たのです</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橋を造りたくても、そのためにはとてもたくさんのお金が必要で、皆、とても困っていました。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そ</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の時、</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真のお母様の先祖の一人である趙漢俊（チョハンヂュン）ハラボジ</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が、</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「よし！　私の全財産を使って国のために橋を作ろう！」と、決心し、自分のお金を全部捧げて、川に立派な橋を架け</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696159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その夜のことです。趙漢俊ハラボジが寝ていると、夢の中で神様の声が聞こえてきました。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あなた</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の国を愛する真心にわたしは感動した。</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あなた</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の子孫の中に天女（神の娘）を授けよう！」と、約束して下さいました。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1320312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dirty="0">
                <a:solidFill>
                  <a:srgbClr val="000000"/>
                </a:solidFill>
                <a:effectLst/>
                <a:ea typeface="游明朝" panose="02020400000000000000" pitchFamily="18" charset="-128"/>
                <a:cs typeface="+mn-cs"/>
              </a:rPr>
              <a:t>こうして、神様は、約束通り趙漢俊ハラボジの子孫に、真のお母様を誕生させられたのです。</a:t>
            </a:r>
            <a:endParaRPr lang="en-US" altLang="ja-JP" sz="1800" dirty="0">
              <a:solidFill>
                <a:srgbClr val="000000"/>
              </a:solidFill>
              <a:effectLst/>
              <a:ea typeface="游明朝" panose="02020400000000000000" pitchFamily="18" charset="-128"/>
              <a:cs typeface="+mn-cs"/>
            </a:endParaRPr>
          </a:p>
          <a:p>
            <a:endParaRPr kumimoji="1" lang="en-US" altLang="ja-JP" sz="1800" dirty="0">
              <a:solidFill>
                <a:srgbClr val="000000"/>
              </a:solidFill>
              <a:effectLst/>
              <a:ea typeface="游明朝" panose="02020400000000000000" pitchFamily="18" charset="-128"/>
              <a:cs typeface="+mn-cs"/>
            </a:endParaRPr>
          </a:p>
          <a:p>
            <a:r>
              <a:rPr kumimoji="1" lang="ja-JP" altLang="en-US" sz="1800" dirty="0">
                <a:solidFill>
                  <a:srgbClr val="000000"/>
                </a:solidFill>
                <a:effectLst/>
                <a:ea typeface="游明朝" panose="02020400000000000000" pitchFamily="18" charset="-128"/>
                <a:cs typeface="+mn-cs"/>
              </a:rPr>
              <a:t>真のお母様の、ご先祖さまには、このように、「人のためにいきる」とても素晴らしいご先祖様がいたのです。</a:t>
            </a: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1714654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しかし、サタン</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もそのような真のお母様を黙ってみておくわけにはいきません。</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あるとき、</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真のお母様のお母さんでいらっしゃる洪順愛大母様が真のお母様を抱いて寝ていたら、角の生えた真っ黒なサタンが近寄って来て「この子が生まれたことによって私は死んでしまう！」と言</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いながら襲ってきました。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その時、大母様は「サタンよ、去れー！　この娘は、私にとって本当に大切な娘なのに、どうしてお前は命を奪おうとするのか！」と、叫び追い払いました。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1580676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なぜ、このようなことが起きるのか大母様が神様に祈ってみると、夢の中で「その子は将来、天の花嫁となるから大切に育てなさい」と、教えられたのです。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en-US" altLang="ja-JP" sz="1800" kern="100" dirty="0">
                <a:solidFill>
                  <a:srgbClr val="000000"/>
                </a:solidFill>
                <a:effectLst/>
                <a:latin typeface="游明朝" panose="02020400000000000000" pitchFamily="18" charset="-128"/>
                <a:ea typeface="游明朝" panose="02020400000000000000" pitchFamily="18" charset="-128"/>
                <a:cs typeface="+mn-cs"/>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その時から、大母様は、真のお母様を自分の娘とは思わないで、神様から授けられた「神の子」として大切に育てました。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744216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真のお母様は、真の母としての使命を果たすために誕生されました。真のお母様はいつも神様に</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お</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祈り</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しながら</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生活してこられたのです。</a:t>
            </a:r>
          </a:p>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私達も、真のお母様のように、親である神様に祈り</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ながら、生活しましょう</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t>
            </a:r>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28395727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2023/2/28</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27890387"/>
      </p:ext>
    </p:extLst>
  </p:cSld>
  <p:clrMapOvr>
    <a:masterClrMapping/>
  </p:clrMapOvr>
  <p:transition spd="slow" advClick="0">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2023/2/28</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257302839"/>
      </p:ext>
    </p:extLst>
  </p:cSld>
  <p:clrMapOvr>
    <a:masterClrMapping/>
  </p:clrMapOvr>
  <p:transition spd="slow" advClick="0">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2023/2/28</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971230978"/>
      </p:ext>
    </p:extLst>
  </p:cSld>
  <p:clrMapOvr>
    <a:masterClrMapping/>
  </p:clrMapOvr>
  <p:transition spd="slow" advClick="0">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ja-JP" altLang="en-US"/>
              <a:t>マスター タイトルの書式設定</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2023/2/28</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1833759455"/>
      </p:ext>
    </p:extLst>
  </p:cSld>
  <p:clrMapOvr>
    <a:masterClrMapping/>
  </p:clrMapOvr>
  <p:transition spd="slow" advClick="0">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2023/2/28</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410969241"/>
      </p:ext>
    </p:extLst>
  </p:cSld>
  <p:clrMapOvr>
    <a:masterClrMapping/>
  </p:clrMapOvr>
  <p:transition spd="slow" advClick="0">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2023/2/28</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4176677672"/>
      </p:ext>
    </p:extLst>
  </p:cSld>
  <p:clrMapOvr>
    <a:masterClrMapping/>
  </p:clrMapOvr>
  <p:transition spd="slow" advClick="0">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2023/2/28</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176365427"/>
      </p:ext>
    </p:extLst>
  </p:cSld>
  <p:clrMapOvr>
    <a:masterClrMapping/>
  </p:clrMapOvr>
  <p:transition spd="slow" advClick="0">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2023/2/28</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2592493179"/>
      </p:ext>
    </p:extLst>
  </p:cSld>
  <p:clrMapOvr>
    <a:masterClrMapping/>
  </p:clrMapOvr>
  <p:transition spd="slow" advClick="0">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2023/2/28</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9675483"/>
      </p:ext>
    </p:extLst>
  </p:cSld>
  <p:clrMapOvr>
    <a:masterClrMapping/>
  </p:clrMapOvr>
  <p:transition spd="slow" advClick="0">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2023/2/28</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8786893"/>
      </p:ext>
    </p:extLst>
  </p:cSld>
  <p:clrMapOvr>
    <a:masterClrMapping/>
  </p:clrMapOvr>
  <p:transition spd="slow" advClick="0">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2023/2/28</a:t>
            </a:fld>
            <a:endParaRPr kumimoji="1" lang="ja-JP" altLang="en-US"/>
          </a:p>
        </p:txBody>
      </p:sp>
      <p:sp>
        <p:nvSpPr>
          <p:cNvPr id="3" name="Rectangle 5"/>
          <p:cNvSpPr>
            <a:spLocks noGrp="1" noChangeArrowheads="1"/>
          </p:cNvSpPr>
          <p:nvPr>
            <p:ph type="ftr" sz="quarter" idx="11"/>
          </p:nvPr>
        </p:nvSpPr>
        <p:spPr>
          <a:ln/>
        </p:spPr>
        <p:txBody>
          <a:bodyPr/>
          <a:lstStyle>
            <a:lvl1pPr>
              <a:defRPr/>
            </a:lvl1pPr>
          </a:lstStyle>
          <a:p>
            <a:endParaRPr kumimoji="1" lang="ja-JP" altLang="en-US"/>
          </a:p>
        </p:txBody>
      </p:sp>
      <p:sp>
        <p:nvSpPr>
          <p:cNvPr id="4"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5021898"/>
      </p:ext>
    </p:extLst>
  </p:cSld>
  <p:clrMapOvr>
    <a:masterClrMapping/>
  </p:clrMapOvr>
  <p:transition spd="slow" advClick="0">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2023/2/28</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0844748"/>
      </p:ext>
    </p:extLst>
  </p:cSld>
  <p:clrMapOvr>
    <a:masterClrMapping/>
  </p:clrMapOvr>
  <p:transition spd="slow" advClick="0">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2023/2/28</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170148364"/>
      </p:ext>
    </p:extLst>
  </p:cSld>
  <p:clrMapOvr>
    <a:masterClrMapping/>
  </p:clrMapOvr>
  <p:transition spd="slow" advClick="0">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ea typeface="+mn-ea"/>
              </a:defRPr>
            </a:lvl1pPr>
          </a:lstStyle>
          <a:p>
            <a:fld id="{BA960F0A-A6D2-4873-A045-56C70D1FC4AE}" type="datetimeFigureOut">
              <a:rPr kumimoji="1" lang="ja-JP" altLang="en-US" smtClean="0"/>
              <a:t>2023/2/28</a:t>
            </a:fld>
            <a:endParaRPr kumimoji="1" lang="ja-JP"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ea typeface="+mn-ea"/>
              </a:defRPr>
            </a:lvl1pPr>
          </a:lstStyle>
          <a:p>
            <a:endParaRPr kumimoji="1" lang="ja-JP"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ea typeface="ＭＳ Ｐゴシック" panose="020B0600070205080204" pitchFamily="50" charset="-128"/>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2794623328"/>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Lst>
  <p:transition spd="slow" advClick="0">
    <p:diamond/>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0" y="0"/>
            <a:ext cx="9143999" cy="6957392"/>
          </a:xfrm>
          <a:effectLst/>
        </p:spPr>
      </p:pic>
      <p:sp>
        <p:nvSpPr>
          <p:cNvPr id="4" name="テキスト ボックス 3">
            <a:extLst>
              <a:ext uri="{FF2B5EF4-FFF2-40B4-BE49-F238E27FC236}">
                <a16:creationId xmlns:a16="http://schemas.microsoft.com/office/drawing/2014/main" id="{E1458EA3-3CE7-0427-95D0-9B0BD34BBC06}"/>
              </a:ext>
            </a:extLst>
          </p:cNvPr>
          <p:cNvSpPr txBox="1"/>
          <p:nvPr/>
        </p:nvSpPr>
        <p:spPr>
          <a:xfrm>
            <a:off x="90442" y="2564904"/>
            <a:ext cx="9053557" cy="2023439"/>
          </a:xfrm>
          <a:prstGeom prst="rect">
            <a:avLst/>
          </a:prstGeom>
          <a:noFill/>
        </p:spPr>
        <p:txBody>
          <a:bodyPr wrap="square" rtlCol="0">
            <a:spAutoFit/>
          </a:bodyPr>
          <a:lstStyle/>
          <a:p>
            <a:pPr algn="ctr">
              <a:lnSpc>
                <a:spcPct val="150000"/>
              </a:lnSpc>
            </a:pPr>
            <a:r>
              <a:rPr kumimoji="1" lang="ja-JP" altLang="en-US" sz="4000" dirty="0">
                <a:latin typeface="UD デジタル 教科書体 NK-B" panose="02020700000000000000" pitchFamily="18" charset="-128"/>
                <a:ea typeface="UD デジタル 教科書体 NK-B" panose="02020700000000000000" pitchFamily="18" charset="-128"/>
              </a:rPr>
              <a:t>真の父母様生涯路程④</a:t>
            </a:r>
            <a:endParaRPr kumimoji="1" lang="en-US" altLang="ja-JP" sz="4000" dirty="0">
              <a:latin typeface="UD デジタル 教科書体 NK-B" panose="02020700000000000000" pitchFamily="18" charset="-128"/>
              <a:ea typeface="UD デジタル 教科書体 NK-B" panose="02020700000000000000" pitchFamily="18" charset="-128"/>
            </a:endParaRPr>
          </a:p>
          <a:p>
            <a:pPr algn="ctr">
              <a:lnSpc>
                <a:spcPct val="150000"/>
              </a:lnSpc>
            </a:pPr>
            <a:r>
              <a:rPr kumimoji="1" lang="ja-JP" altLang="en-US" sz="4800" dirty="0">
                <a:latin typeface="UD デジタル 教科書体 NK-B" panose="02020700000000000000" pitchFamily="18" charset="-128"/>
                <a:ea typeface="UD デジタル 教科書体 NK-B" panose="02020700000000000000" pitchFamily="18" charset="-128"/>
              </a:rPr>
              <a:t>「優しくて賢いお母様」</a:t>
            </a:r>
          </a:p>
        </p:txBody>
      </p:sp>
      <p:sp>
        <p:nvSpPr>
          <p:cNvPr id="7" name="テキスト ボックス 6">
            <a:extLst>
              <a:ext uri="{FF2B5EF4-FFF2-40B4-BE49-F238E27FC236}">
                <a16:creationId xmlns:a16="http://schemas.microsoft.com/office/drawing/2014/main" id="{AA5143E9-AEAA-0A27-CF0F-5D4A75504732}"/>
              </a:ext>
            </a:extLst>
          </p:cNvPr>
          <p:cNvSpPr txBox="1"/>
          <p:nvPr/>
        </p:nvSpPr>
        <p:spPr>
          <a:xfrm>
            <a:off x="2051721" y="2617167"/>
            <a:ext cx="7001837"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まこと　　　 　　　ふ      ぼ 　   さま  しょう   がい 　 ろ     てい</a:t>
            </a:r>
          </a:p>
        </p:txBody>
      </p:sp>
      <p:sp>
        <p:nvSpPr>
          <p:cNvPr id="8" name="テキスト ボックス 7">
            <a:extLst>
              <a:ext uri="{FF2B5EF4-FFF2-40B4-BE49-F238E27FC236}">
                <a16:creationId xmlns:a16="http://schemas.microsoft.com/office/drawing/2014/main" id="{CA3F4149-1EFE-4486-784E-0AA490CFC730}"/>
              </a:ext>
            </a:extLst>
          </p:cNvPr>
          <p:cNvSpPr txBox="1"/>
          <p:nvPr/>
        </p:nvSpPr>
        <p:spPr>
          <a:xfrm>
            <a:off x="2123729" y="3535973"/>
            <a:ext cx="5400599"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やさ　　　　　　　　　　　 かしこ 　　　　　　 　　　 かあ　 さま</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038CF4A4-AFC1-4D9F-AB8B-45D04BD81886}"/>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285" r="6072"/>
          <a:stretch/>
        </p:blipFill>
        <p:spPr>
          <a:xfrm>
            <a:off x="0" y="-1"/>
            <a:ext cx="9144000" cy="6847547"/>
          </a:xfrm>
        </p:spPr>
      </p:pic>
    </p:spTree>
    <p:extLst>
      <p:ext uri="{BB962C8B-B14F-4D97-AF65-F5344CB8AC3E}">
        <p14:creationId xmlns:p14="http://schemas.microsoft.com/office/powerpoint/2010/main" val="43932418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2B778715-967B-4DCB-AB18-BC0C77BD46AA}"/>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698557" cy="6858000"/>
          </a:xfrm>
        </p:spPr>
      </p:pic>
    </p:spTree>
    <p:extLst>
      <p:ext uri="{BB962C8B-B14F-4D97-AF65-F5344CB8AC3E}">
        <p14:creationId xmlns:p14="http://schemas.microsoft.com/office/powerpoint/2010/main" val="154082618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135CDF20-B62D-4839-8DCB-8F1BCF71FC5C}"/>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77279" y="0"/>
            <a:ext cx="9698557" cy="6858000"/>
          </a:xfrm>
        </p:spPr>
      </p:pic>
    </p:spTree>
    <p:extLst>
      <p:ext uri="{BB962C8B-B14F-4D97-AF65-F5344CB8AC3E}">
        <p14:creationId xmlns:p14="http://schemas.microsoft.com/office/powerpoint/2010/main" val="305261197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BDFE0307-58EE-44C2-B8DA-5AEF250E4834}"/>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96552" y="13320"/>
            <a:ext cx="9693183" cy="6854200"/>
          </a:xfrm>
        </p:spPr>
      </p:pic>
    </p:spTree>
    <p:extLst>
      <p:ext uri="{BB962C8B-B14F-4D97-AF65-F5344CB8AC3E}">
        <p14:creationId xmlns:p14="http://schemas.microsoft.com/office/powerpoint/2010/main" val="102291877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3A76597B-9047-4AC2-AB51-256A597FB5A3}"/>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52536" y="0"/>
            <a:ext cx="9698557" cy="6858000"/>
          </a:xfrm>
        </p:spPr>
      </p:pic>
    </p:spTree>
    <p:extLst>
      <p:ext uri="{BB962C8B-B14F-4D97-AF65-F5344CB8AC3E}">
        <p14:creationId xmlns:p14="http://schemas.microsoft.com/office/powerpoint/2010/main" val="306808673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C4AC83B9-201E-4D69-9261-ED86BE5D7D1C}"/>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70441" y="0"/>
            <a:ext cx="9698557" cy="6858000"/>
          </a:xfrm>
        </p:spPr>
      </p:pic>
    </p:spTree>
    <p:extLst>
      <p:ext uri="{BB962C8B-B14F-4D97-AF65-F5344CB8AC3E}">
        <p14:creationId xmlns:p14="http://schemas.microsoft.com/office/powerpoint/2010/main" val="191257301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7E4F0DB0-9E36-4A95-89A2-4DE03D8E166E}"/>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504" y="-4208"/>
            <a:ext cx="9668406" cy="6836680"/>
          </a:xfrm>
        </p:spPr>
      </p:pic>
    </p:spTree>
    <p:extLst>
      <p:ext uri="{BB962C8B-B14F-4D97-AF65-F5344CB8AC3E}">
        <p14:creationId xmlns:p14="http://schemas.microsoft.com/office/powerpoint/2010/main" val="191647251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日本天一国青年宣教師 特別午餐会」における真のお母様（韓鶴子総裁）のみ言 | 世界平和統一家庭連合 News Online">
            <a:extLst>
              <a:ext uri="{FF2B5EF4-FFF2-40B4-BE49-F238E27FC236}">
                <a16:creationId xmlns:a16="http://schemas.microsoft.com/office/drawing/2014/main" id="{BC1BCA05-2ABB-CBED-6C12-53AD3B3872C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900" t="9646" r="13194" b="9646"/>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0523901"/>
      </p:ext>
    </p:extLst>
  </p:cSld>
  <p:clrMapOvr>
    <a:masterClrMapping/>
  </p:clrMapOvr>
  <p:transition spd="slow" advClick="0">
    <p:diamond/>
  </p:transition>
</p:sld>
</file>

<file path=ppt/theme/theme1.xml><?xml version="1.0" encoding="utf-8"?>
<a:theme xmlns:a="http://schemas.openxmlformats.org/drawingml/2006/main" name="aki">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ki" id="{7B33ADE1-2CDB-4617-8E47-19550B32C081}" vid="{33C0961B-6688-45D4-904F-40D07528730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aki</Template>
  <TotalTime>3488</TotalTime>
  <Words>683</Words>
  <PresentationFormat>画面に合わせる (4:3)</PresentationFormat>
  <Paragraphs>47</Paragraphs>
  <Slides>9</Slides>
  <Notes>9</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9</vt:i4>
      </vt:variant>
    </vt:vector>
  </HeadingPairs>
  <TitlesOfParts>
    <vt:vector size="14" baseType="lpstr">
      <vt:lpstr>Calibri</vt:lpstr>
      <vt:lpstr>游明朝</vt:lpstr>
      <vt:lpstr>Arial</vt:lpstr>
      <vt:lpstr>UD デジタル 教科書体 NK-B</vt:lpstr>
      <vt:lpstr>aki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2016-05-18T08:15:33Z</cp:lastPrinted>
  <dcterms:created xsi:type="dcterms:W3CDTF">2015-05-21T13:49:30Z</dcterms:created>
  <dcterms:modified xsi:type="dcterms:W3CDTF">2023-02-28T03:12:24Z</dcterms:modified>
</cp:coreProperties>
</file>