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79" r:id="rId1"/>
  </p:sldMasterIdLst>
  <p:notesMasterIdLst>
    <p:notesMasterId r:id="rId10"/>
  </p:notesMasterIdLst>
  <p:handoutMasterIdLst>
    <p:handoutMasterId r:id="rId11"/>
  </p:handoutMasterIdLst>
  <p:sldIdLst>
    <p:sldId id="271" r:id="rId2"/>
    <p:sldId id="448" r:id="rId3"/>
    <p:sldId id="449" r:id="rId4"/>
    <p:sldId id="450" r:id="rId5"/>
    <p:sldId id="451" r:id="rId6"/>
    <p:sldId id="454" r:id="rId7"/>
    <p:sldId id="453" r:id="rId8"/>
    <p:sldId id="457" r:id="rId9"/>
  </p:sldIdLst>
  <p:sldSz cx="9144000" cy="6858000" type="screen4x3"/>
  <p:notesSz cx="9866313" cy="6735763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entury" panose="02040604050505020304" pitchFamily="18" charset="0"/>
      <p:regular r:id="rId16"/>
    </p:embeddedFont>
    <p:embeddedFont>
      <p:font typeface="UD デジタル 教科書体 NK-B" panose="02020700000000000000" pitchFamily="18" charset="-128"/>
      <p:bold r:id="rId17"/>
    </p:embeddedFont>
    <p:embeddedFont>
      <p:font typeface="游明朝" panose="02020400000000000000" pitchFamily="18" charset="-128"/>
      <p:regular r:id="rId18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光の子園" initials="ひ" lastIdx="2" clrIdx="0">
    <p:extLst>
      <p:ext uri="{19B8F6BF-5375-455C-9EA6-DF929625EA0E}">
        <p15:presenceInfo xmlns:p15="http://schemas.microsoft.com/office/powerpoint/2012/main" userId="光の子園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FF"/>
    <a:srgbClr val="FFCCFF"/>
    <a:srgbClr val="00FFCC"/>
    <a:srgbClr val="66FFCC"/>
    <a:srgbClr val="66FFFF"/>
    <a:srgbClr val="66FF33"/>
    <a:srgbClr val="FF9900"/>
    <a:srgbClr val="0099FF"/>
    <a:srgbClr val="3399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502C8E-75C1-4D65-9065-D6D20B937138}" v="42" dt="2019-03-19T07:14:18.2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55419" autoAdjust="0"/>
  </p:normalViewPr>
  <p:slideViewPr>
    <p:cSldViewPr>
      <p:cViewPr varScale="1">
        <p:scale>
          <a:sx n="59" d="100"/>
          <a:sy n="59" d="100"/>
        </p:scale>
        <p:origin x="301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478" cy="33716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587533" y="0"/>
            <a:ext cx="4276478" cy="33716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BD974D6F-25D7-4EC5-8519-7BAAE583DD4B}" type="datetimeFigureOut">
              <a:rPr kumimoji="1" lang="ja-JP" altLang="en-US" smtClean="0"/>
              <a:t>2023/2/28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398598"/>
            <a:ext cx="4276478" cy="33716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587533" y="6398598"/>
            <a:ext cx="4276478" cy="33716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8130ED6C-4050-4699-880E-E2CE64C8D1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01501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275402" cy="33795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588629" y="0"/>
            <a:ext cx="4275402" cy="33795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0D8D8597-5C6B-4CAF-8C52-BA357A8ED519}" type="datetimeFigureOut">
              <a:rPr kumimoji="1" lang="ja-JP" altLang="en-US" smtClean="0"/>
              <a:t>2023/2/28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17888" y="842963"/>
            <a:ext cx="3030537" cy="2271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86632" y="3241586"/>
            <a:ext cx="7893050" cy="2652207"/>
          </a:xfrm>
          <a:prstGeom prst="rect">
            <a:avLst/>
          </a:prstGeom>
        </p:spPr>
        <p:txBody>
          <a:bodyPr vert="horz" lIns="90763" tIns="45382" rIns="90763" bIns="45382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6397806"/>
            <a:ext cx="4275402" cy="337958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588629" y="6397806"/>
            <a:ext cx="4275402" cy="337958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EEECE732-60F9-4622-A40F-13C9F9CB07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705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きょうのお話は「試練に打ち勝ったお父様」です。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128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真のお父様は、神の国をつくるために、伝道を始められました。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伝道とは神様の愛とみ言を伝えることです。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6694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133350" algn="just" fontAlgn="base"/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しかし、そのような、真のお父様をよく思わない人たちがいました。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それは、神様が嫌いで、神様はいないと思っている人たちです。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真のお父様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はその人たちにつかまってしまいます。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そして、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「神様のみ言を伝えることをやめろ！」と言いながら、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たくさん殴られたり、蹴られたりしました。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真のお父様は、たくさんの血を吐かれて本当に死んでしまうかと思うほどでした。</a:t>
            </a:r>
          </a:p>
          <a:p>
            <a:pPr indent="133350" algn="just" fontAlgn="base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そのような中でも、真のお父様は、「天のお父様、心配なさらないでください。私はまだ死にません。こんなふうにみすぼらしく死んだりしません」と、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強く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祈られました。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6738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133350" algn="just" fontAlgn="base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また、ある時は、「興南」という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ところ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に送られたこともありました。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そこでは、朝から晩まで、とても、つらい仕事をさせられました。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「硫酸アンモニウム」という肥料の原料を袋に詰めて運ぶ仕事をしました。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endParaRPr lang="en-US" altLang="ja-JP" sz="1800" b="0" i="0" dirty="0">
              <a:solidFill>
                <a:srgbClr val="000000"/>
              </a:solidFill>
              <a:effectLst/>
              <a:ea typeface="Century" panose="02040604050505020304" pitchFamily="18" charset="0"/>
            </a:endParaRPr>
          </a:p>
          <a:p>
            <a:pPr indent="133350" algn="just" fontAlgn="base"/>
            <a:r>
              <a:rPr lang="ja-JP" altLang="en-US" sz="1800" b="0" i="0" dirty="0">
                <a:solidFill>
                  <a:srgbClr val="000000"/>
                </a:solidFill>
                <a:effectLst/>
                <a:ea typeface="Century" panose="02040604050505020304" pitchFamily="18" charset="0"/>
              </a:rPr>
              <a:t>１袋が４０㎏もの重いものでした。これを１日、１３０袋運ばなければならないのです。</a:t>
            </a:r>
            <a:r>
              <a:rPr lang="ja-JP" altLang="en-US" sz="1800" b="0" i="0" dirty="0">
                <a:solidFill>
                  <a:srgbClr val="000000"/>
                </a:solidFill>
                <a:effectLst/>
                <a:latin typeface="Century" panose="02040604050505020304" pitchFamily="18" charset="0"/>
              </a:rPr>
              <a:t> 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また、「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硫酸アンモニウム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」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は、皮膚につくと痛みやかゆみがおこります。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その袋を、たくさんたくさん運ばなければなりません。体中はとても痛くなりました。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6226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133350" algn="just" fontAlgn="base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それだけ、大変な仕事をしても、ご飯は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本当に少ししかありませんでした。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スープは大根の葉が入った塩水です。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そこで働く人たちは、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あまりにもお腹がすいて、ごはんのために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、たくさん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喧嘩が起こ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りました。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2123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133350" algn="just" fontAlgn="base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そのような中でも真のお父様は、「ために生きる」ことを実践されました。</a:t>
            </a:r>
          </a:p>
          <a:p>
            <a:pPr indent="133350" algn="just" fontAlgn="base"/>
            <a:r>
              <a:rPr lang="en-US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 </a:t>
            </a:r>
          </a:p>
          <a:p>
            <a:pPr indent="133350" algn="just" fontAlgn="base"/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真のお父様は、自分がお腹がすいていても、食事の半分を他の人に分け与えました。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そして、喜ぶ人の姿を見ることで元気になったのです。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真のお父様は、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このように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苦しい時にこそ、人を愛されたのです。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8081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133350" algn="just" fontAlgn="base"/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そして、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最後は、アメリカやイギリスなど世界の</a:t>
            </a:r>
            <a:r>
              <a:rPr lang="en-US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16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か国の国連軍が爆撃することによって、興南から解放され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たのです。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r>
              <a:rPr lang="en-US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 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2577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133350" algn="just" fontAlgn="base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真のお父様は、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どんなに苦しい時でも、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親なる神様のことを思い、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神様に喜んでもらうために歩んだのです。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r>
              <a:rPr lang="en-US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 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indent="133350" algn="just" fontAlgn="base"/>
            <a:r>
              <a:rPr lang="ja-JP" altLang="ja-JP" sz="1800" kern="10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私たちも</a:t>
            </a:r>
            <a:r>
              <a:rPr lang="ja-JP" altLang="en-US" sz="1800" kern="10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、そのように</a:t>
            </a:r>
            <a:r>
              <a:rPr lang="ja-JP" altLang="ja-JP" sz="1800" kern="10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頑張りましょう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！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8500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2023/2/28</a:t>
            </a:fld>
            <a:endParaRPr kumimoji="1"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7890387"/>
      </p:ext>
    </p:extLst>
  </p:cSld>
  <p:clrMapOvr>
    <a:masterClrMapping/>
  </p:clrMapOvr>
  <p:transition spd="slow" advClick="0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2023/2/28</a:t>
            </a:fld>
            <a:endParaRPr kumimoji="1"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7302839"/>
      </p:ext>
    </p:extLst>
  </p:cSld>
  <p:clrMapOvr>
    <a:masterClrMapping/>
  </p:clrMapOvr>
  <p:transition spd="slow" advClick="0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2023/2/28</a:t>
            </a:fld>
            <a:endParaRPr kumimoji="1"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1230978"/>
      </p:ext>
    </p:extLst>
  </p:cSld>
  <p:clrMapOvr>
    <a:masterClrMapping/>
  </p:clrMapOvr>
  <p:transition spd="slow" advClick="0">
    <p:diamond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2023/2/28</a:t>
            </a:fld>
            <a:endParaRPr kumimoji="1" lang="ja-JP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3759455"/>
      </p:ext>
    </p:extLst>
  </p:cSld>
  <p:clrMapOvr>
    <a:masterClrMapping/>
  </p:clrMapOvr>
  <p:transition spd="slow" advClick="0">
    <p:diamond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2023/2/28</a:t>
            </a:fld>
            <a:endParaRPr kumimoji="1"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0969241"/>
      </p:ext>
    </p:extLst>
  </p:cSld>
  <p:clrMapOvr>
    <a:masterClrMapping/>
  </p:clrMapOvr>
  <p:transition spd="slow" advClick="0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675ADE-53E8-4C7B-89C2-85D3AF6CF238}" type="datetimeFigureOut">
              <a:rPr kumimoji="1" lang="ja-JP" altLang="en-US" smtClean="0"/>
              <a:t>2023/2/28</a:t>
            </a:fld>
            <a:endParaRPr kumimoji="1"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21E90F-99A6-4C8F-96D1-BA31543FED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6677672"/>
      </p:ext>
    </p:extLst>
  </p:cSld>
  <p:clrMapOvr>
    <a:masterClrMapping/>
  </p:clrMapOvr>
  <p:transition spd="slow" advClick="0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2023/2/28</a:t>
            </a:fld>
            <a:endParaRPr kumimoji="1"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6365427"/>
      </p:ext>
    </p:extLst>
  </p:cSld>
  <p:clrMapOvr>
    <a:masterClrMapping/>
  </p:clrMapOvr>
  <p:transition spd="slow" advClick="0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675ADE-53E8-4C7B-89C2-85D3AF6CF238}" type="datetimeFigureOut">
              <a:rPr kumimoji="1" lang="ja-JP" altLang="en-US" smtClean="0"/>
              <a:t>2023/2/28</a:t>
            </a:fld>
            <a:endParaRPr kumimoji="1" lang="ja-JP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21E90F-99A6-4C8F-96D1-BA31543FED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2493179"/>
      </p:ext>
    </p:extLst>
  </p:cSld>
  <p:clrMapOvr>
    <a:masterClrMapping/>
  </p:clrMapOvr>
  <p:transition spd="slow" advClick="0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2023/2/28</a:t>
            </a:fld>
            <a:endParaRPr kumimoji="1" lang="ja-JP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9675483"/>
      </p:ext>
    </p:extLst>
  </p:cSld>
  <p:clrMapOvr>
    <a:masterClrMapping/>
  </p:clrMapOvr>
  <p:transition spd="slow" advClick="0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2023/2/28</a:t>
            </a:fld>
            <a:endParaRPr kumimoji="1"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8786893"/>
      </p:ext>
    </p:extLst>
  </p:cSld>
  <p:clrMapOvr>
    <a:masterClrMapping/>
  </p:clrMapOvr>
  <p:transition spd="slow" advClick="0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2023/2/28</a:t>
            </a:fld>
            <a:endParaRPr kumimoji="1" lang="ja-JP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5021898"/>
      </p:ext>
    </p:extLst>
  </p:cSld>
  <p:clrMapOvr>
    <a:masterClrMapping/>
  </p:clrMapOvr>
  <p:transition spd="slow" advClick="0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2023/2/28</a:t>
            </a:fld>
            <a:endParaRPr kumimoji="1" lang="ja-JP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0844748"/>
      </p:ext>
    </p:extLst>
  </p:cSld>
  <p:clrMapOvr>
    <a:masterClrMapping/>
  </p:clrMapOvr>
  <p:transition spd="slow" advClick="0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2023/2/28</a:t>
            </a:fld>
            <a:endParaRPr kumimoji="1" lang="ja-JP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148364"/>
      </p:ext>
    </p:extLst>
  </p:cSld>
  <p:clrMapOvr>
    <a:masterClrMapping/>
  </p:clrMapOvr>
  <p:transition spd="slow" advClick="0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latin typeface="Arial" charset="0"/>
                <a:ea typeface="+mn-ea"/>
              </a:defRPr>
            </a:lvl1pPr>
          </a:lstStyle>
          <a:p>
            <a:fld id="{BA960F0A-A6D2-4873-A045-56C70D1FC4AE}" type="datetimeFigureOut">
              <a:rPr kumimoji="1" lang="ja-JP" altLang="en-US" smtClean="0"/>
              <a:t>2023/2/28</a:t>
            </a:fld>
            <a:endParaRPr kumimoji="1" lang="ja-JP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latin typeface="Arial" charset="0"/>
                <a:ea typeface="+mn-ea"/>
              </a:defRPr>
            </a:lvl1pPr>
          </a:lstStyle>
          <a:p>
            <a:endParaRPr kumimoji="1" lang="ja-JP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ea typeface="ＭＳ Ｐゴシック" panose="020B0600070205080204" pitchFamily="50" charset="-128"/>
              </a:defRPr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623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  <p:sldLayoutId id="2147483891" r:id="rId12"/>
    <p:sldLayoutId id="2147483892" r:id="rId13"/>
  </p:sldLayoutIdLst>
  <p:transition spd="slow" advClick="0">
    <p:diamond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ln>
            <a:noFill/>
          </a:ln>
          <a:effectLst/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7473B29-C132-53E8-E3E0-1182D6443022}"/>
              </a:ext>
            </a:extLst>
          </p:cNvPr>
          <p:cNvSpPr txBox="1"/>
          <p:nvPr/>
        </p:nvSpPr>
        <p:spPr>
          <a:xfrm>
            <a:off x="1403648" y="2492896"/>
            <a:ext cx="5976664" cy="1679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3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真の父母様生涯路程③</a:t>
            </a:r>
            <a:endParaRPr kumimoji="1" lang="en-US" altLang="ja-JP" sz="36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3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試練に打ち勝った真のお父様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E448A46-8FD9-A2DF-A645-8138BFBC739A}"/>
              </a:ext>
            </a:extLst>
          </p:cNvPr>
          <p:cNvSpPr txBox="1"/>
          <p:nvPr/>
        </p:nvSpPr>
        <p:spPr>
          <a:xfrm>
            <a:off x="2051720" y="2575937"/>
            <a:ext cx="41764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まこと　　　 　　　　ふ      ぼ 　   さま   しょう   がい 　  ろ     てい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BE06C39-ED61-CEB9-40E7-4599B1741780}"/>
              </a:ext>
            </a:extLst>
          </p:cNvPr>
          <p:cNvSpPr txBox="1"/>
          <p:nvPr/>
        </p:nvSpPr>
        <p:spPr>
          <a:xfrm>
            <a:off x="1619672" y="3368025"/>
            <a:ext cx="58326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し　　　れん　　　　　　　　う　　　　　　　　 か　　　　　　　　　　　 まこと　　　　　　　　　　　 とう　　 さま</a:t>
            </a:r>
            <a:endParaRPr kumimoji="1" lang="ja-JP" altLang="en-US" sz="12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2681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>
            <a:extLst>
              <a:ext uri="{FF2B5EF4-FFF2-40B4-BE49-F238E27FC236}">
                <a16:creationId xmlns:a16="http://schemas.microsoft.com/office/drawing/2014/main" id="{ADCDEA3F-7411-433A-AEF7-EF9F9C9FCE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568"/>
            <a:ext cx="9727644" cy="6878568"/>
          </a:xfrm>
        </p:spPr>
      </p:pic>
    </p:spTree>
    <p:extLst>
      <p:ext uri="{BB962C8B-B14F-4D97-AF65-F5344CB8AC3E}">
        <p14:creationId xmlns:p14="http://schemas.microsoft.com/office/powerpoint/2010/main" val="79733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>
            <a:extLst>
              <a:ext uri="{FF2B5EF4-FFF2-40B4-BE49-F238E27FC236}">
                <a16:creationId xmlns:a16="http://schemas.microsoft.com/office/drawing/2014/main" id="{4E9B0DEC-0648-4732-8121-1F144C3011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22" y="-11440"/>
            <a:ext cx="9714735" cy="6869440"/>
          </a:xfrm>
        </p:spPr>
      </p:pic>
    </p:spTree>
    <p:extLst>
      <p:ext uri="{BB962C8B-B14F-4D97-AF65-F5344CB8AC3E}">
        <p14:creationId xmlns:p14="http://schemas.microsoft.com/office/powerpoint/2010/main" val="45850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>
            <a:extLst>
              <a:ext uri="{FF2B5EF4-FFF2-40B4-BE49-F238E27FC236}">
                <a16:creationId xmlns:a16="http://schemas.microsoft.com/office/drawing/2014/main" id="{33ECFBEC-880F-405A-BA27-3B17FD7718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2272"/>
            <a:ext cx="9698557" cy="6858000"/>
          </a:xfrm>
        </p:spPr>
      </p:pic>
    </p:spTree>
    <p:extLst>
      <p:ext uri="{BB962C8B-B14F-4D97-AF65-F5344CB8AC3E}">
        <p14:creationId xmlns:p14="http://schemas.microsoft.com/office/powerpoint/2010/main" val="175810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>
            <a:extLst>
              <a:ext uri="{FF2B5EF4-FFF2-40B4-BE49-F238E27FC236}">
                <a16:creationId xmlns:a16="http://schemas.microsoft.com/office/drawing/2014/main" id="{2789D2AE-7639-41F6-BDAB-07527CC32E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2133" y="0"/>
            <a:ext cx="9708266" cy="6864866"/>
          </a:xfrm>
        </p:spPr>
      </p:pic>
    </p:spTree>
    <p:extLst>
      <p:ext uri="{BB962C8B-B14F-4D97-AF65-F5344CB8AC3E}">
        <p14:creationId xmlns:p14="http://schemas.microsoft.com/office/powerpoint/2010/main" val="34562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>
            <a:extLst>
              <a:ext uri="{FF2B5EF4-FFF2-40B4-BE49-F238E27FC236}">
                <a16:creationId xmlns:a16="http://schemas.microsoft.com/office/drawing/2014/main" id="{6C8A498F-6931-4BC0-8D33-BA06006CAA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698557" cy="6858000"/>
          </a:xfrm>
        </p:spPr>
      </p:pic>
    </p:spTree>
    <p:extLst>
      <p:ext uri="{BB962C8B-B14F-4D97-AF65-F5344CB8AC3E}">
        <p14:creationId xmlns:p14="http://schemas.microsoft.com/office/powerpoint/2010/main" val="99342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>
            <a:extLst>
              <a:ext uri="{FF2B5EF4-FFF2-40B4-BE49-F238E27FC236}">
                <a16:creationId xmlns:a16="http://schemas.microsoft.com/office/drawing/2014/main" id="{BCB3AAF6-CB4A-4E2C-9478-B9CE85D15C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698557" cy="6858000"/>
          </a:xfrm>
        </p:spPr>
      </p:pic>
    </p:spTree>
    <p:extLst>
      <p:ext uri="{BB962C8B-B14F-4D97-AF65-F5344CB8AC3E}">
        <p14:creationId xmlns:p14="http://schemas.microsoft.com/office/powerpoint/2010/main" val="152639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人, 屋内, 男, 座る が含まれている画像">
            <a:extLst>
              <a:ext uri="{FF2B5EF4-FFF2-40B4-BE49-F238E27FC236}">
                <a16:creationId xmlns:a16="http://schemas.microsoft.com/office/drawing/2014/main" id="{8D7116B3-9688-3F8C-E92B-A339E1187C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7" r="14016" b="11219"/>
          <a:stretch/>
        </p:blipFill>
        <p:spPr>
          <a:xfrm>
            <a:off x="-108520" y="-171400"/>
            <a:ext cx="9252520" cy="705315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126055033"/>
      </p:ext>
    </p:extLst>
  </p:cSld>
  <p:clrMapOvr>
    <a:masterClrMapping/>
  </p:clrMapOvr>
  <p:transition spd="slow" advClick="0">
    <p:diamond/>
  </p:transition>
</p:sld>
</file>

<file path=ppt/theme/theme1.xml><?xml version="1.0" encoding="utf-8"?>
<a:theme xmlns:a="http://schemas.openxmlformats.org/drawingml/2006/main" name="aki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ＤＦＧ極太楷書体" pitchFamily="6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ＤＦＧ極太楷書体" pitchFamily="66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aki" id="{7B33ADE1-2CDB-4617-8E47-19550B32C081}" vid="{33C0961B-6688-45D4-904F-40D07528730F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aki</Template>
  <TotalTime>4065</TotalTime>
  <Words>518</Words>
  <PresentationFormat>画面に合わせる (4:3)</PresentationFormat>
  <Paragraphs>53</Paragraphs>
  <Slides>8</Slides>
  <Notes>8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4" baseType="lpstr">
      <vt:lpstr>Century</vt:lpstr>
      <vt:lpstr>UD デジタル 教科書体 NK-B</vt:lpstr>
      <vt:lpstr>Calibri</vt:lpstr>
      <vt:lpstr>游明朝</vt:lpstr>
      <vt:lpstr>Arial</vt:lpstr>
      <vt:lpstr>aki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2016-05-18T08:15:33Z</cp:lastPrinted>
  <dcterms:created xsi:type="dcterms:W3CDTF">2015-05-21T13:49:30Z</dcterms:created>
  <dcterms:modified xsi:type="dcterms:W3CDTF">2023-02-28T02:43:15Z</dcterms:modified>
</cp:coreProperties>
</file>