
<file path=[Content_Types].xml><?xml version="1.0" encoding="utf-8"?>
<Types xmlns="http://schemas.openxmlformats.org/package/2006/content-types">
  <Default Extension="fntdata" ContentType="application/x-fontdat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879" r:id="rId1"/>
  </p:sldMasterIdLst>
  <p:notesMasterIdLst>
    <p:notesMasterId r:id="rId11"/>
  </p:notesMasterIdLst>
  <p:handoutMasterIdLst>
    <p:handoutMasterId r:id="rId12"/>
  </p:handoutMasterIdLst>
  <p:sldIdLst>
    <p:sldId id="271" r:id="rId2"/>
    <p:sldId id="443" r:id="rId3"/>
    <p:sldId id="437" r:id="rId4"/>
    <p:sldId id="439" r:id="rId5"/>
    <p:sldId id="444" r:id="rId6"/>
    <p:sldId id="442" r:id="rId7"/>
    <p:sldId id="441" r:id="rId8"/>
    <p:sldId id="440" r:id="rId9"/>
    <p:sldId id="445" r:id="rId10"/>
  </p:sldIdLst>
  <p:sldSz cx="9144000" cy="6858000" type="screen4x3"/>
  <p:notesSz cx="9866313" cy="6735763"/>
  <p:embeddedFontLst>
    <p:embeddedFont>
      <p:font typeface="Calibri" panose="020F0502020204030204" pitchFamily="34" charset="0"/>
      <p:regular r:id="rId13"/>
      <p:bold r:id="rId14"/>
      <p:italic r:id="rId15"/>
      <p:boldItalic r:id="rId16"/>
    </p:embeddedFont>
    <p:embeddedFont>
      <p:font typeface="UD デジタル 教科書体 NK-B" panose="02020700000000000000" pitchFamily="18" charset="-128"/>
      <p:bold r:id="rId17"/>
    </p:embeddedFont>
    <p:embeddedFont>
      <p:font typeface="游明朝" panose="02020400000000000000" pitchFamily="18" charset="-128"/>
      <p:regular r:id="rId18"/>
    </p:embeddedFont>
  </p:embeddedFont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光の子園" initials="ひ" lastIdx="2" clrIdx="0">
    <p:extLst>
      <p:ext uri="{19B8F6BF-5375-455C-9EA6-DF929625EA0E}">
        <p15:presenceInfo xmlns:p15="http://schemas.microsoft.com/office/powerpoint/2012/main" userId="光の子園"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5FF"/>
    <a:srgbClr val="FFCCFF"/>
    <a:srgbClr val="00FFCC"/>
    <a:srgbClr val="66FFCC"/>
    <a:srgbClr val="66FFFF"/>
    <a:srgbClr val="66FF33"/>
    <a:srgbClr val="FF9900"/>
    <a:srgbClr val="0099FF"/>
    <a:srgbClr val="3399FF"/>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65765" autoAdjust="0"/>
  </p:normalViewPr>
  <p:slideViewPr>
    <p:cSldViewPr>
      <p:cViewPr varScale="1">
        <p:scale>
          <a:sx n="71" d="100"/>
          <a:sy n="71" d="100"/>
        </p:scale>
        <p:origin x="2652"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276478" cy="337166"/>
          </a:xfrm>
          <a:prstGeom prst="rect">
            <a:avLst/>
          </a:prstGeom>
        </p:spPr>
        <p:txBody>
          <a:bodyPr vert="horz" lIns="90763" tIns="45382" rIns="90763" bIns="45382"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5587533" y="0"/>
            <a:ext cx="4276478" cy="337166"/>
          </a:xfrm>
          <a:prstGeom prst="rect">
            <a:avLst/>
          </a:prstGeom>
        </p:spPr>
        <p:txBody>
          <a:bodyPr vert="horz" lIns="90763" tIns="45382" rIns="90763" bIns="45382" rtlCol="0"/>
          <a:lstStyle>
            <a:lvl1pPr algn="r">
              <a:defRPr sz="1200"/>
            </a:lvl1pPr>
          </a:lstStyle>
          <a:p>
            <a:fld id="{BD974D6F-25D7-4EC5-8519-7BAAE583DD4B}" type="datetimeFigureOut">
              <a:rPr kumimoji="1" lang="ja-JP" altLang="en-US" smtClean="0"/>
              <a:t>2023/2/27</a:t>
            </a:fld>
            <a:endParaRPr kumimoji="1" lang="ja-JP" altLang="en-US"/>
          </a:p>
        </p:txBody>
      </p:sp>
      <p:sp>
        <p:nvSpPr>
          <p:cNvPr id="4" name="フッター プレースホルダー 3"/>
          <p:cNvSpPr>
            <a:spLocks noGrp="1"/>
          </p:cNvSpPr>
          <p:nvPr>
            <p:ph type="ftr" sz="quarter" idx="2"/>
          </p:nvPr>
        </p:nvSpPr>
        <p:spPr>
          <a:xfrm>
            <a:off x="0" y="6398598"/>
            <a:ext cx="4276478" cy="337166"/>
          </a:xfrm>
          <a:prstGeom prst="rect">
            <a:avLst/>
          </a:prstGeom>
        </p:spPr>
        <p:txBody>
          <a:bodyPr vert="horz" lIns="90763" tIns="45382" rIns="90763" bIns="45382"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5587533" y="6398598"/>
            <a:ext cx="4276478" cy="337166"/>
          </a:xfrm>
          <a:prstGeom prst="rect">
            <a:avLst/>
          </a:prstGeom>
        </p:spPr>
        <p:txBody>
          <a:bodyPr vert="horz" lIns="90763" tIns="45382" rIns="90763" bIns="45382" rtlCol="0" anchor="b"/>
          <a:lstStyle>
            <a:lvl1pPr algn="r">
              <a:defRPr sz="1200"/>
            </a:lvl1pPr>
          </a:lstStyle>
          <a:p>
            <a:fld id="{8130ED6C-4050-4699-880E-E2CE64C8D100}" type="slidenum">
              <a:rPr kumimoji="1" lang="ja-JP" altLang="en-US" smtClean="0"/>
              <a:t>‹#›</a:t>
            </a:fld>
            <a:endParaRPr kumimoji="1" lang="ja-JP" altLang="en-US"/>
          </a:p>
        </p:txBody>
      </p:sp>
    </p:spTree>
    <p:extLst>
      <p:ext uri="{BB962C8B-B14F-4D97-AF65-F5344CB8AC3E}">
        <p14:creationId xmlns:p14="http://schemas.microsoft.com/office/powerpoint/2010/main" val="8401501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0"/>
            <a:ext cx="4275402" cy="337958"/>
          </a:xfrm>
          <a:prstGeom prst="rect">
            <a:avLst/>
          </a:prstGeom>
        </p:spPr>
        <p:txBody>
          <a:bodyPr vert="horz" lIns="90763" tIns="45382" rIns="90763" bIns="45382" rtlCol="0"/>
          <a:lstStyle>
            <a:lvl1pPr algn="l">
              <a:defRPr sz="1200"/>
            </a:lvl1pPr>
          </a:lstStyle>
          <a:p>
            <a:endParaRPr kumimoji="1" lang="ja-JP" altLang="en-US"/>
          </a:p>
        </p:txBody>
      </p:sp>
      <p:sp>
        <p:nvSpPr>
          <p:cNvPr id="3" name="日付プレースホルダー 2"/>
          <p:cNvSpPr>
            <a:spLocks noGrp="1"/>
          </p:cNvSpPr>
          <p:nvPr>
            <p:ph type="dt" idx="1"/>
          </p:nvPr>
        </p:nvSpPr>
        <p:spPr>
          <a:xfrm>
            <a:off x="5588629" y="0"/>
            <a:ext cx="4275402" cy="337958"/>
          </a:xfrm>
          <a:prstGeom prst="rect">
            <a:avLst/>
          </a:prstGeom>
        </p:spPr>
        <p:txBody>
          <a:bodyPr vert="horz" lIns="90763" tIns="45382" rIns="90763" bIns="45382" rtlCol="0"/>
          <a:lstStyle>
            <a:lvl1pPr algn="r">
              <a:defRPr sz="1200"/>
            </a:lvl1pPr>
          </a:lstStyle>
          <a:p>
            <a:fld id="{0D8D8597-5C6B-4CAF-8C52-BA357A8ED519}" type="datetimeFigureOut">
              <a:rPr kumimoji="1" lang="ja-JP" altLang="en-US" smtClean="0"/>
              <a:t>2023/2/27</a:t>
            </a:fld>
            <a:endParaRPr kumimoji="1" lang="ja-JP" altLang="en-US"/>
          </a:p>
        </p:txBody>
      </p:sp>
      <p:sp>
        <p:nvSpPr>
          <p:cNvPr id="4" name="スライド イメージ プレースホルダー 3"/>
          <p:cNvSpPr>
            <a:spLocks noGrp="1" noRot="1" noChangeAspect="1"/>
          </p:cNvSpPr>
          <p:nvPr>
            <p:ph type="sldImg" idx="2"/>
          </p:nvPr>
        </p:nvSpPr>
        <p:spPr>
          <a:xfrm>
            <a:off x="3417888" y="842963"/>
            <a:ext cx="3030537" cy="2271712"/>
          </a:xfrm>
          <a:prstGeom prst="rect">
            <a:avLst/>
          </a:prstGeom>
          <a:noFill/>
          <a:ln w="12700">
            <a:solidFill>
              <a:prstClr val="black"/>
            </a:solidFill>
          </a:ln>
        </p:spPr>
        <p:txBody>
          <a:bodyPr vert="horz" lIns="90763" tIns="45382" rIns="90763" bIns="45382" rtlCol="0" anchor="ctr"/>
          <a:lstStyle/>
          <a:p>
            <a:endParaRPr lang="ja-JP" altLang="en-US"/>
          </a:p>
        </p:txBody>
      </p:sp>
      <p:sp>
        <p:nvSpPr>
          <p:cNvPr id="5" name="ノート プレースホルダー 4"/>
          <p:cNvSpPr>
            <a:spLocks noGrp="1"/>
          </p:cNvSpPr>
          <p:nvPr>
            <p:ph type="body" sz="quarter" idx="3"/>
          </p:nvPr>
        </p:nvSpPr>
        <p:spPr>
          <a:xfrm>
            <a:off x="986632" y="3241586"/>
            <a:ext cx="7893050" cy="2652207"/>
          </a:xfrm>
          <a:prstGeom prst="rect">
            <a:avLst/>
          </a:prstGeom>
        </p:spPr>
        <p:txBody>
          <a:bodyPr vert="horz" lIns="90763" tIns="45382" rIns="90763" bIns="45382"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2" y="6397806"/>
            <a:ext cx="4275402" cy="337958"/>
          </a:xfrm>
          <a:prstGeom prst="rect">
            <a:avLst/>
          </a:prstGeom>
        </p:spPr>
        <p:txBody>
          <a:bodyPr vert="horz" lIns="90763" tIns="45382" rIns="90763" bIns="45382"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588629" y="6397806"/>
            <a:ext cx="4275402" cy="337958"/>
          </a:xfrm>
          <a:prstGeom prst="rect">
            <a:avLst/>
          </a:prstGeom>
        </p:spPr>
        <p:txBody>
          <a:bodyPr vert="horz" lIns="90763" tIns="45382" rIns="90763" bIns="45382" rtlCol="0" anchor="b"/>
          <a:lstStyle>
            <a:lvl1pPr algn="r">
              <a:defRPr sz="1200"/>
            </a:lvl1pPr>
          </a:lstStyle>
          <a:p>
            <a:fld id="{EEECE732-60F9-4622-A40F-13C9F9CB0728}" type="slidenum">
              <a:rPr kumimoji="1" lang="ja-JP" altLang="en-US" smtClean="0"/>
              <a:t>‹#›</a:t>
            </a:fld>
            <a:endParaRPr kumimoji="1" lang="ja-JP" altLang="en-US"/>
          </a:p>
        </p:txBody>
      </p:sp>
    </p:spTree>
    <p:extLst>
      <p:ext uri="{BB962C8B-B14F-4D97-AF65-F5344CB8AC3E}">
        <p14:creationId xmlns:p14="http://schemas.microsoft.com/office/powerpoint/2010/main" val="11070587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28600" algn="just" fontAlgn="base"/>
            <a:r>
              <a:rPr lang="ja-JP" altLang="ja-JP" sz="1800" kern="100" dirty="0">
                <a:solidFill>
                  <a:srgbClr val="000000"/>
                </a:solidFill>
                <a:effectLst/>
                <a:latin typeface="游明朝" panose="02020400000000000000" pitchFamily="18" charset="-128"/>
                <a:ea typeface="游明朝" panose="02020400000000000000" pitchFamily="18" charset="-128"/>
                <a:cs typeface="+mn-cs"/>
              </a:rPr>
              <a:t>今日のお話は「優しくて賢いお母様」です</a:t>
            </a: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marL="228600" algn="just" fontAlgn="base"/>
            <a:r>
              <a:rPr lang="ja-JP" altLang="ja-JP" sz="1800" kern="100" dirty="0">
                <a:solidFill>
                  <a:srgbClr val="000000"/>
                </a:solidFill>
                <a:effectLst/>
                <a:latin typeface="游明朝" panose="02020400000000000000" pitchFamily="18" charset="-128"/>
                <a:ea typeface="游明朝" panose="02020400000000000000" pitchFamily="18" charset="-128"/>
                <a:cs typeface="+mn-cs"/>
              </a:rPr>
              <a:t>真のお父様が「神の子」としてお生まれになるために、神様が長い間準備されたように、真のお母様の誕生にも、神様のご計画と準備がありました。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a:t>
            </a:fld>
            <a:endParaRPr kumimoji="1" lang="ja-JP" altLang="en-US"/>
          </a:p>
        </p:txBody>
      </p:sp>
    </p:spTree>
    <p:extLst>
      <p:ext uri="{BB962C8B-B14F-4D97-AF65-F5344CB8AC3E}">
        <p14:creationId xmlns:p14="http://schemas.microsoft.com/office/powerpoint/2010/main" val="2361284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真のお母様が生まれる前に、お父さんの韓承運</a:t>
            </a:r>
            <a:r>
              <a:rPr lang="en-US" altLang="ja-JP" sz="1800" kern="100" dirty="0">
                <a:solidFill>
                  <a:srgbClr val="000000"/>
                </a:solidFill>
                <a:effectLst/>
                <a:latin typeface="游明朝" panose="02020400000000000000" pitchFamily="18" charset="-128"/>
                <a:ea typeface="游明朝" panose="02020400000000000000" pitchFamily="18" charset="-128"/>
                <a:cs typeface="+mn-cs"/>
              </a:rPr>
              <a:t>(</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ハンスンウン</a:t>
            </a:r>
            <a:r>
              <a:rPr lang="en-US" altLang="ja-JP" sz="1800" kern="100" dirty="0">
                <a:solidFill>
                  <a:srgbClr val="000000"/>
                </a:solidFill>
                <a:effectLst/>
                <a:latin typeface="游明朝" panose="02020400000000000000" pitchFamily="18" charset="-128"/>
                <a:ea typeface="游明朝" panose="02020400000000000000" pitchFamily="18" charset="-128"/>
                <a:cs typeface="+mn-cs"/>
              </a:rPr>
              <a:t>)</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先生が夢を見られました。美しい陽の光が差し込む中で、二羽の鶴が仲良く羽を広げていました。</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それで、真のお母様の御名前は「韓鶴子」</a:t>
            </a:r>
            <a:r>
              <a:rPr lang="en-US" altLang="ja-JP" sz="1800" kern="100" dirty="0">
                <a:solidFill>
                  <a:srgbClr val="000000"/>
                </a:solidFill>
                <a:effectLst/>
                <a:latin typeface="游明朝" panose="02020400000000000000" pitchFamily="18" charset="-128"/>
                <a:ea typeface="游明朝" panose="02020400000000000000" pitchFamily="18" charset="-128"/>
                <a:cs typeface="+mn-cs"/>
              </a:rPr>
              <a:t>(</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ハンハクチャ</a:t>
            </a:r>
            <a:r>
              <a:rPr lang="en-US" altLang="ja-JP" sz="1800" kern="100" dirty="0">
                <a:solidFill>
                  <a:srgbClr val="000000"/>
                </a:solidFill>
                <a:effectLst/>
                <a:latin typeface="游明朝" panose="02020400000000000000" pitchFamily="18" charset="-128"/>
                <a:ea typeface="游明朝" panose="02020400000000000000" pitchFamily="18" charset="-128"/>
                <a:cs typeface="+mn-cs"/>
              </a:rPr>
              <a:t>)</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とつけられました。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2</a:t>
            </a:fld>
            <a:endParaRPr kumimoji="1" lang="ja-JP" altLang="en-US"/>
          </a:p>
        </p:txBody>
      </p:sp>
    </p:spTree>
    <p:extLst>
      <p:ext uri="{BB962C8B-B14F-4D97-AF65-F5344CB8AC3E}">
        <p14:creationId xmlns:p14="http://schemas.microsoft.com/office/powerpoint/2010/main" val="39639556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真のお母様がお生まれになったのは、平安南道</a:t>
            </a:r>
            <a:r>
              <a:rPr lang="en-US" altLang="ja-JP" sz="1800" kern="100" dirty="0">
                <a:solidFill>
                  <a:srgbClr val="000000"/>
                </a:solidFill>
                <a:effectLst/>
                <a:latin typeface="游明朝" panose="02020400000000000000" pitchFamily="18" charset="-128"/>
                <a:ea typeface="游明朝" panose="02020400000000000000" pitchFamily="18" charset="-128"/>
                <a:cs typeface="+mn-cs"/>
              </a:rPr>
              <a:t>(</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ピョンアンナムド</a:t>
            </a:r>
            <a:r>
              <a:rPr lang="en-US" altLang="ja-JP" sz="1800" kern="100" dirty="0">
                <a:solidFill>
                  <a:srgbClr val="000000"/>
                </a:solidFill>
                <a:effectLst/>
                <a:latin typeface="游明朝" panose="02020400000000000000" pitchFamily="18" charset="-128"/>
                <a:ea typeface="游明朝" panose="02020400000000000000" pitchFamily="18" charset="-128"/>
                <a:cs typeface="+mn-cs"/>
              </a:rPr>
              <a:t>)</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の安州</a:t>
            </a:r>
            <a:r>
              <a:rPr lang="en-US" altLang="ja-JP" sz="1800" kern="100" dirty="0">
                <a:solidFill>
                  <a:srgbClr val="000000"/>
                </a:solidFill>
                <a:effectLst/>
                <a:latin typeface="游明朝" panose="02020400000000000000" pitchFamily="18" charset="-128"/>
                <a:ea typeface="游明朝" panose="02020400000000000000" pitchFamily="18" charset="-128"/>
                <a:cs typeface="+mn-cs"/>
              </a:rPr>
              <a:t>(</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アンヂュ</a:t>
            </a:r>
            <a:r>
              <a:rPr lang="en-US" altLang="ja-JP" sz="1800" kern="100" dirty="0">
                <a:solidFill>
                  <a:srgbClr val="000000"/>
                </a:solidFill>
                <a:effectLst/>
                <a:latin typeface="游明朝" panose="02020400000000000000" pitchFamily="18" charset="-128"/>
                <a:ea typeface="游明朝" panose="02020400000000000000" pitchFamily="18" charset="-128"/>
                <a:cs typeface="+mn-cs"/>
              </a:rPr>
              <a:t>)</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という所でした。</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都会に近い所で、家の裏には小さな山があり、とても穏やかで温かい感じを与える所でした。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3</a:t>
            </a:fld>
            <a:endParaRPr kumimoji="1" lang="ja-JP" altLang="en-US"/>
          </a:p>
        </p:txBody>
      </p:sp>
    </p:spTree>
    <p:extLst>
      <p:ext uri="{BB962C8B-B14F-4D97-AF65-F5344CB8AC3E}">
        <p14:creationId xmlns:p14="http://schemas.microsoft.com/office/powerpoint/2010/main" val="18693794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さて、ここからすこし、真のお母様がお生まれになる前のお話しをしようと思います。</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昔、この安州という場所は、</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中国から朝鮮に来る</a:t>
            </a: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ために通らなければならない重要なところでした。</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その際、大きな川を</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渡らなければな</a:t>
            </a: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らないのですが、</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川に橋がかかっていなかったので、向こう岸まで小さな船で渡らなければならず、</a:t>
            </a: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人々は</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困ってい</a:t>
            </a: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たのです</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それで、川に丈夫な橋を架けようということになりました。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しかし、国には橋を造るお金がありませんでした。そこで、王様は「中国から</a:t>
            </a: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来る人々</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を迎えるために、橋を作る立派な人はいないか」と、おふれを出しました。</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それを聞いた真のお母様の先祖の一人である趙漢俊（チョハンヂュン）ハラボジは「よし！　私の全財産を使って国のために橋を作ろう！」と、決心し、自分のお金を全部捧げて、川に立派な橋を架け</a:t>
            </a: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たのです。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4</a:t>
            </a:fld>
            <a:endParaRPr kumimoji="1" lang="ja-JP" altLang="en-US"/>
          </a:p>
        </p:txBody>
      </p:sp>
    </p:spTree>
    <p:extLst>
      <p:ext uri="{BB962C8B-B14F-4D97-AF65-F5344CB8AC3E}">
        <p14:creationId xmlns:p14="http://schemas.microsoft.com/office/powerpoint/2010/main" val="6961596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その夜のことです。趙漢俊ハラボジが寝ていると、夢の中で神様の声が聞こえてきました。「趙漢俊よ、お前の国を愛する真心にわたしは感動した。お前の子孫の中に天女（神の娘）を授けよう！」と、約束して下さい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5</a:t>
            </a:fld>
            <a:endParaRPr kumimoji="1" lang="ja-JP" altLang="en-US"/>
          </a:p>
        </p:txBody>
      </p:sp>
    </p:spTree>
    <p:extLst>
      <p:ext uri="{BB962C8B-B14F-4D97-AF65-F5344CB8AC3E}">
        <p14:creationId xmlns:p14="http://schemas.microsoft.com/office/powerpoint/2010/main" val="13203126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dirty="0">
                <a:solidFill>
                  <a:srgbClr val="000000"/>
                </a:solidFill>
                <a:effectLst/>
                <a:ea typeface="游明朝" panose="02020400000000000000" pitchFamily="18" charset="-128"/>
                <a:cs typeface="+mn-cs"/>
              </a:rPr>
              <a:t>こうして、神様は、約束通り趙漢俊ハラボジの子孫に、真のお母様を誕生させられたのです。</a:t>
            </a:r>
            <a:endParaRPr lang="en-US" altLang="ja-JP" sz="1800" dirty="0">
              <a:solidFill>
                <a:srgbClr val="000000"/>
              </a:solidFill>
              <a:effectLst/>
              <a:ea typeface="游明朝" panose="02020400000000000000" pitchFamily="18" charset="-128"/>
              <a:cs typeface="+mn-cs"/>
            </a:endParaRPr>
          </a:p>
          <a:p>
            <a:endParaRPr kumimoji="1" lang="en-US" altLang="ja-JP" sz="1800" dirty="0">
              <a:solidFill>
                <a:srgbClr val="000000"/>
              </a:solidFill>
              <a:effectLst/>
              <a:ea typeface="游明朝" panose="02020400000000000000" pitchFamily="18" charset="-128"/>
              <a:cs typeface="+mn-cs"/>
            </a:endParaRPr>
          </a:p>
          <a:p>
            <a:r>
              <a:rPr kumimoji="1" lang="ja-JP" altLang="en-US" sz="1800" dirty="0">
                <a:solidFill>
                  <a:srgbClr val="000000"/>
                </a:solidFill>
                <a:effectLst/>
                <a:ea typeface="游明朝" panose="02020400000000000000" pitchFamily="18" charset="-128"/>
                <a:cs typeface="+mn-cs"/>
              </a:rPr>
              <a:t>真のお母様の、ご先祖さまには、このように、「人のためにいきる」とても素晴らしいご先祖様がいたのです。</a:t>
            </a:r>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6</a:t>
            </a:fld>
            <a:endParaRPr kumimoji="1" lang="ja-JP" altLang="en-US"/>
          </a:p>
        </p:txBody>
      </p:sp>
    </p:spTree>
    <p:extLst>
      <p:ext uri="{BB962C8B-B14F-4D97-AF65-F5344CB8AC3E}">
        <p14:creationId xmlns:p14="http://schemas.microsoft.com/office/powerpoint/2010/main" val="17146540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しかし、サタン</a:t>
            </a: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もそのような真のお母様を黙ってみておくわけにはいきません。</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あるとき、</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真のお母様のお母さんでいらっしゃる洪順愛大母様が真のお母様を抱いて寝ていたら、角の生えた真っ黒なサタンが近寄って来て「この子が生まれたことによって私は死んでしまう！」と言って、命を奪おうと</a:t>
            </a: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したのです</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その時、大母様は「サタンよ、去れー！　この娘は、私にとって本当に大切な娘なのに、どうしてお前は命を奪おうとするのか！」と、叫び追い払いました。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7</a:t>
            </a:fld>
            <a:endParaRPr kumimoji="1" lang="ja-JP" altLang="en-US"/>
          </a:p>
        </p:txBody>
      </p:sp>
    </p:spTree>
    <p:extLst>
      <p:ext uri="{BB962C8B-B14F-4D97-AF65-F5344CB8AC3E}">
        <p14:creationId xmlns:p14="http://schemas.microsoft.com/office/powerpoint/2010/main" val="1580676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fontAlgn="base"/>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なぜ、このようなことが起きるのか、大母様が神様に祈ってみると、夢の中で「その子は将来、天の花嫁となるから大切に育てなさい」と、教えられたのです。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fontAlgn="base"/>
            <a:r>
              <a:rPr lang="en-US" altLang="ja-JP" sz="1800" kern="100" dirty="0">
                <a:solidFill>
                  <a:srgbClr val="000000"/>
                </a:solidFill>
                <a:effectLst/>
                <a:latin typeface="游明朝" panose="02020400000000000000" pitchFamily="18" charset="-128"/>
                <a:ea typeface="游明朝" panose="02020400000000000000" pitchFamily="18" charset="-128"/>
                <a:cs typeface="+mn-cs"/>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fontAlgn="base"/>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その時から、大母様は、真のお母様を自分の娘とは思わないで、神様から授けられた「神の子」として大切に育てました。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8</a:t>
            </a:fld>
            <a:endParaRPr kumimoji="1" lang="ja-JP" altLang="en-US"/>
          </a:p>
        </p:txBody>
      </p:sp>
    </p:spTree>
    <p:extLst>
      <p:ext uri="{BB962C8B-B14F-4D97-AF65-F5344CB8AC3E}">
        <p14:creationId xmlns:p14="http://schemas.microsoft.com/office/powerpoint/2010/main" val="744216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真のお母様は、真の母としての使命を果たすために誕生されました。幼い時から、いろいろな試練がありましたが、真のお母様はいつも神様に祈り、神様を信じながら生活してこられたのです。</a:t>
            </a:r>
          </a:p>
          <a:p>
            <a:pPr indent="133350"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私達も、真のお母様のように、親である神様に祈り、神様が喜ばれる子女として成長できるようにこれからも頑張りましょう。</a:t>
            </a:r>
          </a:p>
        </p:txBody>
      </p:sp>
      <p:sp>
        <p:nvSpPr>
          <p:cNvPr id="4" name="スライド番号プレースホルダー 3"/>
          <p:cNvSpPr>
            <a:spLocks noGrp="1"/>
          </p:cNvSpPr>
          <p:nvPr>
            <p:ph type="sldNum" sz="quarter" idx="5"/>
          </p:nvPr>
        </p:nvSpPr>
        <p:spPr/>
        <p:txBody>
          <a:bodyPr/>
          <a:lstStyle/>
          <a:p>
            <a:fld id="{EEECE732-60F9-4622-A40F-13C9F9CB0728}" type="slidenum">
              <a:rPr kumimoji="1" lang="ja-JP" altLang="en-US" smtClean="0"/>
              <a:t>9</a:t>
            </a:fld>
            <a:endParaRPr kumimoji="1" lang="ja-JP" altLang="en-US"/>
          </a:p>
        </p:txBody>
      </p:sp>
    </p:spTree>
    <p:extLst>
      <p:ext uri="{BB962C8B-B14F-4D97-AF65-F5344CB8AC3E}">
        <p14:creationId xmlns:p14="http://schemas.microsoft.com/office/powerpoint/2010/main" val="28395727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ja-JP" altLang="en-US"/>
              <a:t>マスター タイトルの書式設定</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マスター サブタイトルの書式設定</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2023/2/27</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27890387"/>
      </p:ext>
    </p:extLst>
  </p:cSld>
  <p:clrMapOvr>
    <a:masterClrMapping/>
  </p:clrMapOvr>
  <p:transition spd="slow" advClick="0">
    <p:diamon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2023/2/27</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257302839"/>
      </p:ext>
    </p:extLst>
  </p:cSld>
  <p:clrMapOvr>
    <a:masterClrMapping/>
  </p:clrMapOvr>
  <p:transition spd="slow" advClick="0">
    <p:diamon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2023/2/27</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971230978"/>
      </p:ext>
    </p:extLst>
  </p:cSld>
  <p:clrMapOvr>
    <a:masterClrMapping/>
  </p:clrMapOvr>
  <p:transition spd="slow" advClick="0">
    <p:diamon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タイトルと 4 つのコンテンツ">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ja-JP" altLang="en-US"/>
              <a:t>マスター タイトルの書式設定</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2023/2/27</a:t>
            </a:fld>
            <a:endParaRPr kumimoji="1" lang="ja-JP" altLang="en-US"/>
          </a:p>
        </p:txBody>
      </p:sp>
      <p:sp>
        <p:nvSpPr>
          <p:cNvPr id="8" name="Rectangle 5"/>
          <p:cNvSpPr>
            <a:spLocks noGrp="1" noChangeArrowheads="1"/>
          </p:cNvSpPr>
          <p:nvPr>
            <p:ph type="ftr" sz="quarter" idx="11"/>
          </p:nvPr>
        </p:nvSpPr>
        <p:spPr>
          <a:ln/>
        </p:spPr>
        <p:txBody>
          <a:bodyPr/>
          <a:lstStyle>
            <a:lvl1pPr>
              <a:defRPr/>
            </a:lvl1pPr>
          </a:lstStyle>
          <a:p>
            <a:endParaRPr kumimoji="1" lang="ja-JP" altLang="en-US"/>
          </a:p>
        </p:txBody>
      </p:sp>
      <p:sp>
        <p:nvSpPr>
          <p:cNvPr id="9"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1833759455"/>
      </p:ext>
    </p:extLst>
  </p:cSld>
  <p:clrMapOvr>
    <a:masterClrMapping/>
  </p:clrMapOvr>
  <p:transition spd="slow" advClick="0">
    <p:diamon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3"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2023/2/27</a:t>
            </a:fld>
            <a:endParaRPr kumimoji="1" lang="ja-JP" altLang="en-US"/>
          </a:p>
        </p:txBody>
      </p:sp>
      <p:sp>
        <p:nvSpPr>
          <p:cNvPr id="4" name="Rectangle 5"/>
          <p:cNvSpPr>
            <a:spLocks noGrp="1" noChangeArrowheads="1"/>
          </p:cNvSpPr>
          <p:nvPr>
            <p:ph type="ftr" sz="quarter" idx="11"/>
          </p:nvPr>
        </p:nvSpPr>
        <p:spPr>
          <a:ln/>
        </p:spPr>
        <p:txBody>
          <a:bodyPr/>
          <a:lstStyle>
            <a:lvl1pPr>
              <a:defRPr/>
            </a:lvl1pPr>
          </a:lstStyle>
          <a:p>
            <a:endParaRPr kumimoji="1" lang="ja-JP" altLang="en-US"/>
          </a:p>
        </p:txBody>
      </p:sp>
      <p:sp>
        <p:nvSpPr>
          <p:cNvPr id="5"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410969241"/>
      </p:ext>
    </p:extLst>
  </p:cSld>
  <p:clrMapOvr>
    <a:masterClrMapping/>
  </p:clrMapOvr>
  <p:transition spd="slow" advClick="0">
    <p:diamon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2675ADE-53E8-4C7B-89C2-85D3AF6CF238}" type="datetimeFigureOut">
              <a:rPr kumimoji="1" lang="ja-JP" altLang="en-US" smtClean="0"/>
              <a:t>2023/2/27</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2221E90F-99A6-4C8F-96D1-BA31543FED39}" type="slidenum">
              <a:rPr kumimoji="1" lang="ja-JP" altLang="en-US" smtClean="0"/>
              <a:t>‹#›</a:t>
            </a:fld>
            <a:endParaRPr kumimoji="1" lang="ja-JP" altLang="en-US"/>
          </a:p>
        </p:txBody>
      </p:sp>
    </p:spTree>
    <p:extLst>
      <p:ext uri="{BB962C8B-B14F-4D97-AF65-F5344CB8AC3E}">
        <p14:creationId xmlns:p14="http://schemas.microsoft.com/office/powerpoint/2010/main" val="4176677672"/>
      </p:ext>
    </p:extLst>
  </p:cSld>
  <p:clrMapOvr>
    <a:masterClrMapping/>
  </p:clrMapOvr>
  <p:transition spd="slow" advClick="0">
    <p:diamon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ja-JP" altLang="en-US"/>
              <a:t>マスター タイトルの書式設定</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2023/2/27</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176365427"/>
      </p:ext>
    </p:extLst>
  </p:cSld>
  <p:clrMapOvr>
    <a:masterClrMapping/>
  </p:clrMapOvr>
  <p:transition spd="slow" advClick="0">
    <p:diamon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Rectangle 4"/>
          <p:cNvSpPr>
            <a:spLocks noGrp="1" noChangeArrowheads="1"/>
          </p:cNvSpPr>
          <p:nvPr>
            <p:ph type="dt" sz="half" idx="10"/>
          </p:nvPr>
        </p:nvSpPr>
        <p:spPr>
          <a:ln/>
        </p:spPr>
        <p:txBody>
          <a:bodyPr/>
          <a:lstStyle>
            <a:lvl1pPr>
              <a:defRPr/>
            </a:lvl1pPr>
          </a:lstStyle>
          <a:p>
            <a:fld id="{B2675ADE-53E8-4C7B-89C2-85D3AF6CF238}" type="datetimeFigureOut">
              <a:rPr kumimoji="1" lang="ja-JP" altLang="en-US" smtClean="0"/>
              <a:t>2023/2/27</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2221E90F-99A6-4C8F-96D1-BA31543FED39}" type="slidenum">
              <a:rPr kumimoji="1" lang="ja-JP" altLang="en-US" smtClean="0"/>
              <a:t>‹#›</a:t>
            </a:fld>
            <a:endParaRPr kumimoji="1" lang="ja-JP" altLang="en-US"/>
          </a:p>
        </p:txBody>
      </p:sp>
    </p:spTree>
    <p:extLst>
      <p:ext uri="{BB962C8B-B14F-4D97-AF65-F5344CB8AC3E}">
        <p14:creationId xmlns:p14="http://schemas.microsoft.com/office/powerpoint/2010/main" val="2592493179"/>
      </p:ext>
    </p:extLst>
  </p:cSld>
  <p:clrMapOvr>
    <a:masterClrMapping/>
  </p:clrMapOvr>
  <p:transition spd="slow" advClick="0">
    <p:diamon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a:t>マスター タイトルの書式設定</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2023/2/27</a:t>
            </a:fld>
            <a:endParaRPr kumimoji="1" lang="ja-JP" altLang="en-US"/>
          </a:p>
        </p:txBody>
      </p:sp>
      <p:sp>
        <p:nvSpPr>
          <p:cNvPr id="8" name="Rectangle 5"/>
          <p:cNvSpPr>
            <a:spLocks noGrp="1" noChangeArrowheads="1"/>
          </p:cNvSpPr>
          <p:nvPr>
            <p:ph type="ftr" sz="quarter" idx="11"/>
          </p:nvPr>
        </p:nvSpPr>
        <p:spPr>
          <a:ln/>
        </p:spPr>
        <p:txBody>
          <a:bodyPr/>
          <a:lstStyle>
            <a:lvl1pPr>
              <a:defRPr/>
            </a:lvl1pPr>
          </a:lstStyle>
          <a:p>
            <a:endParaRPr kumimoji="1" lang="ja-JP" altLang="en-US"/>
          </a:p>
        </p:txBody>
      </p:sp>
      <p:sp>
        <p:nvSpPr>
          <p:cNvPr id="9"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969675483"/>
      </p:ext>
    </p:extLst>
  </p:cSld>
  <p:clrMapOvr>
    <a:masterClrMapping/>
  </p:clrMapOvr>
  <p:transition spd="slow" advClick="0">
    <p:diamon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2023/2/27</a:t>
            </a:fld>
            <a:endParaRPr kumimoji="1" lang="ja-JP" altLang="en-US"/>
          </a:p>
        </p:txBody>
      </p:sp>
      <p:sp>
        <p:nvSpPr>
          <p:cNvPr id="4" name="Rectangle 5"/>
          <p:cNvSpPr>
            <a:spLocks noGrp="1" noChangeArrowheads="1"/>
          </p:cNvSpPr>
          <p:nvPr>
            <p:ph type="ftr" sz="quarter" idx="11"/>
          </p:nvPr>
        </p:nvSpPr>
        <p:spPr>
          <a:ln/>
        </p:spPr>
        <p:txBody>
          <a:bodyPr/>
          <a:lstStyle>
            <a:lvl1pPr>
              <a:defRPr/>
            </a:lvl1pPr>
          </a:lstStyle>
          <a:p>
            <a:endParaRPr kumimoji="1" lang="ja-JP" altLang="en-US"/>
          </a:p>
        </p:txBody>
      </p:sp>
      <p:sp>
        <p:nvSpPr>
          <p:cNvPr id="5"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968786893"/>
      </p:ext>
    </p:extLst>
  </p:cSld>
  <p:clrMapOvr>
    <a:masterClrMapping/>
  </p:clrMapOvr>
  <p:transition spd="slow" advClick="0">
    <p:diamon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2023/2/27</a:t>
            </a:fld>
            <a:endParaRPr kumimoji="1" lang="ja-JP" altLang="en-US"/>
          </a:p>
        </p:txBody>
      </p:sp>
      <p:sp>
        <p:nvSpPr>
          <p:cNvPr id="3" name="Rectangle 5"/>
          <p:cNvSpPr>
            <a:spLocks noGrp="1" noChangeArrowheads="1"/>
          </p:cNvSpPr>
          <p:nvPr>
            <p:ph type="ftr" sz="quarter" idx="11"/>
          </p:nvPr>
        </p:nvSpPr>
        <p:spPr>
          <a:ln/>
        </p:spPr>
        <p:txBody>
          <a:bodyPr/>
          <a:lstStyle>
            <a:lvl1pPr>
              <a:defRPr/>
            </a:lvl1pPr>
          </a:lstStyle>
          <a:p>
            <a:endParaRPr kumimoji="1" lang="ja-JP" altLang="en-US"/>
          </a:p>
        </p:txBody>
      </p:sp>
      <p:sp>
        <p:nvSpPr>
          <p:cNvPr id="4"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85021898"/>
      </p:ext>
    </p:extLst>
  </p:cSld>
  <p:clrMapOvr>
    <a:masterClrMapping/>
  </p:clrMapOvr>
  <p:transition spd="slow" advClick="0">
    <p:diamon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ja-JP" altLang="en-US"/>
              <a:t>マスター タイトルの書式設定</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2023/2/27</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80844748"/>
      </p:ext>
    </p:extLst>
  </p:cSld>
  <p:clrMapOvr>
    <a:masterClrMapping/>
  </p:clrMapOvr>
  <p:transition spd="slow" advClick="0">
    <p:diamon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ja-JP" altLang="en-US"/>
              <a:t>マスター タイトルの書式設定</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a:t>図を追加</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2023/2/27</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170148364"/>
      </p:ext>
    </p:extLst>
  </p:cSld>
  <p:clrMapOvr>
    <a:masterClrMapping/>
  </p:clrMapOvr>
  <p:transition spd="slow" advClick="0">
    <p:diamon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b="0">
                <a:latin typeface="Arial" charset="0"/>
                <a:ea typeface="+mn-ea"/>
              </a:defRPr>
            </a:lvl1pPr>
          </a:lstStyle>
          <a:p>
            <a:fld id="{BA960F0A-A6D2-4873-A045-56C70D1FC4AE}" type="datetimeFigureOut">
              <a:rPr kumimoji="1" lang="ja-JP" altLang="en-US" smtClean="0"/>
              <a:t>2023/2/27</a:t>
            </a:fld>
            <a:endParaRPr kumimoji="1" lang="ja-JP"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b="0">
                <a:latin typeface="Arial" charset="0"/>
                <a:ea typeface="+mn-ea"/>
              </a:defRPr>
            </a:lvl1pPr>
          </a:lstStyle>
          <a:p>
            <a:endParaRPr kumimoji="1" lang="ja-JP"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b="0">
                <a:ea typeface="ＭＳ Ｐゴシック" panose="020B0600070205080204" pitchFamily="50" charset="-128"/>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2794623328"/>
      </p:ext>
    </p:extLst>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7" r:id="rId8"/>
    <p:sldLayoutId id="2147483888" r:id="rId9"/>
    <p:sldLayoutId id="2147483889" r:id="rId10"/>
    <p:sldLayoutId id="2147483890" r:id="rId11"/>
    <p:sldLayoutId id="2147483891" r:id="rId12"/>
    <p:sldLayoutId id="2147483892" r:id="rId13"/>
  </p:sldLayoutIdLst>
  <p:transition spd="slow" advClick="0">
    <p:diamond/>
  </p:transition>
  <p:txStyles>
    <p:titleStyle>
      <a:lvl1pPr algn="ctr" rtl="0" eaLnBrk="1" fontAlgn="base" hangingPunct="1">
        <a:spcBef>
          <a:spcPct val="0"/>
        </a:spcBef>
        <a:spcAft>
          <a:spcPct val="0"/>
        </a:spcAft>
        <a:defRPr kumimoji="1" sz="4400">
          <a:solidFill>
            <a:schemeClr val="tx2"/>
          </a:solidFill>
          <a:latin typeface="+mj-lt"/>
          <a:ea typeface="+mj-ea"/>
          <a:cs typeface="+mj-cs"/>
        </a:defRPr>
      </a:lvl1pPr>
      <a:lvl2pPr algn="ctr" rtl="0" eaLnBrk="1" fontAlgn="base" hangingPunct="1">
        <a:spcBef>
          <a:spcPct val="0"/>
        </a:spcBef>
        <a:spcAft>
          <a:spcPct val="0"/>
        </a:spcAft>
        <a:defRPr kumimoji="1" sz="4400">
          <a:solidFill>
            <a:schemeClr val="tx2"/>
          </a:solidFill>
          <a:latin typeface="Arial" charset="0"/>
          <a:ea typeface="ＭＳ Ｐゴシック" pitchFamily="50" charset="-128"/>
        </a:defRPr>
      </a:lvl2pPr>
      <a:lvl3pPr algn="ctr" rtl="0" eaLnBrk="1" fontAlgn="base" hangingPunct="1">
        <a:spcBef>
          <a:spcPct val="0"/>
        </a:spcBef>
        <a:spcAft>
          <a:spcPct val="0"/>
        </a:spcAft>
        <a:defRPr kumimoji="1" sz="4400">
          <a:solidFill>
            <a:schemeClr val="tx2"/>
          </a:solidFill>
          <a:latin typeface="Arial" charset="0"/>
          <a:ea typeface="ＭＳ Ｐゴシック" pitchFamily="50" charset="-128"/>
        </a:defRPr>
      </a:lvl3pPr>
      <a:lvl4pPr algn="ctr" rtl="0" eaLnBrk="1" fontAlgn="base" hangingPunct="1">
        <a:spcBef>
          <a:spcPct val="0"/>
        </a:spcBef>
        <a:spcAft>
          <a:spcPct val="0"/>
        </a:spcAft>
        <a:defRPr kumimoji="1" sz="4400">
          <a:solidFill>
            <a:schemeClr val="tx2"/>
          </a:solidFill>
          <a:latin typeface="Arial" charset="0"/>
          <a:ea typeface="ＭＳ Ｐゴシック" pitchFamily="50" charset="-128"/>
        </a:defRPr>
      </a:lvl4pPr>
      <a:lvl5pPr algn="ctr" rtl="0" eaLnBrk="1" fontAlgn="base" hangingPunct="1">
        <a:spcBef>
          <a:spcPct val="0"/>
        </a:spcBef>
        <a:spcAft>
          <a:spcPct val="0"/>
        </a:spcAft>
        <a:defRPr kumimoji="1" sz="4400">
          <a:solidFill>
            <a:schemeClr val="tx2"/>
          </a:solidFill>
          <a:latin typeface="Arial" charset="0"/>
          <a:ea typeface="ＭＳ Ｐゴシック" pitchFamily="50" charset="-128"/>
        </a:defRPr>
      </a:lvl5pPr>
      <a:lvl6pPr marL="457200" algn="ctr" rtl="0" eaLnBrk="1" fontAlgn="base" hangingPunct="1">
        <a:spcBef>
          <a:spcPct val="0"/>
        </a:spcBef>
        <a:spcAft>
          <a:spcPct val="0"/>
        </a:spcAft>
        <a:defRPr kumimoji="1" sz="4400">
          <a:solidFill>
            <a:schemeClr val="tx2"/>
          </a:solidFill>
          <a:latin typeface="Arial" charset="0"/>
          <a:ea typeface="ＭＳ Ｐゴシック" pitchFamily="50" charset="-128"/>
        </a:defRPr>
      </a:lvl6pPr>
      <a:lvl7pPr marL="914400" algn="ctr" rtl="0" eaLnBrk="1" fontAlgn="base" hangingPunct="1">
        <a:spcBef>
          <a:spcPct val="0"/>
        </a:spcBef>
        <a:spcAft>
          <a:spcPct val="0"/>
        </a:spcAft>
        <a:defRPr kumimoji="1" sz="4400">
          <a:solidFill>
            <a:schemeClr val="tx2"/>
          </a:solidFill>
          <a:latin typeface="Arial" charset="0"/>
          <a:ea typeface="ＭＳ Ｐゴシック" pitchFamily="50" charset="-128"/>
        </a:defRPr>
      </a:lvl7pPr>
      <a:lvl8pPr marL="1371600" algn="ctr" rtl="0" eaLnBrk="1" fontAlgn="base" hangingPunct="1">
        <a:spcBef>
          <a:spcPct val="0"/>
        </a:spcBef>
        <a:spcAft>
          <a:spcPct val="0"/>
        </a:spcAft>
        <a:defRPr kumimoji="1" sz="4400">
          <a:solidFill>
            <a:schemeClr val="tx2"/>
          </a:solidFill>
          <a:latin typeface="Arial" charset="0"/>
          <a:ea typeface="ＭＳ Ｐゴシック" pitchFamily="50" charset="-128"/>
        </a:defRPr>
      </a:lvl8pPr>
      <a:lvl9pPr marL="1828800" algn="ctr" rtl="0" eaLnBrk="1" fontAlgn="base" hangingPunct="1">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1" fontAlgn="base" hangingPunct="1">
        <a:spcBef>
          <a:spcPct val="20000"/>
        </a:spcBef>
        <a:spcAft>
          <a:spcPct val="0"/>
        </a:spcAft>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kumimoji="1" sz="2800">
          <a:solidFill>
            <a:schemeClr val="tx1"/>
          </a:solidFill>
          <a:latin typeface="+mn-lt"/>
          <a:ea typeface="+mn-ea"/>
        </a:defRPr>
      </a:lvl2pPr>
      <a:lvl3pPr marL="1143000" indent="-228600" algn="l" rtl="0" eaLnBrk="1" fontAlgn="base" hangingPunct="1">
        <a:spcBef>
          <a:spcPct val="20000"/>
        </a:spcBef>
        <a:spcAft>
          <a:spcPct val="0"/>
        </a:spcAft>
        <a:buChar char="•"/>
        <a:defRPr kumimoji="1" sz="2400">
          <a:solidFill>
            <a:schemeClr val="tx1"/>
          </a:solidFill>
          <a:latin typeface="+mn-lt"/>
          <a:ea typeface="+mn-ea"/>
        </a:defRPr>
      </a:lvl3pPr>
      <a:lvl4pPr marL="1600200" indent="-228600" algn="l" rtl="0" eaLnBrk="1" fontAlgn="base" hangingPunct="1">
        <a:spcBef>
          <a:spcPct val="20000"/>
        </a:spcBef>
        <a:spcAft>
          <a:spcPct val="0"/>
        </a:spcAft>
        <a:buChar char="–"/>
        <a:defRPr kumimoji="1" sz="2000">
          <a:solidFill>
            <a:schemeClr val="tx1"/>
          </a:solidFill>
          <a:latin typeface="+mn-lt"/>
          <a:ea typeface="+mn-ea"/>
        </a:defRPr>
      </a:lvl4pPr>
      <a:lvl5pPr marL="2057400" indent="-228600" algn="l" rtl="0" eaLnBrk="1" fontAlgn="base" hangingPunct="1">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0" y="0"/>
            <a:ext cx="9143999" cy="6957392"/>
          </a:xfrm>
          <a:effectLst/>
        </p:spPr>
      </p:pic>
      <p:sp>
        <p:nvSpPr>
          <p:cNvPr id="4" name="テキスト ボックス 3">
            <a:extLst>
              <a:ext uri="{FF2B5EF4-FFF2-40B4-BE49-F238E27FC236}">
                <a16:creationId xmlns:a16="http://schemas.microsoft.com/office/drawing/2014/main" id="{E1458EA3-3CE7-0427-95D0-9B0BD34BBC06}"/>
              </a:ext>
            </a:extLst>
          </p:cNvPr>
          <p:cNvSpPr txBox="1"/>
          <p:nvPr/>
        </p:nvSpPr>
        <p:spPr>
          <a:xfrm>
            <a:off x="90442" y="2564904"/>
            <a:ext cx="9053557" cy="2023439"/>
          </a:xfrm>
          <a:prstGeom prst="rect">
            <a:avLst/>
          </a:prstGeom>
          <a:noFill/>
        </p:spPr>
        <p:txBody>
          <a:bodyPr wrap="square" rtlCol="0">
            <a:spAutoFit/>
          </a:bodyPr>
          <a:lstStyle/>
          <a:p>
            <a:pPr algn="ctr">
              <a:lnSpc>
                <a:spcPct val="150000"/>
              </a:lnSpc>
            </a:pPr>
            <a:r>
              <a:rPr kumimoji="1" lang="ja-JP" altLang="en-US" sz="4000" dirty="0">
                <a:latin typeface="UD デジタル 教科書体 NK-B" panose="02020700000000000000" pitchFamily="18" charset="-128"/>
                <a:ea typeface="UD デジタル 教科書体 NK-B" panose="02020700000000000000" pitchFamily="18" charset="-128"/>
              </a:rPr>
              <a:t>真の父母様生涯路程④</a:t>
            </a:r>
            <a:endParaRPr kumimoji="1" lang="en-US" altLang="ja-JP" sz="4000" dirty="0">
              <a:latin typeface="UD デジタル 教科書体 NK-B" panose="02020700000000000000" pitchFamily="18" charset="-128"/>
              <a:ea typeface="UD デジタル 教科書体 NK-B" panose="02020700000000000000" pitchFamily="18" charset="-128"/>
            </a:endParaRPr>
          </a:p>
          <a:p>
            <a:pPr algn="ctr">
              <a:lnSpc>
                <a:spcPct val="150000"/>
              </a:lnSpc>
            </a:pPr>
            <a:r>
              <a:rPr kumimoji="1" lang="ja-JP" altLang="en-US" sz="4800" dirty="0">
                <a:latin typeface="UD デジタル 教科書体 NK-B" panose="02020700000000000000" pitchFamily="18" charset="-128"/>
                <a:ea typeface="UD デジタル 教科書体 NK-B" panose="02020700000000000000" pitchFamily="18" charset="-128"/>
              </a:rPr>
              <a:t>「優しくて賢いお母様」</a:t>
            </a:r>
          </a:p>
        </p:txBody>
      </p:sp>
      <p:sp>
        <p:nvSpPr>
          <p:cNvPr id="7" name="テキスト ボックス 6">
            <a:extLst>
              <a:ext uri="{FF2B5EF4-FFF2-40B4-BE49-F238E27FC236}">
                <a16:creationId xmlns:a16="http://schemas.microsoft.com/office/drawing/2014/main" id="{AA5143E9-AEAA-0A27-CF0F-5D4A75504732}"/>
              </a:ext>
            </a:extLst>
          </p:cNvPr>
          <p:cNvSpPr txBox="1"/>
          <p:nvPr/>
        </p:nvSpPr>
        <p:spPr>
          <a:xfrm>
            <a:off x="2051721" y="2617167"/>
            <a:ext cx="7001837" cy="307777"/>
          </a:xfrm>
          <a:prstGeom prst="rect">
            <a:avLst/>
          </a:prstGeom>
          <a:noFill/>
        </p:spPr>
        <p:txBody>
          <a:bodyPr wrap="square" rtlCol="0">
            <a:spAutoFit/>
          </a:bodyPr>
          <a:lstStyle/>
          <a:p>
            <a:r>
              <a:rPr kumimoji="1" lang="ja-JP" altLang="en-US" sz="1400" dirty="0">
                <a:latin typeface="UD デジタル 教科書体 NK-B" panose="02020700000000000000" pitchFamily="18" charset="-128"/>
                <a:ea typeface="UD デジタル 教科書体 NK-B" panose="02020700000000000000" pitchFamily="18" charset="-128"/>
              </a:rPr>
              <a:t>まこと　　　 　　　ふ      ぼ 　   さま  しょう   がい 　 ろ     てい</a:t>
            </a:r>
          </a:p>
        </p:txBody>
      </p:sp>
      <p:sp>
        <p:nvSpPr>
          <p:cNvPr id="8" name="テキスト ボックス 7">
            <a:extLst>
              <a:ext uri="{FF2B5EF4-FFF2-40B4-BE49-F238E27FC236}">
                <a16:creationId xmlns:a16="http://schemas.microsoft.com/office/drawing/2014/main" id="{CA3F4149-1EFE-4486-784E-0AA490CFC730}"/>
              </a:ext>
            </a:extLst>
          </p:cNvPr>
          <p:cNvSpPr txBox="1"/>
          <p:nvPr/>
        </p:nvSpPr>
        <p:spPr>
          <a:xfrm>
            <a:off x="2123729" y="3535973"/>
            <a:ext cx="5400599" cy="369332"/>
          </a:xfrm>
          <a:prstGeom prst="rect">
            <a:avLst/>
          </a:prstGeom>
          <a:noFill/>
        </p:spPr>
        <p:txBody>
          <a:bodyPr wrap="square" rtlCol="0">
            <a:spAutoFit/>
          </a:bodyPr>
          <a:lstStyle/>
          <a:p>
            <a:r>
              <a:rPr lang="ja-JP" altLang="en-US" dirty="0">
                <a:latin typeface="UD デジタル 教科書体 NK-B" panose="02020700000000000000" pitchFamily="18" charset="-128"/>
                <a:ea typeface="UD デジタル 教科書体 NK-B" panose="02020700000000000000" pitchFamily="18" charset="-128"/>
              </a:rPr>
              <a:t>やさ　　　　　　　　　　　 かしこ 　　　　　　 　　　 かあ　 さま</a:t>
            </a:r>
            <a:endParaRPr kumimoji="1" lang="ja-JP" altLang="en-US"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252681924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038CF4A4-AFC1-4D9F-AB8B-45D04BD81886}"/>
              </a:ext>
            </a:extLst>
          </p:cNvPr>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t="285" r="6072"/>
          <a:stretch/>
        </p:blipFill>
        <p:spPr>
          <a:xfrm>
            <a:off x="0" y="-1"/>
            <a:ext cx="9144000" cy="6847547"/>
          </a:xfrm>
        </p:spPr>
      </p:pic>
    </p:spTree>
    <p:extLst>
      <p:ext uri="{BB962C8B-B14F-4D97-AF65-F5344CB8AC3E}">
        <p14:creationId xmlns:p14="http://schemas.microsoft.com/office/powerpoint/2010/main" val="43932418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2B778715-967B-4DCB-AB18-BC0C77BD46AA}"/>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0"/>
            <a:ext cx="9698557" cy="6858000"/>
          </a:xfrm>
        </p:spPr>
      </p:pic>
    </p:spTree>
    <p:extLst>
      <p:ext uri="{BB962C8B-B14F-4D97-AF65-F5344CB8AC3E}">
        <p14:creationId xmlns:p14="http://schemas.microsoft.com/office/powerpoint/2010/main" val="154082618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135CDF20-B62D-4839-8DCB-8F1BCF71FC5C}"/>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77279" y="0"/>
            <a:ext cx="9698557" cy="6858000"/>
          </a:xfrm>
        </p:spPr>
      </p:pic>
    </p:spTree>
    <p:extLst>
      <p:ext uri="{BB962C8B-B14F-4D97-AF65-F5344CB8AC3E}">
        <p14:creationId xmlns:p14="http://schemas.microsoft.com/office/powerpoint/2010/main" val="305261197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BDFE0307-58EE-44C2-B8DA-5AEF250E4834}"/>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396552" y="13320"/>
            <a:ext cx="9693183" cy="6854200"/>
          </a:xfrm>
        </p:spPr>
      </p:pic>
    </p:spTree>
    <p:extLst>
      <p:ext uri="{BB962C8B-B14F-4D97-AF65-F5344CB8AC3E}">
        <p14:creationId xmlns:p14="http://schemas.microsoft.com/office/powerpoint/2010/main" val="102291877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3A76597B-9047-4AC2-AB51-256A597FB5A3}"/>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52536" y="0"/>
            <a:ext cx="9698557" cy="6858000"/>
          </a:xfrm>
        </p:spPr>
      </p:pic>
    </p:spTree>
    <p:extLst>
      <p:ext uri="{BB962C8B-B14F-4D97-AF65-F5344CB8AC3E}">
        <p14:creationId xmlns:p14="http://schemas.microsoft.com/office/powerpoint/2010/main" val="306808673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C4AC83B9-201E-4D69-9261-ED86BE5D7D1C}"/>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470441" y="0"/>
            <a:ext cx="9698557" cy="6858000"/>
          </a:xfrm>
        </p:spPr>
      </p:pic>
    </p:spTree>
    <p:extLst>
      <p:ext uri="{BB962C8B-B14F-4D97-AF65-F5344CB8AC3E}">
        <p14:creationId xmlns:p14="http://schemas.microsoft.com/office/powerpoint/2010/main" val="191257301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7E4F0DB0-9E36-4A95-89A2-4DE03D8E166E}"/>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6504" y="-4208"/>
            <a:ext cx="9668406" cy="6836680"/>
          </a:xfrm>
        </p:spPr>
      </p:pic>
    </p:spTree>
    <p:extLst>
      <p:ext uri="{BB962C8B-B14F-4D97-AF65-F5344CB8AC3E}">
        <p14:creationId xmlns:p14="http://schemas.microsoft.com/office/powerpoint/2010/main" val="191647251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日本天一国青年宣教師 特別午餐会」における真のお母様（韓鶴子総裁）のみ言 | 世界平和統一家庭連合 News Online">
            <a:extLst>
              <a:ext uri="{FF2B5EF4-FFF2-40B4-BE49-F238E27FC236}">
                <a16:creationId xmlns:a16="http://schemas.microsoft.com/office/drawing/2014/main" id="{BC1BCA05-2ABB-CBED-6C12-53AD3B3872C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8900" t="9646" r="13194" b="9646"/>
          <a:stretch/>
        </p:blipFill>
        <p:spPr bwMode="auto">
          <a:xfrm>
            <a:off x="0" y="1"/>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0523901"/>
      </p:ext>
    </p:extLst>
  </p:cSld>
  <p:clrMapOvr>
    <a:masterClrMapping/>
  </p:clrMapOvr>
  <p:transition spd="slow" advClick="0">
    <p:diamond/>
  </p:transition>
</p:sld>
</file>

<file path=ppt/theme/theme1.xml><?xml version="1.0" encoding="utf-8"?>
<a:theme xmlns:a="http://schemas.openxmlformats.org/drawingml/2006/main" name="aki">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ＤＦＧ極太楷書体" pitchFamily="66"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ＤＦＧ極太楷書体" pitchFamily="66" charset="-128"/>
          </a:defRPr>
        </a:defPPr>
      </a:lstStyle>
    </a:ln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aki" id="{7B33ADE1-2CDB-4617-8E47-19550B32C081}" vid="{33C0961B-6688-45D4-904F-40D07528730F}"/>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aki</Template>
  <TotalTime>3464</TotalTime>
  <Words>810</Words>
  <PresentationFormat>画面に合わせる (4:3)</PresentationFormat>
  <Paragraphs>41</Paragraphs>
  <Slides>9</Slides>
  <Notes>9</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9</vt:i4>
      </vt:variant>
    </vt:vector>
  </HeadingPairs>
  <TitlesOfParts>
    <vt:vector size="14" baseType="lpstr">
      <vt:lpstr>Calibri</vt:lpstr>
      <vt:lpstr>游明朝</vt:lpstr>
      <vt:lpstr>Arial</vt:lpstr>
      <vt:lpstr>UD デジタル 教科書体 NK-B</vt:lpstr>
      <vt:lpstr>aki</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2016-05-18T08:15:33Z</cp:lastPrinted>
  <dcterms:created xsi:type="dcterms:W3CDTF">2015-05-21T13:49:30Z</dcterms:created>
  <dcterms:modified xsi:type="dcterms:W3CDTF">2023-02-27T05:08:51Z</dcterms:modified>
</cp:coreProperties>
</file>