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19"/>
  </p:notesMasterIdLst>
  <p:sldIdLst>
    <p:sldId id="256" r:id="rId3"/>
    <p:sldId id="289" r:id="rId4"/>
    <p:sldId id="357" r:id="rId5"/>
    <p:sldId id="281" r:id="rId6"/>
    <p:sldId id="362" r:id="rId7"/>
    <p:sldId id="363" r:id="rId8"/>
    <p:sldId id="364" r:id="rId9"/>
    <p:sldId id="365" r:id="rId10"/>
    <p:sldId id="288" r:id="rId11"/>
    <p:sldId id="367" r:id="rId12"/>
    <p:sldId id="368" r:id="rId13"/>
    <p:sldId id="369" r:id="rId14"/>
    <p:sldId id="300" r:id="rId15"/>
    <p:sldId id="370" r:id="rId16"/>
    <p:sldId id="358" r:id="rId17"/>
    <p:sldId id="371" r:id="rId18"/>
  </p:sldIdLst>
  <p:sldSz cx="18288000" cy="10287000"/>
  <p:notesSz cx="10287000" cy="1828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88" userDrawn="1">
          <p15:clr>
            <a:srgbClr val="A4A3A4"/>
          </p15:clr>
        </p15:guide>
        <p15:guide id="2" pos="312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D8774"/>
    <a:srgbClr val="0E4899"/>
    <a:srgbClr val="41CC93"/>
    <a:srgbClr val="FFCFE2"/>
    <a:srgbClr val="FFCFF4"/>
    <a:srgbClr val="FFE5FF"/>
    <a:srgbClr val="DDFFDD"/>
    <a:srgbClr val="FFFFCC"/>
    <a:srgbClr val="E4FFC9"/>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84F3192-8E72-418D-9A9C-A226D1882511}" v="5" dt="2022-10-15T05:07:12.63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279" autoAdjust="0"/>
    <p:restoredTop sz="83150" autoAdjust="0"/>
  </p:normalViewPr>
  <p:slideViewPr>
    <p:cSldViewPr>
      <p:cViewPr>
        <p:scale>
          <a:sx n="50" d="100"/>
          <a:sy n="50" d="100"/>
        </p:scale>
        <p:origin x="1740" y="360"/>
      </p:cViewPr>
      <p:guideLst>
        <p:guide orient="horz" pos="888"/>
        <p:guide pos="3120"/>
      </p:guideLst>
    </p:cSldViewPr>
  </p:slideViewPr>
  <p:notesTextViewPr>
    <p:cViewPr>
      <p:scale>
        <a:sx n="100" d="100"/>
        <a:sy n="100" d="100"/>
      </p:scale>
      <p:origin x="0" y="0"/>
    </p:cViewPr>
  </p:notesTextViewPr>
  <p:notesViewPr>
    <p:cSldViewPr>
      <p:cViewPr varScale="1">
        <p:scale>
          <a:sx n="24" d="100"/>
          <a:sy n="24" d="100"/>
        </p:scale>
        <p:origin x="3024" y="8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4457700" cy="917575"/>
          </a:xfrm>
          <a:prstGeom prst="rect">
            <a:avLst/>
          </a:prstGeom>
        </p:spPr>
        <p:txBody>
          <a:bodyPr vert="horz" lIns="91440" tIns="45720" rIns="91440" bIns="45720" rtlCol="0"/>
          <a:lstStyle>
            <a:lvl1pPr algn="l">
              <a:defRPr sz="1200"/>
            </a:lvl1pPr>
          </a:lstStyle>
          <a:p>
            <a:endParaRPr kumimoji="1" lang="ja-JP" altLang="en-US"/>
          </a:p>
        </p:txBody>
      </p:sp>
      <p:sp>
        <p:nvSpPr>
          <p:cNvPr id="3" name="날짜 개체 틀 2"/>
          <p:cNvSpPr>
            <a:spLocks noGrp="1"/>
          </p:cNvSpPr>
          <p:nvPr>
            <p:ph type="dt" idx="1"/>
          </p:nvPr>
        </p:nvSpPr>
        <p:spPr>
          <a:xfrm>
            <a:off x="5827713" y="0"/>
            <a:ext cx="4457700" cy="917575"/>
          </a:xfrm>
          <a:prstGeom prst="rect">
            <a:avLst/>
          </a:prstGeom>
        </p:spPr>
        <p:txBody>
          <a:bodyPr vert="horz" lIns="91440" tIns="45720" rIns="91440" bIns="45720" rtlCol="0"/>
          <a:lstStyle>
            <a:lvl1pPr algn="r">
              <a:defRPr sz="1200"/>
            </a:lvl1pPr>
          </a:lstStyle>
          <a:p>
            <a:fld id="{E3CC7D99-C96D-4CBF-8AF7-79792AE7E8BF}" type="datetimeFigureOut">
              <a:rPr kumimoji="1" lang="ja-JP" altLang="en-US" smtClean="0"/>
              <a:t>2023/2/9</a:t>
            </a:fld>
            <a:endParaRPr kumimoji="1" lang="ja-JP" altLang="en-US"/>
          </a:p>
        </p:txBody>
      </p:sp>
      <p:sp>
        <p:nvSpPr>
          <p:cNvPr id="4" name="슬라이드 이미지 개체 틀 3"/>
          <p:cNvSpPr>
            <a:spLocks noGrp="1" noRot="1" noChangeAspect="1"/>
          </p:cNvSpPr>
          <p:nvPr>
            <p:ph type="sldImg" idx="2"/>
          </p:nvPr>
        </p:nvSpPr>
        <p:spPr>
          <a:xfrm>
            <a:off x="-342900" y="2286000"/>
            <a:ext cx="10972800" cy="61722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슬라이드 노트 개체 틀 4"/>
          <p:cNvSpPr>
            <a:spLocks noGrp="1"/>
          </p:cNvSpPr>
          <p:nvPr>
            <p:ph type="body" sz="quarter" idx="3"/>
          </p:nvPr>
        </p:nvSpPr>
        <p:spPr>
          <a:xfrm>
            <a:off x="1028700" y="8801100"/>
            <a:ext cx="8229600" cy="7200900"/>
          </a:xfrm>
          <a:prstGeom prst="rect">
            <a:avLst/>
          </a:prstGeom>
        </p:spPr>
        <p:txBody>
          <a:bodyPr vert="horz" lIns="91440" tIns="45720" rIns="91440" bIns="45720" rtlCol="0"/>
          <a:lstStyle/>
          <a:p>
            <a:pPr lvl="0"/>
            <a:r>
              <a:rPr kumimoji="1" lang="ko-KR" altLang="en-US"/>
              <a:t>마스터 텍스트 스타일을 편집하려면 클릭</a:t>
            </a:r>
          </a:p>
          <a:p>
            <a:pPr lvl="1"/>
            <a:r>
              <a:rPr kumimoji="1" lang="ko-KR" altLang="en-US"/>
              <a:t>두 번째 수준</a:t>
            </a:r>
          </a:p>
          <a:p>
            <a:pPr lvl="2"/>
            <a:r>
              <a:rPr kumimoji="1" lang="ko-KR" altLang="en-US"/>
              <a:t>세 번째 수준</a:t>
            </a:r>
          </a:p>
          <a:p>
            <a:pPr lvl="3"/>
            <a:r>
              <a:rPr kumimoji="1" lang="ko-KR" altLang="en-US"/>
              <a:t>네 번째 수준</a:t>
            </a:r>
          </a:p>
          <a:p>
            <a:pPr lvl="4"/>
            <a:r>
              <a:rPr kumimoji="1" lang="ko-KR" altLang="en-US"/>
              <a:t>다섯 번째 수준</a:t>
            </a:r>
            <a:endParaRPr kumimoji="1" lang="ja-JP" altLang="en-US"/>
          </a:p>
        </p:txBody>
      </p:sp>
      <p:sp>
        <p:nvSpPr>
          <p:cNvPr id="6" name="바닥글 개체 틀 5"/>
          <p:cNvSpPr>
            <a:spLocks noGrp="1"/>
          </p:cNvSpPr>
          <p:nvPr>
            <p:ph type="ftr" sz="quarter" idx="4"/>
          </p:nvPr>
        </p:nvSpPr>
        <p:spPr>
          <a:xfrm>
            <a:off x="0" y="17372013"/>
            <a:ext cx="4457700" cy="915987"/>
          </a:xfrm>
          <a:prstGeom prst="rect">
            <a:avLst/>
          </a:prstGeom>
        </p:spPr>
        <p:txBody>
          <a:bodyPr vert="horz" lIns="91440" tIns="45720" rIns="91440" bIns="45720" rtlCol="0" anchor="b"/>
          <a:lstStyle>
            <a:lvl1pPr algn="l">
              <a:defRPr sz="1200"/>
            </a:lvl1pPr>
          </a:lstStyle>
          <a:p>
            <a:endParaRPr kumimoji="1" lang="ja-JP" altLang="en-US"/>
          </a:p>
        </p:txBody>
      </p:sp>
      <p:sp>
        <p:nvSpPr>
          <p:cNvPr id="7" name="슬라이드 번호 개체 틀 6"/>
          <p:cNvSpPr>
            <a:spLocks noGrp="1"/>
          </p:cNvSpPr>
          <p:nvPr>
            <p:ph type="sldNum" sz="quarter" idx="5"/>
          </p:nvPr>
        </p:nvSpPr>
        <p:spPr>
          <a:xfrm>
            <a:off x="5827713" y="17372013"/>
            <a:ext cx="4457700" cy="915987"/>
          </a:xfrm>
          <a:prstGeom prst="rect">
            <a:avLst/>
          </a:prstGeom>
        </p:spPr>
        <p:txBody>
          <a:bodyPr vert="horz" lIns="91440" tIns="45720" rIns="91440" bIns="45720" rtlCol="0" anchor="b"/>
          <a:lstStyle>
            <a:lvl1pPr algn="r">
              <a:defRPr sz="1200"/>
            </a:lvl1pPr>
          </a:lstStyle>
          <a:p>
            <a:fld id="{CA06C541-B90C-45E9-A53B-31BEA17C817A}" type="slidenum">
              <a:rPr kumimoji="1" lang="ja-JP" altLang="en-US" smtClean="0"/>
              <a:t>‹#›</a:t>
            </a:fld>
            <a:endParaRPr kumimoji="1" lang="ja-JP" altLang="en-US"/>
          </a:p>
        </p:txBody>
      </p:sp>
    </p:spTree>
    <p:extLst>
      <p:ext uri="{BB962C8B-B14F-4D97-AF65-F5344CB8AC3E}">
        <p14:creationId xmlns:p14="http://schemas.microsoft.com/office/powerpoint/2010/main" val="91441400"/>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indent="133350" algn="just"/>
            <a:r>
              <a:rPr lang="ja-JP" altLang="ja-JP" sz="1800" kern="100" dirty="0">
                <a:effectLst/>
                <a:latin typeface="游明朝" panose="02020400000000000000" pitchFamily="18" charset="-128"/>
                <a:ea typeface="Meiryo UI" panose="020B0604030504040204" pitchFamily="50" charset="-128"/>
                <a:cs typeface="Times New Roman" panose="02020603050405020304" pitchFamily="18" charset="0"/>
              </a:rPr>
              <a:t>みなさん、こんにちは。</a:t>
            </a:r>
            <a:r>
              <a:rPr lang="ja-JP" altLang="ja-JP" sz="1800" kern="100" dirty="0">
                <a:solidFill>
                  <a:srgbClr val="00B050"/>
                </a:solidFill>
                <a:effectLst/>
                <a:latin typeface="游明朝" panose="02020400000000000000" pitchFamily="18" charset="-128"/>
                <a:ea typeface="Meiryo UI" panose="020B0604030504040204" pitchFamily="50" charset="-128"/>
                <a:cs typeface="Times New Roman" panose="02020603050405020304" pitchFamily="18" charset="0"/>
              </a:rPr>
              <a:t>きょう</a:t>
            </a:r>
            <a:r>
              <a:rPr lang="ja-JP" altLang="ja-JP" sz="1800" kern="100" dirty="0">
                <a:effectLst/>
                <a:latin typeface="游明朝" panose="02020400000000000000" pitchFamily="18" charset="-128"/>
                <a:ea typeface="Meiryo UI" panose="020B0604030504040204" pitchFamily="50" charset="-128"/>
                <a:cs typeface="Times New Roman" panose="02020603050405020304" pitchFamily="18" charset="0"/>
              </a:rPr>
              <a:t>は「真の父母様の御聖誕」という題目で、一緒に学んでいきたいと思います。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en-US" altLang="ja-JP" sz="1800" kern="100" dirty="0">
                <a:effectLst/>
                <a:latin typeface="Meiryo UI" panose="020B0604030504040204" pitchFamily="50"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ja-JP" altLang="ja-JP" sz="1800" kern="100" dirty="0">
                <a:effectLst/>
                <a:latin typeface="游明朝" panose="02020400000000000000" pitchFamily="18" charset="-128"/>
                <a:ea typeface="Meiryo UI" panose="020B0604030504040204" pitchFamily="50" charset="-128"/>
                <a:cs typeface="Times New Roman" panose="02020603050405020304" pitchFamily="18" charset="0"/>
              </a:rPr>
              <a:t>まず聖書を見れば、イエス様の誕生の話についての記述があります。飼い葉おけの中でお生まれになった、東方の</a:t>
            </a:r>
            <a:r>
              <a:rPr lang="en-US" altLang="ja-JP" sz="1800" kern="100" dirty="0">
                <a:effectLst/>
                <a:latin typeface="游明朝" panose="02020400000000000000" pitchFamily="18" charset="-128"/>
                <a:ea typeface="Meiryo UI" panose="020B0604030504040204" pitchFamily="50" charset="-128"/>
                <a:cs typeface="Times New Roman" panose="02020603050405020304" pitchFamily="18" charset="0"/>
              </a:rPr>
              <a:t>3</a:t>
            </a:r>
            <a:r>
              <a:rPr lang="ja-JP" altLang="ja-JP" sz="1800" kern="100" dirty="0">
                <a:effectLst/>
                <a:latin typeface="游明朝" panose="02020400000000000000" pitchFamily="18" charset="-128"/>
                <a:ea typeface="Meiryo UI" panose="020B0604030504040204" pitchFamily="50" charset="-128"/>
                <a:cs typeface="Times New Roman" panose="02020603050405020304" pitchFamily="18" charset="0"/>
              </a:rPr>
              <a:t>博士がお祝いに来たなどの話を耳にしたことがあると思います。イエス様の誕生を見ると、天の父母様が様々な準備をしてこられたことがわかります。真の父母様の誕生も、何の条件もなしに</a:t>
            </a:r>
            <a:r>
              <a:rPr lang="ja-JP" altLang="ja-JP" sz="1800" kern="100" dirty="0">
                <a:solidFill>
                  <a:srgbClr val="00B050"/>
                </a:solidFill>
                <a:effectLst/>
                <a:latin typeface="游明朝" panose="02020400000000000000" pitchFamily="18" charset="-128"/>
                <a:ea typeface="Meiryo UI" panose="020B0604030504040204" pitchFamily="50" charset="-128"/>
                <a:cs typeface="Times New Roman" panose="02020603050405020304" pitchFamily="18" charset="0"/>
              </a:rPr>
              <a:t>お</a:t>
            </a:r>
            <a:r>
              <a:rPr lang="ja-JP" altLang="ja-JP" sz="1800" kern="100" dirty="0">
                <a:effectLst/>
                <a:latin typeface="游明朝" panose="02020400000000000000" pitchFamily="18" charset="-128"/>
                <a:ea typeface="Meiryo UI" panose="020B0604030504040204" pitchFamily="50" charset="-128"/>
                <a:cs typeface="Times New Roman" panose="02020603050405020304" pitchFamily="18" charset="0"/>
              </a:rPr>
              <a:t>生まれ</a:t>
            </a:r>
            <a:r>
              <a:rPr lang="ja-JP" altLang="ja-JP" sz="1800" kern="100" dirty="0">
                <a:solidFill>
                  <a:srgbClr val="00B050"/>
                </a:solidFill>
                <a:effectLst/>
                <a:latin typeface="游明朝" panose="02020400000000000000" pitchFamily="18" charset="-128"/>
                <a:ea typeface="Meiryo UI" panose="020B0604030504040204" pitchFamily="50" charset="-128"/>
                <a:cs typeface="Times New Roman" panose="02020603050405020304" pitchFamily="18" charset="0"/>
              </a:rPr>
              <a:t>になっ</a:t>
            </a:r>
            <a:r>
              <a:rPr lang="ja-JP" altLang="ja-JP" sz="1800" kern="100" dirty="0">
                <a:effectLst/>
                <a:latin typeface="游明朝" panose="02020400000000000000" pitchFamily="18" charset="-128"/>
                <a:ea typeface="Meiryo UI" panose="020B0604030504040204" pitchFamily="50" charset="-128"/>
                <a:cs typeface="Times New Roman" panose="02020603050405020304" pitchFamily="18" charset="0"/>
              </a:rPr>
              <a:t>たのではありません。同じように天の父母様の準備と導きの中でなされていきますが、真のお父様、真のお母様</a:t>
            </a:r>
            <a:r>
              <a:rPr lang="ja-JP" altLang="ja-JP" sz="1800" kern="100" dirty="0">
                <a:solidFill>
                  <a:srgbClr val="00B050"/>
                </a:solidFill>
                <a:effectLst/>
                <a:latin typeface="游明朝" panose="02020400000000000000" pitchFamily="18" charset="-128"/>
                <a:ea typeface="Meiryo UI" panose="020B0604030504040204" pitchFamily="50" charset="-128"/>
                <a:cs typeface="Times New Roman" panose="02020603050405020304" pitchFamily="18" charset="0"/>
              </a:rPr>
              <a:t>のお二人</a:t>
            </a:r>
            <a:r>
              <a:rPr lang="ja-JP" altLang="ja-JP" sz="1800" kern="100" dirty="0">
                <a:effectLst/>
                <a:latin typeface="游明朝" panose="02020400000000000000" pitchFamily="18" charset="-128"/>
                <a:ea typeface="Meiryo UI" panose="020B0604030504040204" pitchFamily="50" charset="-128"/>
                <a:cs typeface="Times New Roman" panose="02020603050405020304" pitchFamily="18" charset="0"/>
              </a:rPr>
              <a:t>の誕生と幼少期について見ていきましょう。</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슬라이드 번호 개체 틀 3"/>
          <p:cNvSpPr>
            <a:spLocks noGrp="1"/>
          </p:cNvSpPr>
          <p:nvPr>
            <p:ph type="sldNum" sz="quarter" idx="5"/>
          </p:nvPr>
        </p:nvSpPr>
        <p:spPr/>
        <p:txBody>
          <a:bodyPr/>
          <a:lstStyle/>
          <a:p>
            <a:fld id="{CA06C541-B90C-45E9-A53B-31BEA17C817A}" type="slidenum">
              <a:rPr kumimoji="1" lang="ja-JP" altLang="en-US" smtClean="0"/>
              <a:t>1</a:t>
            </a:fld>
            <a:endParaRPr kumimoji="1" lang="ja-JP" altLang="en-US"/>
          </a:p>
        </p:txBody>
      </p:sp>
    </p:spTree>
    <p:extLst>
      <p:ext uri="{BB962C8B-B14F-4D97-AF65-F5344CB8AC3E}">
        <p14:creationId xmlns:p14="http://schemas.microsoft.com/office/powerpoint/2010/main" val="17416095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ja-JP" altLang="en-US" dirty="0"/>
              <a:t>年の差は非常に大きいですが、真のお母様がお生まれに なったところは真のお父様の家と </a:t>
            </a:r>
            <a:r>
              <a:rPr lang="en-US" altLang="ja-JP" dirty="0"/>
              <a:t>40 ㎞</a:t>
            </a:r>
            <a:r>
              <a:rPr lang="ja-JP" altLang="en-US" dirty="0"/>
              <a:t>しか離れていませんでした。 </a:t>
            </a:r>
            <a:endParaRPr lang="ko-KR" altLang="en-US" dirty="0"/>
          </a:p>
        </p:txBody>
      </p:sp>
      <p:sp>
        <p:nvSpPr>
          <p:cNvPr id="4" name="슬라이드 번호 개체 틀 3"/>
          <p:cNvSpPr>
            <a:spLocks noGrp="1"/>
          </p:cNvSpPr>
          <p:nvPr>
            <p:ph type="sldNum" sz="quarter" idx="5"/>
          </p:nvPr>
        </p:nvSpPr>
        <p:spPr/>
        <p:txBody>
          <a:bodyPr/>
          <a:lstStyle/>
          <a:p>
            <a:pPr marL="0" marR="0" lvl="0" indent="0" algn="r" defTabSz="914400" rtl="0" eaLnBrk="1" fontAlgn="auto" latinLnBrk="1" hangingPunct="1">
              <a:lnSpc>
                <a:spcPct val="100000"/>
              </a:lnSpc>
              <a:spcBef>
                <a:spcPts val="0"/>
              </a:spcBef>
              <a:spcAft>
                <a:spcPts val="0"/>
              </a:spcAft>
              <a:buClrTx/>
              <a:buSzTx/>
              <a:buFontTx/>
              <a:buNone/>
              <a:tabLst/>
              <a:defRPr/>
            </a:pPr>
            <a:fld id="{3AE31482-2B05-4AE4-B360-42D7292D90BE}" type="slidenum">
              <a:rPr kumimoji="0" lang="ko-KR" altLang="en-US" sz="1200" b="0" i="0" u="none" strike="noStrike" kern="1200" cap="none" spc="0" normalizeH="0" baseline="0" noProof="0" smtClean="0">
                <a:ln>
                  <a:noFill/>
                </a:ln>
                <a:solidFill>
                  <a:prstClr val="black"/>
                </a:solidFill>
                <a:effectLst/>
                <a:uLnTx/>
                <a:uFillTx/>
                <a:latin typeface="에스코어 드림 7 ExtraBold" panose="020B0803030302020204" pitchFamily="34" charset="-127"/>
                <a:ea typeface="에스코어 드림 7 ExtraBold" panose="020B0803030302020204" pitchFamily="34" charset="-127"/>
                <a:cs typeface="+mn-cs"/>
              </a:rPr>
              <a:pPr marL="0" marR="0" lvl="0" indent="0" algn="r" defTabSz="914400" rtl="0" eaLnBrk="1" fontAlgn="auto" latinLnBrk="1" hangingPunct="1">
                <a:lnSpc>
                  <a:spcPct val="100000"/>
                </a:lnSpc>
                <a:spcBef>
                  <a:spcPts val="0"/>
                </a:spcBef>
                <a:spcAft>
                  <a:spcPts val="0"/>
                </a:spcAft>
                <a:buClrTx/>
                <a:buSzTx/>
                <a:buFontTx/>
                <a:buNone/>
                <a:tabLst/>
                <a:defRPr/>
              </a:pPr>
              <a:t>10</a:t>
            </a:fld>
            <a:endParaRPr kumimoji="0" lang="ko-KR" altLang="en-US" sz="1200" b="0" i="0" u="none" strike="noStrike" kern="1200" cap="none" spc="0" normalizeH="0" baseline="0" noProof="0" dirty="0">
              <a:ln>
                <a:noFill/>
              </a:ln>
              <a:solidFill>
                <a:prstClr val="black"/>
              </a:solidFill>
              <a:effectLst/>
              <a:uLnTx/>
              <a:uFillTx/>
              <a:latin typeface="에스코어 드림 7 ExtraBold" panose="020B0803030302020204" pitchFamily="34" charset="-127"/>
              <a:ea typeface="에스코어 드림 7 ExtraBold" panose="020B0803030302020204" pitchFamily="34" charset="-127"/>
              <a:cs typeface="+mn-cs"/>
            </a:endParaRPr>
          </a:p>
        </p:txBody>
      </p:sp>
    </p:spTree>
    <p:extLst>
      <p:ext uri="{BB962C8B-B14F-4D97-AF65-F5344CB8AC3E}">
        <p14:creationId xmlns:p14="http://schemas.microsoft.com/office/powerpoint/2010/main" val="17051606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その当時は第二次世界大戦の真っ最中でした。また、日本の支配下にあって、様々な困難のある時代でした。そしてこの支配下で神社参拝に反対して地下活動をした勢力が独立運動の中心となりました。 そのため独立運動をした人の面々を見れば、キリスト教信者たちが多くいました。真のお母様の家門は三代に及ぶ篤実なキリスト教信者たちです。 大部分の篤実なキリスト教信者たちは、北韓における、神霊集団などと言います。真のお母様はその集団の人（腹中教の許浩彬氏の母親）から「天の新婦になられる方」と祝福されました。</a:t>
            </a:r>
            <a:endParaRPr lang="en-US" altLang="ja-JP" dirty="0"/>
          </a:p>
          <a:p>
            <a:endParaRPr lang="en-US" altLang="ja-JP" dirty="0"/>
          </a:p>
          <a:p>
            <a:r>
              <a:rPr lang="ja-JP" altLang="en-US" dirty="0"/>
              <a:t>また、真のお母様のお母さんである洪順愛大母様は、天からの啓示を受けることになります。このときか ら洪順愛大母様は真のお母様を天の子女として、時には厳しく、そして愛情いっぱいに育てていかれまし た。 </a:t>
            </a:r>
            <a:endParaRPr kumimoji="1" lang="ja-JP" altLang="en-US" dirty="0"/>
          </a:p>
        </p:txBody>
      </p:sp>
      <p:sp>
        <p:nvSpPr>
          <p:cNvPr id="4" name="スライド番号プレースホルダー 3"/>
          <p:cNvSpPr>
            <a:spLocks noGrp="1"/>
          </p:cNvSpPr>
          <p:nvPr>
            <p:ph type="sldNum" sz="quarter" idx="5"/>
          </p:nvPr>
        </p:nvSpPr>
        <p:spPr/>
        <p:txBody>
          <a:bodyPr/>
          <a:lstStyle/>
          <a:p>
            <a:fld id="{CA06C541-B90C-45E9-A53B-31BEA17C817A}" type="slidenum">
              <a:rPr kumimoji="1" lang="ja-JP" altLang="en-US" smtClean="0"/>
              <a:t>11</a:t>
            </a:fld>
            <a:endParaRPr kumimoji="1" lang="ja-JP" altLang="en-US"/>
          </a:p>
        </p:txBody>
      </p:sp>
    </p:spTree>
    <p:extLst>
      <p:ext uri="{BB962C8B-B14F-4D97-AF65-F5344CB8AC3E}">
        <p14:creationId xmlns:p14="http://schemas.microsoft.com/office/powerpoint/2010/main" val="18712981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そして、真のお母様が生まれる時、お父さんである韓承運氏は、啓示というべき夢を見たそうです。それ は、松が鬱蒼と茂る林の中で、清く美しい日の光を浴びながら、二羽の鶴が仲睦まじく過ごしている夢で した。そのため、「鶴子」という名前がつけられたそうです。お父さんはキリスト教の信仰に厚く、教員生活と 信仰生活に真摯に取り組まれました。 このように、どちらも敬虔なキリスト教の信者であった両親に育てられた真のお母様も、</a:t>
            </a:r>
            <a:r>
              <a:rPr lang="en-US" altLang="ja-JP" dirty="0"/>
              <a:t>4 </a:t>
            </a:r>
            <a:r>
              <a:rPr lang="ja-JP" altLang="en-US" dirty="0"/>
              <a:t>歳の頃から教 会に通われました。 そして洪順愛大母様は天から受けた啓示を必ずや果たさんと、より一層精誠を尽くすようになります。ま た、真のお母様が天の新婦となることができるよう、真のお母様が小学校を卒業された後、世の中とは関係のない、聖女の道を歩ませようとしました。真のお母様はその当時をこのように話されます。</a:t>
            </a:r>
            <a:endParaRPr kumimoji="1" lang="ja-JP" altLang="en-US" dirty="0"/>
          </a:p>
        </p:txBody>
      </p:sp>
      <p:sp>
        <p:nvSpPr>
          <p:cNvPr id="4" name="スライド番号プレースホルダー 3"/>
          <p:cNvSpPr>
            <a:spLocks noGrp="1"/>
          </p:cNvSpPr>
          <p:nvPr>
            <p:ph type="sldNum" sz="quarter" idx="5"/>
          </p:nvPr>
        </p:nvSpPr>
        <p:spPr/>
        <p:txBody>
          <a:bodyPr/>
          <a:lstStyle/>
          <a:p>
            <a:fld id="{CA06C541-B90C-45E9-A53B-31BEA17C817A}" type="slidenum">
              <a:rPr kumimoji="1" lang="ja-JP" altLang="en-US" smtClean="0"/>
              <a:t>12</a:t>
            </a:fld>
            <a:endParaRPr kumimoji="1" lang="ja-JP" altLang="en-US"/>
          </a:p>
        </p:txBody>
      </p:sp>
    </p:spTree>
    <p:extLst>
      <p:ext uri="{BB962C8B-B14F-4D97-AF65-F5344CB8AC3E}">
        <p14:creationId xmlns:p14="http://schemas.microsoft.com/office/powerpoint/2010/main" val="3298998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09.02.2023</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4000" dirty="0"/>
              <a:t>「神様の娘として召命を受けるためには、純潔でなければならないという思いで、精誠を尽くしたの です。新孝小学校の </a:t>
            </a:r>
            <a:r>
              <a:rPr lang="en-US" altLang="ja-JP" sz="4000" dirty="0"/>
              <a:t>5 </a:t>
            </a:r>
            <a:r>
              <a:rPr lang="ja-JP" altLang="en-US" sz="4000" dirty="0"/>
              <a:t>年に転入した私は、遊びたい盛りの年に、過酷とも言えるほどの厳しい信仰生 活をすることになりました。祈祷、敬拝、精誠を捧げることに、ほとんどの時間を費やすようになったのです」　</a:t>
            </a:r>
            <a:r>
              <a:rPr lang="en-US" altLang="ja-JP" sz="2800" dirty="0"/>
              <a:t>『</a:t>
            </a:r>
            <a:r>
              <a:rPr lang="ja-JP" altLang="en-US" sz="2800" dirty="0"/>
              <a:t>人類の涙をぬぐう平和の母</a:t>
            </a:r>
            <a:r>
              <a:rPr lang="en-US" altLang="ja-JP" sz="2800" dirty="0"/>
              <a:t>』 p.89</a:t>
            </a:r>
          </a:p>
          <a:p>
            <a:endParaRPr lang="en-US" altLang="ja-JP" sz="2800" kern="100" dirty="0">
              <a:effectLst/>
              <a:latin typeface="Century" panose="02040604050505020304" pitchFamily="18" charset="0"/>
              <a:ea typeface="ＭＳ 明朝" panose="02020609040205080304" pitchFamily="17" charset="-128"/>
              <a:cs typeface="Times New Roman" panose="02020603050405020304" pitchFamily="18" charset="0"/>
            </a:endParaRPr>
          </a:p>
          <a:p>
            <a:r>
              <a:rPr lang="ja-JP" altLang="en-US" sz="2800" dirty="0"/>
              <a:t>友だちと元気に楽しく遊ぶような時期であったとしても、神様のことを考えて幼少期を過ごされたお母様 でした。また、真のお母様は小学校を卒業後、ソウルにある聖貞（聖正）女子中学校（現在の善正 中学校）に入学されます。中学時代の真のお母様は、静かでありつつも勉学や芸術だけでなく、生徒会 活動の先頭に立ってリーダーシップを発揮されるという一面もありました。それだけでなく、信仰生活におい ても更にいっそう取り組まれていきました。 </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30057288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B7268E1E-0E44-426D-905E-8AD9B19D2182}" type="datetimeFigureOut">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09.02.2023</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2800" dirty="0"/>
              <a:t>友だちと元気に楽しく遊ぶような時期であったとしても、神様のことを考えて幼少期を過ごされたお母様 でした。また、真のお母様は小学校を卒業後、ソウルにある聖貞（聖正）女子中学校（現在の善正 中学校）に入学されます。中学時代の真のお母様は、静かでありつつも勉学や芸術だけでなく、生徒会 活動の先頭に立ってリーダーシップを発揮されるという一面もありました。それだけでなく、信仰生活におい ても更にいっそう取り組まれていきました。 </a:t>
            </a:r>
            <a:endParaRPr lang="en-US" altLang="ja-JP" sz="2800" dirty="0"/>
          </a:p>
          <a:p>
            <a:endParaRPr lang="en-US" altLang="ja-JP" sz="2800" kern="100" dirty="0">
              <a:effectLst/>
              <a:latin typeface="Century" panose="02040604050505020304" pitchFamily="18" charset="0"/>
              <a:ea typeface="ＭＳ 明朝" panose="02020609040205080304" pitchFamily="17" charset="-128"/>
              <a:cs typeface="Times New Roman" panose="02020603050405020304" pitchFamily="18" charset="0"/>
            </a:endParaRPr>
          </a:p>
          <a:p>
            <a:r>
              <a:rPr lang="en-US" altLang="ja-JP" sz="2800" dirty="0"/>
              <a:t>『</a:t>
            </a:r>
            <a:r>
              <a:rPr lang="ja-JP" altLang="en-US" sz="2800" dirty="0"/>
              <a:t>人類の涙をぬぐう平和の母</a:t>
            </a:r>
            <a:r>
              <a:rPr lang="en-US" altLang="ja-JP" sz="2800" dirty="0"/>
              <a:t>』 p.100~101 </a:t>
            </a:r>
          </a:p>
          <a:p>
            <a:endParaRPr lang="en-US" altLang="ja-JP" sz="2800" dirty="0"/>
          </a:p>
          <a:p>
            <a:r>
              <a:rPr lang="ja-JP" altLang="en-US" sz="2800" dirty="0"/>
              <a:t>このように、真のお母様も、真のお父様のように幼少期から神様のことを追い求めていかれたことがわか ります。真のお母様は幼いころから天のみ旨を知り、自身の父母である天の父母様のみ旨を自分の代で 必ずや成し遂げると決心するようになります。</a:t>
            </a:r>
            <a:endParaRPr lang="ja-JP" altLang="ja-JP" sz="1800" kern="100" dirty="0">
              <a:effectLst/>
              <a:latin typeface="Century" panose="02040604050505020304" pitchFamily="18" charset="0"/>
              <a:ea typeface="ＭＳ 明朝" panose="02020609040205080304" pitchFamily="17"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71B2431-D351-4C6E-A3CF-9DFAC0E3E050}" type="slidenum">
              <a:rPr kumimoji="0" lang="cs-CZ" sz="1200" b="0" i="0" u="none" strike="noStrike" kern="1200" cap="none" spc="0" normalizeH="0" baseline="0" noProof="0" smtClean="0">
                <a:ln>
                  <a:noFill/>
                </a:ln>
                <a:solidFill>
                  <a:prstClr val="black"/>
                </a:solidFill>
                <a:effectLst/>
                <a:uLnTx/>
                <a:uFillTx/>
                <a:latin typeface="游ゴシック"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cs-CZ" sz="1200" b="0" i="0" u="none" strike="noStrike" kern="1200" cap="none" spc="0" normalizeH="0" baseline="0" noProof="0">
              <a:ln>
                <a:noFill/>
              </a:ln>
              <a:solidFill>
                <a:prstClr val="black"/>
              </a:solidFill>
              <a:effectLst/>
              <a:uLnTx/>
              <a:uFillTx/>
              <a:latin typeface="游ゴシック" panose="020F0502020204030204"/>
              <a:ea typeface="+mn-ea"/>
              <a:cs typeface="+mn-cs"/>
            </a:endParaRPr>
          </a:p>
        </p:txBody>
      </p:sp>
    </p:spTree>
    <p:extLst>
      <p:ext uri="{BB962C8B-B14F-4D97-AF65-F5344CB8AC3E}">
        <p14:creationId xmlns:p14="http://schemas.microsoft.com/office/powerpoint/2010/main" val="39673794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09.02.2023</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4000" dirty="0"/>
              <a:t>以上が真のお父様と真のお母様の誕生に関するお話でした。私たちは文総裁と韓総裁を真の父母様 と呼んでいますが、「真の父母」とはいったいなんでしょうか。堕落した人類を重生復活させ、原罪を清算し、 神の血統に復帰し再創造する使命をもつのが真の父母様です。そして、神様を中心に侍り、人類が祝 福結婚を通して神様の下の人類一家族世界理想を実現する方です。私たちが真の父母様の誕生とその生涯を知ることで、真の父母様がいったいどのようなお方なのか、そして私といったいどのような関係がある のか、少しずつわかっていくと思います。</a:t>
            </a:r>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15</a:t>
            </a:fld>
            <a:endParaRPr lang="cs-CZ"/>
          </a:p>
        </p:txBody>
      </p:sp>
    </p:spTree>
    <p:extLst>
      <p:ext uri="{BB962C8B-B14F-4D97-AF65-F5344CB8AC3E}">
        <p14:creationId xmlns:p14="http://schemas.microsoft.com/office/powerpoint/2010/main" val="27767735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indent="133350" algn="just"/>
            <a:r>
              <a:rPr lang="ja-JP" altLang="en-US" sz="1800" dirty="0"/>
              <a:t>私たちも真の父母様の幼少期を想い起こしながら、成和学生としての大切な期間を過ごしていきましょ う。以上で、「真の父母様の御聖誕」についての説教を終わります。ありがとうございました。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4" name="슬라이드 번호 개체 틀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A06C541-B90C-45E9-A53B-31BEA17C817A}"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42284878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09.02.2023</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indent="133350" algn="just"/>
            <a:r>
              <a:rPr lang="ja-JP" altLang="ja-JP" sz="1800" kern="100" dirty="0">
                <a:effectLst/>
                <a:latin typeface="游明朝" panose="02020400000000000000" pitchFamily="18" charset="-128"/>
                <a:ea typeface="Meiryo UI" panose="020B0604030504040204" pitchFamily="50" charset="-128"/>
                <a:cs typeface="Times New Roman" panose="02020603050405020304" pitchFamily="18" charset="0"/>
              </a:rPr>
              <a:t>まずは真のお父様の誕生です。真のお父様は</a:t>
            </a:r>
            <a:r>
              <a:rPr lang="en-US" altLang="ja-JP" sz="1800" kern="100" dirty="0">
                <a:effectLst/>
                <a:latin typeface="游明朝" panose="02020400000000000000" pitchFamily="18" charset="-128"/>
                <a:ea typeface="Meiryo UI" panose="020B0604030504040204" pitchFamily="50" charset="-128"/>
                <a:cs typeface="Times New Roman" panose="02020603050405020304" pitchFamily="18" charset="0"/>
              </a:rPr>
              <a:t>1920</a:t>
            </a:r>
            <a:r>
              <a:rPr lang="ja-JP" altLang="ja-JP" sz="1800" kern="100" dirty="0">
                <a:effectLst/>
                <a:latin typeface="游明朝" panose="02020400000000000000" pitchFamily="18" charset="-128"/>
                <a:ea typeface="Meiryo UI" panose="020B0604030504040204" pitchFamily="50" charset="-128"/>
                <a:cs typeface="Times New Roman" panose="02020603050405020304" pitchFamily="18" charset="0"/>
              </a:rPr>
              <a:t>年陰暦の</a:t>
            </a:r>
            <a:r>
              <a:rPr lang="en-US" altLang="ja-JP" sz="1800" kern="100" dirty="0">
                <a:effectLst/>
                <a:latin typeface="游明朝" panose="02020400000000000000" pitchFamily="18" charset="-128"/>
                <a:ea typeface="Meiryo UI" panose="020B0604030504040204" pitchFamily="50" charset="-128"/>
                <a:cs typeface="Times New Roman" panose="02020603050405020304" pitchFamily="18" charset="0"/>
              </a:rPr>
              <a:t>1</a:t>
            </a:r>
            <a:r>
              <a:rPr lang="ja-JP" altLang="ja-JP" sz="1800" kern="100" dirty="0">
                <a:effectLst/>
                <a:latin typeface="游明朝" panose="02020400000000000000" pitchFamily="18" charset="-128"/>
                <a:ea typeface="Meiryo UI" panose="020B0604030504040204" pitchFamily="50" charset="-128"/>
                <a:cs typeface="Times New Roman" panose="02020603050405020304" pitchFamily="18" charset="0"/>
              </a:rPr>
              <a:t>月</a:t>
            </a:r>
            <a:r>
              <a:rPr lang="en-US" altLang="ja-JP" sz="1800" kern="100" dirty="0">
                <a:effectLst/>
                <a:latin typeface="游明朝" panose="02020400000000000000" pitchFamily="18" charset="-128"/>
                <a:ea typeface="Meiryo UI" panose="020B0604030504040204" pitchFamily="50" charset="-128"/>
                <a:cs typeface="Times New Roman" panose="02020603050405020304" pitchFamily="18" charset="0"/>
              </a:rPr>
              <a:t>6</a:t>
            </a:r>
            <a:r>
              <a:rPr lang="ja-JP" altLang="ja-JP" sz="1800" kern="100" dirty="0">
                <a:effectLst/>
                <a:latin typeface="游明朝" panose="02020400000000000000" pitchFamily="18" charset="-128"/>
                <a:ea typeface="Meiryo UI" panose="020B0604030504040204" pitchFamily="50" charset="-128"/>
                <a:cs typeface="Times New Roman" panose="02020603050405020304" pitchFamily="18" charset="0"/>
              </a:rPr>
              <a:t>日に北韓の平安北道の定州というところでお生まれになりました。</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algn="just"/>
            <a:r>
              <a:rPr lang="en-US" altLang="ja-JP" sz="1800" kern="100" dirty="0">
                <a:effectLst/>
                <a:latin typeface="Meiryo UI" panose="020B0604030504040204" pitchFamily="50" charset="-128"/>
                <a:ea typeface="游明朝" panose="02020400000000000000" pitchFamily="18" charset="-128"/>
                <a:cs typeface="Times New Roman" panose="02020603050405020304" pitchFamily="18" charset="0"/>
              </a:rPr>
              <a:t> </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ja-JP" altLang="ja-JP" sz="1800" kern="100" dirty="0">
                <a:effectLst/>
                <a:latin typeface="游明朝" panose="02020400000000000000" pitchFamily="18" charset="-128"/>
                <a:ea typeface="Meiryo UI" panose="020B0604030504040204" pitchFamily="50" charset="-128"/>
                <a:cs typeface="Times New Roman" panose="02020603050405020304" pitchFamily="18" charset="0"/>
              </a:rPr>
              <a:t>お父様の家門</a:t>
            </a:r>
            <a:r>
              <a:rPr lang="ja-JP" altLang="ja-JP" sz="1800" kern="100" dirty="0">
                <a:solidFill>
                  <a:srgbClr val="00B050"/>
                </a:solidFill>
                <a:effectLst/>
                <a:latin typeface="游明朝" panose="02020400000000000000" pitchFamily="18" charset="-128"/>
                <a:ea typeface="Meiryo UI" panose="020B0604030504040204" pitchFamily="50" charset="-128"/>
                <a:cs typeface="Times New Roman" panose="02020603050405020304" pitchFamily="18" charset="0"/>
              </a:rPr>
              <a:t>に</a:t>
            </a:r>
            <a:r>
              <a:rPr lang="ja-JP" altLang="ja-JP" sz="1800" kern="100" dirty="0">
                <a:effectLst/>
                <a:latin typeface="游明朝" panose="02020400000000000000" pitchFamily="18" charset="-128"/>
                <a:ea typeface="Meiryo UI" panose="020B0604030504040204" pitchFamily="50" charset="-128"/>
                <a:cs typeface="Times New Roman" panose="02020603050405020304" pitchFamily="18" charset="0"/>
              </a:rPr>
              <a:t>は、先祖代々引き継がれる伝統がありま</a:t>
            </a:r>
            <a:r>
              <a:rPr lang="ja-JP" altLang="ja-JP" sz="1800" kern="100" dirty="0">
                <a:solidFill>
                  <a:srgbClr val="00B050"/>
                </a:solidFill>
                <a:effectLst/>
                <a:latin typeface="游明朝" panose="02020400000000000000" pitchFamily="18" charset="-128"/>
                <a:ea typeface="Meiryo UI" panose="020B0604030504040204" pitchFamily="50" charset="-128"/>
                <a:cs typeface="Times New Roman" panose="02020603050405020304" pitchFamily="18" charset="0"/>
              </a:rPr>
              <a:t>した</a:t>
            </a:r>
            <a:r>
              <a:rPr lang="ja-JP" altLang="ja-JP" sz="1800" kern="100" dirty="0">
                <a:effectLst/>
                <a:latin typeface="游明朝" panose="02020400000000000000" pitchFamily="18" charset="-128"/>
                <a:ea typeface="Meiryo UI" panose="020B0604030504040204" pitchFamily="50" charset="-128"/>
                <a:cs typeface="Times New Roman" panose="02020603050405020304" pitchFamily="18" charset="0"/>
              </a:rPr>
              <a:t>。それは、貧しい人やお腹のすいた人にご飯をあげることでした。真のお父様の自叙伝</a:t>
            </a:r>
            <a:r>
              <a:rPr lang="ja-JP" altLang="ja-JP" sz="1800" kern="100" dirty="0">
                <a:solidFill>
                  <a:srgbClr val="00B050"/>
                </a:solidFill>
                <a:effectLst/>
                <a:latin typeface="游明朝" panose="02020400000000000000" pitchFamily="18" charset="-128"/>
                <a:ea typeface="Meiryo UI" panose="020B0604030504040204" pitchFamily="50" charset="-128"/>
                <a:cs typeface="Times New Roman" panose="02020603050405020304" pitchFamily="18" charset="0"/>
              </a:rPr>
              <a:t>『</a:t>
            </a:r>
            <a:r>
              <a:rPr lang="ja-JP" altLang="ja-JP" sz="1800" kern="100" dirty="0">
                <a:effectLst/>
                <a:latin typeface="游明朝" panose="02020400000000000000" pitchFamily="18" charset="-128"/>
                <a:ea typeface="Meiryo UI" panose="020B0604030504040204" pitchFamily="50" charset="-128"/>
                <a:cs typeface="Times New Roman" panose="02020603050405020304" pitchFamily="18" charset="0"/>
              </a:rPr>
              <a:t>平和を愛する世界人として</a:t>
            </a:r>
            <a:r>
              <a:rPr lang="ja-JP" altLang="ja-JP" sz="1800" kern="100" dirty="0">
                <a:solidFill>
                  <a:srgbClr val="00B050"/>
                </a:solidFill>
                <a:effectLst/>
                <a:latin typeface="游明朝" panose="02020400000000000000" pitchFamily="18" charset="-128"/>
                <a:ea typeface="Meiryo UI" panose="020B0604030504040204" pitchFamily="50" charset="-128"/>
                <a:cs typeface="Times New Roman" panose="02020603050405020304" pitchFamily="18" charset="0"/>
              </a:rPr>
              <a:t>』</a:t>
            </a:r>
            <a:r>
              <a:rPr lang="ja-JP" altLang="ja-JP" sz="1800" kern="100" dirty="0">
                <a:effectLst/>
                <a:latin typeface="游明朝" panose="02020400000000000000" pitchFamily="18" charset="-128"/>
                <a:ea typeface="Meiryo UI" panose="020B0604030504040204" pitchFamily="50" charset="-128"/>
                <a:cs typeface="Times New Roman" panose="02020603050405020304" pitchFamily="18" charset="0"/>
              </a:rPr>
              <a:t>を見ると、その一番初めの章に何が書いてあるでしょうか。それは、「ご飯</a:t>
            </a:r>
            <a:r>
              <a:rPr lang="ja-JP" altLang="ja-JP" sz="1800" kern="100" dirty="0">
                <a:solidFill>
                  <a:srgbClr val="00B050"/>
                </a:solidFill>
                <a:effectLst/>
                <a:latin typeface="游明朝" panose="02020400000000000000" pitchFamily="18" charset="-128"/>
                <a:ea typeface="Meiryo UI" panose="020B0604030504040204" pitchFamily="50" charset="-128"/>
                <a:cs typeface="Times New Roman" panose="02020603050405020304" pitchFamily="18" charset="0"/>
              </a:rPr>
              <a:t>が</a:t>
            </a:r>
            <a:r>
              <a:rPr lang="ja-JP" altLang="ja-JP" sz="1800" kern="100" dirty="0">
                <a:effectLst/>
                <a:latin typeface="游明朝" panose="02020400000000000000" pitchFamily="18" charset="-128"/>
                <a:ea typeface="Meiryo UI" panose="020B0604030504040204" pitchFamily="50" charset="-128"/>
                <a:cs typeface="Times New Roman" panose="02020603050405020304" pitchFamily="18" charset="0"/>
              </a:rPr>
              <a:t>愛である」という一文から始まります。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a:p>
            <a:pPr indent="133350" algn="just"/>
            <a:r>
              <a:rPr lang="ja-JP" altLang="ja-JP" sz="1800" kern="100" dirty="0">
                <a:effectLst/>
                <a:latin typeface="游明朝" panose="02020400000000000000" pitchFamily="18" charset="-128"/>
                <a:ea typeface="Meiryo UI" panose="020B0604030504040204" pitchFamily="50" charset="-128"/>
                <a:cs typeface="Times New Roman" panose="02020603050405020304" pitchFamily="18" charset="0"/>
              </a:rPr>
              <a:t>すでに先祖代々、多くの人々を助ける、そのような役割をしてきたという事実です。ですから貧しい人が真のお父様の住んでいる地域に行くことがあれば、「文氏の家に行けばただでご飯を食べさせてくれる」</a:t>
            </a:r>
            <a:r>
              <a:rPr lang="ja-JP" altLang="ja-JP" sz="1800" kern="100" dirty="0">
                <a:solidFill>
                  <a:srgbClr val="00B050"/>
                </a:solidFill>
                <a:effectLst/>
                <a:latin typeface="游明朝" panose="02020400000000000000" pitchFamily="18" charset="-128"/>
                <a:ea typeface="Meiryo UI" panose="020B0604030504040204" pitchFamily="50" charset="-128"/>
                <a:cs typeface="Times New Roman" panose="02020603050405020304" pitchFamily="18" charset="0"/>
              </a:rPr>
              <a:t>と</a:t>
            </a:r>
            <a:r>
              <a:rPr lang="ja-JP" altLang="ja-JP" sz="1800" kern="100" dirty="0">
                <a:effectLst/>
                <a:latin typeface="游明朝" panose="02020400000000000000" pitchFamily="18" charset="-128"/>
                <a:ea typeface="Meiryo UI" panose="020B0604030504040204" pitchFamily="50" charset="-128"/>
                <a:cs typeface="Times New Roman" panose="02020603050405020304" pitchFamily="18" charset="0"/>
              </a:rPr>
              <a:t>村の外にまで知れ渡っ</a:t>
            </a:r>
            <a:r>
              <a:rPr lang="ja-JP" altLang="ja-JP" sz="1800" kern="100" dirty="0">
                <a:solidFill>
                  <a:srgbClr val="00B050"/>
                </a:solidFill>
                <a:effectLst/>
                <a:latin typeface="游明朝" panose="02020400000000000000" pitchFamily="18" charset="-128"/>
                <a:ea typeface="Meiryo UI" panose="020B0604030504040204" pitchFamily="50" charset="-128"/>
                <a:cs typeface="Times New Roman" panose="02020603050405020304" pitchFamily="18" charset="0"/>
              </a:rPr>
              <a:t>てい</a:t>
            </a:r>
            <a:r>
              <a:rPr lang="ja-JP" altLang="ja-JP" sz="1800" kern="100" dirty="0">
                <a:effectLst/>
                <a:latin typeface="游明朝" panose="02020400000000000000" pitchFamily="18" charset="-128"/>
                <a:ea typeface="Meiryo UI" panose="020B0604030504040204" pitchFamily="50" charset="-128"/>
                <a:cs typeface="Times New Roman" panose="02020603050405020304" pitchFamily="18" charset="0"/>
              </a:rPr>
              <a:t>たと言います。</a:t>
            </a:r>
            <a:r>
              <a:rPr lang="ja-JP" altLang="ja-JP" sz="1800" kern="100" dirty="0">
                <a:effectLst/>
                <a:latin typeface="游明朝" panose="02020400000000000000" pitchFamily="18" charset="-128"/>
                <a:ea typeface="Meiryo UI" panose="020B0604030504040204" pitchFamily="50" charset="-128"/>
                <a:cs typeface="ＭＳ ゴシック" panose="020B0609070205080204" pitchFamily="49" charset="-128"/>
              </a:rPr>
              <a:t>ですから、ある面で言えば、お父様の一番大きな教えである「ために生きなさい」というみ言は、そのような伝統から出てきたのではないかというふうに思います。</a:t>
            </a:r>
            <a:endParaRPr lang="ja-JP" altLang="ja-JP" sz="1800" kern="100" dirty="0">
              <a:effectLst/>
              <a:latin typeface="游明朝" panose="02020400000000000000" pitchFamily="18" charset="-128"/>
              <a:ea typeface="游明朝" panose="02020400000000000000" pitchFamily="18" charset="-128"/>
              <a:cs typeface="Times New Roman" panose="02020603050405020304" pitchFamily="18" charset="0"/>
            </a:endParaRP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2</a:t>
            </a:fld>
            <a:endParaRPr lang="cs-CZ"/>
          </a:p>
        </p:txBody>
      </p:sp>
    </p:spTree>
    <p:extLst>
      <p:ext uri="{BB962C8B-B14F-4D97-AF65-F5344CB8AC3E}">
        <p14:creationId xmlns:p14="http://schemas.microsoft.com/office/powerpoint/2010/main" val="7236607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09.02.2023</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200" dirty="0"/>
              <a:t>自叙伝を見ると、真のお父様が幼少期から実に多感な時期を過ごされたことがわかります。幼い頃の 真のお父様のあだ名は「</a:t>
            </a:r>
            <a:r>
              <a:rPr lang="en-US" altLang="ja-JP" sz="1200" dirty="0"/>
              <a:t>1 </a:t>
            </a:r>
            <a:r>
              <a:rPr lang="ja-JP" altLang="en-US" sz="1200" dirty="0"/>
              <a:t>日泣き」でした。一度泣き始めると、一日中泣いてようやく泣き止むところから 付いたあだ名です。泣くときは、一大事でも起こったかのようにわんわん泣いて、寝ている者が皆起き出して くるほどだったといいます。また、一度決心したら絶対に譲歩しない性格でした。もちろん物心がつく前のこと ですが、自分が間違っているとわかっていても、お母さんに「自分は絶対間違っていない」と立ち向かったそ うです。そして真のお父様は勝負に対しても貪欲で、「あいつは一度やると言ったら必ずやる奴だ」と村の 大人の誰もが認めるほどでした。</a:t>
            </a:r>
            <a:endParaRPr lang="en-US" altLang="ja-JP" dirty="0"/>
          </a:p>
          <a:p>
            <a:endParaRPr lang="en-US" altLang="ja-JP"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3</a:t>
            </a:fld>
            <a:endParaRPr lang="cs-CZ"/>
          </a:p>
        </p:txBody>
      </p:sp>
    </p:spTree>
    <p:extLst>
      <p:ext uri="{BB962C8B-B14F-4D97-AF65-F5344CB8AC3E}">
        <p14:creationId xmlns:p14="http://schemas.microsoft.com/office/powerpoint/2010/main" val="27491588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09.02.2023</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000" dirty="0"/>
              <a:t>このように、多感な幼少期を過ごしてこられた真のお父様ですが、一方で実に多くの苦難を経験しておられます。真のお父様は </a:t>
            </a:r>
            <a:r>
              <a:rPr lang="en-US" altLang="ja-JP" sz="1000" dirty="0"/>
              <a:t>10 </a:t>
            </a:r>
            <a:r>
              <a:rPr lang="ja-JP" altLang="en-US" sz="1000" dirty="0"/>
              <a:t>歳の時から家族全員キリスト教に改宗していますが、礼拝を一度も欠かさないくらい熱心に信仰生活をされました。そのころから神様について、人生について、死後の世界について深刻に悩まれたといいます。</a:t>
            </a:r>
            <a:endParaRPr lang="en-US" altLang="ja-JP" sz="1000" dirty="0"/>
          </a:p>
          <a:p>
            <a:r>
              <a:rPr lang="ja-JP" altLang="en-US" sz="1200" dirty="0"/>
              <a:t>また、真のお父様が </a:t>
            </a:r>
            <a:r>
              <a:rPr lang="en-US" altLang="ja-JP" sz="1200" dirty="0"/>
              <a:t>15 </a:t>
            </a:r>
            <a:r>
              <a:rPr lang="ja-JP" altLang="en-US" sz="1200" dirty="0"/>
              <a:t>歳の頃、</a:t>
            </a:r>
            <a:r>
              <a:rPr lang="en-US" altLang="ja-JP" sz="1200" dirty="0"/>
              <a:t>13 </a:t>
            </a:r>
            <a:r>
              <a:rPr lang="ja-JP" altLang="en-US" sz="1200" dirty="0"/>
              <a:t>人の兄弟姉妹のうち５人の弟妹が </a:t>
            </a:r>
            <a:r>
              <a:rPr lang="en-US" altLang="ja-JP" sz="1200" dirty="0"/>
              <a:t>1 </a:t>
            </a:r>
            <a:r>
              <a:rPr lang="ja-JP" altLang="en-US" sz="1200" dirty="0"/>
              <a:t>年間に相次いでこの世を去るという悲劇を経験されました。自分の家族がひとりでも亡くなれば相当な悲しみになるでしょうが、それが</a:t>
            </a:r>
            <a:r>
              <a:rPr lang="en-US" altLang="ja-JP" sz="1200" dirty="0"/>
              <a:t>1</a:t>
            </a:r>
            <a:r>
              <a:rPr lang="ja-JP" altLang="en-US" sz="1200" dirty="0"/>
              <a:t>年に</a:t>
            </a:r>
            <a:r>
              <a:rPr lang="en-US" altLang="ja-JP" sz="1200" dirty="0"/>
              <a:t>5</a:t>
            </a:r>
            <a:r>
              <a:rPr lang="ja-JP" altLang="en-US" sz="1200" dirty="0"/>
              <a:t>人もこの世を去るということで、どれほど辛いご心情だったでしょうか。それに加え、ある日、自分と同い年の中学生が自殺するという記事を新聞で読み、その少年の悲しみが自分の悲しみのように感じられて、三日三晩泣かれたと言います。</a:t>
            </a:r>
            <a:endParaRPr lang="en-US" altLang="ja-JP" sz="1200"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4</a:t>
            </a:fld>
            <a:endParaRPr lang="cs-CZ"/>
          </a:p>
        </p:txBody>
      </p:sp>
    </p:spTree>
    <p:extLst>
      <p:ext uri="{BB962C8B-B14F-4D97-AF65-F5344CB8AC3E}">
        <p14:creationId xmlns:p14="http://schemas.microsoft.com/office/powerpoint/2010/main" val="34493202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09.02.2023</a:t>
            </a:fld>
            <a:endParaRPr lang="cs-CZ"/>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ja-JP" altLang="en-US" sz="1200" dirty="0"/>
              <a:t>このような苦難と現実を前に、教会で聞くみ言だけでは、生と死に関する疑問を解決することができな かった真のお父様は、家の近くにある猫頭山に登って毎日祈祷を捧げるようになりました。そして大きく３つ の内容などについて、祈祷をされます。それは何かというと、一つ目に「神は確実に存在するのか。神は本 当に全能のお方なのか」、二つ目に「私は誰なのか。どこから来たのか。人生の目的は何か」、そして三つ 目は「人は死ねばどうなるのか。霊魂の世界は果たしてあるのか」などです。みなさんも人生の三大疑問、 すなわち「人はどこから来たのか」 「人生の目的とは何か」 「死後はどうなるのか」について、考えてみたこと があるかもしれません。</a:t>
            </a:r>
            <a:endParaRPr lang="en-US" altLang="ja-JP" sz="1200" dirty="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5</a:t>
            </a:fld>
            <a:endParaRPr lang="cs-CZ"/>
          </a:p>
        </p:txBody>
      </p:sp>
    </p:spTree>
    <p:extLst>
      <p:ext uri="{BB962C8B-B14F-4D97-AF65-F5344CB8AC3E}">
        <p14:creationId xmlns:p14="http://schemas.microsoft.com/office/powerpoint/2010/main" val="4563154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そして </a:t>
            </a:r>
            <a:r>
              <a:rPr lang="en-US" altLang="ja-JP" dirty="0"/>
              <a:t>1935 </a:t>
            </a:r>
            <a:r>
              <a:rPr lang="ja-JP" altLang="en-US" dirty="0"/>
              <a:t>年 </a:t>
            </a:r>
            <a:r>
              <a:rPr lang="en-US" altLang="ja-JP" dirty="0"/>
              <a:t>4 </a:t>
            </a:r>
            <a:r>
              <a:rPr lang="ja-JP" altLang="en-US" dirty="0"/>
              <a:t>月 </a:t>
            </a:r>
            <a:r>
              <a:rPr lang="en-US" altLang="ja-JP" dirty="0"/>
              <a:t>17 </a:t>
            </a:r>
            <a:r>
              <a:rPr lang="ja-JP" altLang="en-US" dirty="0"/>
              <a:t>日（水）、復活祭（イースター）を迎える週の早朝に、猫頭山（ミョドゥサ ン）でイエス様が霊的に現れ、天命を受けられます。 </a:t>
            </a:r>
            <a:endParaRPr kumimoji="1" lang="ja-JP" altLang="en-US" dirty="0"/>
          </a:p>
        </p:txBody>
      </p:sp>
      <p:sp>
        <p:nvSpPr>
          <p:cNvPr id="4" name="スライド番号プレースホルダー 3"/>
          <p:cNvSpPr>
            <a:spLocks noGrp="1"/>
          </p:cNvSpPr>
          <p:nvPr>
            <p:ph type="sldNum" sz="quarter" idx="5"/>
          </p:nvPr>
        </p:nvSpPr>
        <p:spPr/>
        <p:txBody>
          <a:bodyPr/>
          <a:lstStyle/>
          <a:p>
            <a:fld id="{CA06C541-B90C-45E9-A53B-31BEA17C817A}" type="slidenum">
              <a:rPr kumimoji="1" lang="ja-JP" altLang="en-US" smtClean="0"/>
              <a:t>6</a:t>
            </a:fld>
            <a:endParaRPr kumimoji="1" lang="ja-JP" altLang="en-US"/>
          </a:p>
        </p:txBody>
      </p:sp>
    </p:spTree>
    <p:extLst>
      <p:ext uri="{BB962C8B-B14F-4D97-AF65-F5344CB8AC3E}">
        <p14:creationId xmlns:p14="http://schemas.microsoft.com/office/powerpoint/2010/main" val="37120462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「祈りでずっと夜を過ごした後、明け方になって、イエス様が風のように忽然と私の前に現れました。 </a:t>
            </a:r>
            <a:r>
              <a:rPr lang="en-US" altLang="ja-JP" dirty="0"/>
              <a:t>『</a:t>
            </a:r>
            <a:r>
              <a:rPr lang="ja-JP" altLang="en-US" dirty="0"/>
              <a:t>苦しんでいる人類のゆえに、神様はあまりにも悲しんでおられます。地上で天の御旨に対する特別 な使命を果たしなさい</a:t>
            </a:r>
            <a:r>
              <a:rPr lang="en-US" altLang="ja-JP" dirty="0"/>
              <a:t>』 </a:t>
            </a:r>
            <a:r>
              <a:rPr lang="ja-JP" altLang="en-US" dirty="0"/>
              <a:t>イエス様は、そう語られたのです。 その日、私は悲しい顔のイエス様をはっきりと見、その声をはっきりと聞きました。イエス様が現れた 時、私の体はヤマナラシの木が震えるように激しく震えました。その場で今すぐ死んでしまうのではない かと思われるほどの恐れ、そして胸が張り裂けるような感激が一度に襲いました。イエス様は、私がやる べきことをはっきりとお話しになりました。苦しんでいる人類を救い、神様を喜ばせてさしあげなさい、と いう驚くべきみ言でした。 </a:t>
            </a:r>
            <a:r>
              <a:rPr lang="en-US" altLang="ja-JP" dirty="0"/>
              <a:t>『</a:t>
            </a:r>
            <a:r>
              <a:rPr lang="ja-JP" altLang="en-US" dirty="0"/>
              <a:t>私にはできません。どうやってそれをするのでしょうか。そんなにも重大な任務を私に下さるのですか</a:t>
            </a:r>
            <a:r>
              <a:rPr lang="en-US" altLang="ja-JP" dirty="0"/>
              <a:t>』 </a:t>
            </a:r>
            <a:r>
              <a:rPr lang="ja-JP" altLang="en-US" dirty="0"/>
              <a:t>本当に恐ろしくてたまらず、何とか辞退しようとして、私はイエス様の服の裾をつかんで泣き続けまし た」 </a:t>
            </a:r>
            <a:r>
              <a:rPr lang="en-US" altLang="ja-JP" dirty="0"/>
              <a:t>『</a:t>
            </a:r>
            <a:r>
              <a:rPr lang="ja-JP" altLang="en-US" dirty="0"/>
              <a:t>平和を愛する世界人として</a:t>
            </a:r>
            <a:r>
              <a:rPr lang="en-US" altLang="ja-JP" dirty="0"/>
              <a:t>』p. 66</a:t>
            </a:r>
            <a:r>
              <a:rPr lang="ja-JP" altLang="en-US" dirty="0"/>
              <a:t>～</a:t>
            </a:r>
            <a:r>
              <a:rPr lang="en-US" altLang="ja-JP" dirty="0"/>
              <a:t>67</a:t>
            </a:r>
            <a:r>
              <a:rPr lang="ja-JP" altLang="en-US" dirty="0"/>
              <a:t>、光言社版</a:t>
            </a:r>
            <a:endParaRPr kumimoji="1" lang="ja-JP" altLang="en-US" dirty="0"/>
          </a:p>
        </p:txBody>
      </p:sp>
      <p:sp>
        <p:nvSpPr>
          <p:cNvPr id="4" name="スライド番号プレースホルダー 3"/>
          <p:cNvSpPr>
            <a:spLocks noGrp="1"/>
          </p:cNvSpPr>
          <p:nvPr>
            <p:ph type="sldNum" sz="quarter" idx="5"/>
          </p:nvPr>
        </p:nvSpPr>
        <p:spPr/>
        <p:txBody>
          <a:bodyPr/>
          <a:lstStyle/>
          <a:p>
            <a:fld id="{CA06C541-B90C-45E9-A53B-31BEA17C817A}" type="slidenum">
              <a:rPr kumimoji="1" lang="ja-JP" altLang="en-US" smtClean="0"/>
              <a:t>7</a:t>
            </a:fld>
            <a:endParaRPr kumimoji="1" lang="ja-JP" altLang="en-US"/>
          </a:p>
        </p:txBody>
      </p:sp>
    </p:spTree>
    <p:extLst>
      <p:ext uri="{BB962C8B-B14F-4D97-AF65-F5344CB8AC3E}">
        <p14:creationId xmlns:p14="http://schemas.microsoft.com/office/powerpoint/2010/main" val="3472322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ja-JP" altLang="en-US" dirty="0"/>
              <a:t>イエス様は真のお父様の手をつかんでこう語られました。「私が果たすことのできなかった使命をあなたが 必ず成してください」。とても切実なお願いでした。それからというもの、毎日のように真のお父様は深い祈祷と精誠の中で、天がくださった使命を果たすために熾烈な生涯を生きるようになります。これが真のお父様の誕生と幼少期に関するお話です。</a:t>
            </a:r>
            <a:endParaRPr kumimoji="1" lang="ja-JP" altLang="en-US" dirty="0"/>
          </a:p>
        </p:txBody>
      </p:sp>
      <p:sp>
        <p:nvSpPr>
          <p:cNvPr id="4" name="スライド番号プレースホルダー 3"/>
          <p:cNvSpPr>
            <a:spLocks noGrp="1"/>
          </p:cNvSpPr>
          <p:nvPr>
            <p:ph type="sldNum" sz="quarter" idx="5"/>
          </p:nvPr>
        </p:nvSpPr>
        <p:spPr/>
        <p:txBody>
          <a:bodyPr/>
          <a:lstStyle/>
          <a:p>
            <a:fld id="{CA06C541-B90C-45E9-A53B-31BEA17C817A}" type="slidenum">
              <a:rPr kumimoji="1" lang="ja-JP" altLang="en-US" smtClean="0"/>
              <a:t>8</a:t>
            </a:fld>
            <a:endParaRPr kumimoji="1" lang="ja-JP" altLang="en-US"/>
          </a:p>
        </p:txBody>
      </p:sp>
    </p:spTree>
    <p:extLst>
      <p:ext uri="{BB962C8B-B14F-4D97-AF65-F5344CB8AC3E}">
        <p14:creationId xmlns:p14="http://schemas.microsoft.com/office/powerpoint/2010/main" val="23952512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r>
              <a:rPr lang="ja-JP" altLang="en-US" dirty="0"/>
              <a:t>続いて真のお母様の誕生についてご紹介いたします。真のお母様の故郷も北韓です。ところで真のお 父様は平安北道の定州、真のお母様は平安南道の安州です。真のお母様は </a:t>
            </a:r>
            <a:r>
              <a:rPr lang="en-US" altLang="ja-JP" dirty="0"/>
              <a:t>1943 </a:t>
            </a:r>
            <a:r>
              <a:rPr lang="ja-JP" altLang="en-US" dirty="0"/>
              <a:t>年 </a:t>
            </a:r>
            <a:r>
              <a:rPr lang="en-US" altLang="ja-JP" dirty="0"/>
              <a:t>1 </a:t>
            </a:r>
            <a:r>
              <a:rPr lang="ja-JP" altLang="en-US" dirty="0"/>
              <a:t>月 </a:t>
            </a:r>
            <a:r>
              <a:rPr lang="en-US" altLang="ja-JP" dirty="0"/>
              <a:t>6 </a:t>
            </a:r>
            <a:r>
              <a:rPr lang="ja-JP" altLang="en-US" dirty="0"/>
              <a:t>日、真 のお父様と同じ誕生日にお生まれになりました。</a:t>
            </a:r>
            <a:endParaRPr lang="ko-KR" altLang="en-US" dirty="0"/>
          </a:p>
        </p:txBody>
      </p:sp>
      <p:sp>
        <p:nvSpPr>
          <p:cNvPr id="4" name="슬라이드 번호 개체 틀 3"/>
          <p:cNvSpPr>
            <a:spLocks noGrp="1"/>
          </p:cNvSpPr>
          <p:nvPr>
            <p:ph type="sldNum" sz="quarter" idx="5"/>
          </p:nvPr>
        </p:nvSpPr>
        <p:spPr/>
        <p:txBody>
          <a:bodyPr/>
          <a:lstStyle/>
          <a:p>
            <a:fld id="{3AE31482-2B05-4AE4-B360-42D7292D90BE}" type="slidenum">
              <a:rPr lang="ko-KR" altLang="en-US" smtClean="0"/>
              <a:pPr/>
              <a:t>9</a:t>
            </a:fld>
            <a:endParaRPr lang="ko-KR" altLang="en-US" dirty="0"/>
          </a:p>
        </p:txBody>
      </p:sp>
    </p:spTree>
    <p:extLst>
      <p:ext uri="{BB962C8B-B14F-4D97-AF65-F5344CB8AC3E}">
        <p14:creationId xmlns:p14="http://schemas.microsoft.com/office/powerpoint/2010/main" val="5815075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emf"/><Relationship Id="rId1" Type="http://schemas.openxmlformats.org/officeDocument/2006/relationships/slideMaster" Target="../slideMasters/slideMaster2.xml"/><Relationship Id="rId6" Type="http://schemas.openxmlformats.org/officeDocument/2006/relationships/image" Target="../media/image5.svg"/><Relationship Id="rId5" Type="http://schemas.openxmlformats.org/officeDocument/2006/relationships/image" Target="../media/image4.png"/><Relationship Id="rId10" Type="http://schemas.openxmlformats.org/officeDocument/2006/relationships/image" Target="../media/image9.svg"/><Relationship Id="rId4" Type="http://schemas.openxmlformats.org/officeDocument/2006/relationships/image" Target="../media/image3.svg"/><Relationship Id="rId9" Type="http://schemas.openxmlformats.org/officeDocument/2006/relationships/image" Target="../media/image8.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8166F1F-CE9B-4651-A6AA-CD717754106B}" type="datetimeFigureOut">
              <a:rPr lang="en-US" smtClean="0"/>
              <a:t>2/9/2023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2/9/2023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2/9/2023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제목만">
    <p:spTree>
      <p:nvGrpSpPr>
        <p:cNvPr id="1" name=""/>
        <p:cNvGrpSpPr/>
        <p:nvPr/>
      </p:nvGrpSpPr>
      <p:grpSpPr>
        <a:xfrm>
          <a:off x="0" y="0"/>
          <a:ext cx="0" cy="0"/>
          <a:chOff x="0" y="0"/>
          <a:chExt cx="0" cy="0"/>
        </a:xfrm>
      </p:grpSpPr>
      <p:sp>
        <p:nvSpPr>
          <p:cNvPr id="27" name="제목 21">
            <a:extLst>
              <a:ext uri="{FF2B5EF4-FFF2-40B4-BE49-F238E27FC236}">
                <a16:creationId xmlns:a16="http://schemas.microsoft.com/office/drawing/2014/main" id="{4468CC2E-A6B3-45B2-95AB-F1527FC75F66}"/>
              </a:ext>
            </a:extLst>
          </p:cNvPr>
          <p:cNvSpPr>
            <a:spLocks noGrp="1"/>
          </p:cNvSpPr>
          <p:nvPr>
            <p:ph type="title"/>
          </p:nvPr>
        </p:nvSpPr>
        <p:spPr>
          <a:xfrm>
            <a:off x="742950" y="536081"/>
            <a:ext cx="15773400" cy="606938"/>
          </a:xfrm>
        </p:spPr>
        <p:txBody>
          <a:bodyPr>
            <a:normAutofit/>
          </a:bodyPr>
          <a:lstStyle>
            <a:lvl1pPr>
              <a:defRPr sz="4200" b="1" i="1">
                <a:solidFill>
                  <a:schemeClr val="accent1"/>
                </a:solidFill>
                <a:latin typeface="에스코어 드림 7 ExtraBold" panose="020B0803030302020204" pitchFamily="34" charset="-127"/>
                <a:ea typeface="에스코어 드림 7 ExtraBold" panose="020B0803030302020204" pitchFamily="34" charset="-127"/>
              </a:defRPr>
            </a:lvl1pPr>
          </a:lstStyle>
          <a:p>
            <a:r>
              <a:rPr lang="ko-KR" altLang="en-US" dirty="0"/>
              <a:t>마스터 제목 스타일 편집</a:t>
            </a:r>
          </a:p>
        </p:txBody>
      </p:sp>
    </p:spTree>
    <p:extLst>
      <p:ext uri="{BB962C8B-B14F-4D97-AF65-F5344CB8AC3E}">
        <p14:creationId xmlns:p14="http://schemas.microsoft.com/office/powerpoint/2010/main" val="3852645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22112318-F619-4488-8B6E-2F5F2426A69A}"/>
              </a:ext>
            </a:extLst>
          </p:cNvPr>
          <p:cNvSpPr>
            <a:spLocks noGrp="1"/>
          </p:cNvSpPr>
          <p:nvPr>
            <p:ph type="ctrTitle"/>
          </p:nvPr>
        </p:nvSpPr>
        <p:spPr>
          <a:xfrm>
            <a:off x="2286000" y="1683545"/>
            <a:ext cx="13716000" cy="3581400"/>
          </a:xfrm>
        </p:spPr>
        <p:txBody>
          <a:bodyPr anchor="b"/>
          <a:lstStyle>
            <a:lvl1pPr algn="ctr">
              <a:defRPr sz="9000"/>
            </a:lvl1pPr>
          </a:lstStyle>
          <a:p>
            <a:r>
              <a:rPr lang="ko-KR" altLang="en-US"/>
              <a:t>마스터 제목 스타일 편집</a:t>
            </a:r>
          </a:p>
        </p:txBody>
      </p:sp>
      <p:sp>
        <p:nvSpPr>
          <p:cNvPr id="3" name="부제목 2">
            <a:extLst>
              <a:ext uri="{FF2B5EF4-FFF2-40B4-BE49-F238E27FC236}">
                <a16:creationId xmlns:a16="http://schemas.microsoft.com/office/drawing/2014/main" id="{E8BEE6BB-9A5F-4E9F-9F1C-6D46BE01A313}"/>
              </a:ext>
            </a:extLst>
          </p:cNvPr>
          <p:cNvSpPr>
            <a:spLocks noGrp="1"/>
          </p:cNvSpPr>
          <p:nvPr>
            <p:ph type="subTitle" idx="1"/>
          </p:nvPr>
        </p:nvSpPr>
        <p:spPr>
          <a:xfrm>
            <a:off x="2286000" y="5403057"/>
            <a:ext cx="13716000" cy="2483643"/>
          </a:xfrm>
        </p:spPr>
        <p:txBody>
          <a:bodyPr/>
          <a:lstStyle>
            <a:lvl1pPr marL="0" indent="0" algn="ctr">
              <a:buNone/>
              <a:defRPr sz="3600"/>
            </a:lvl1pPr>
            <a:lvl2pPr marL="685800" indent="0" algn="ctr">
              <a:buNone/>
              <a:defRPr sz="3000"/>
            </a:lvl2pPr>
            <a:lvl3pPr marL="1371600" indent="0" algn="ctr">
              <a:buNone/>
              <a:defRPr sz="2700"/>
            </a:lvl3pPr>
            <a:lvl4pPr marL="2057400" indent="0" algn="ctr">
              <a:buNone/>
              <a:defRPr sz="2400"/>
            </a:lvl4pPr>
            <a:lvl5pPr marL="2743200" indent="0" algn="ctr">
              <a:buNone/>
              <a:defRPr sz="2400"/>
            </a:lvl5pPr>
            <a:lvl6pPr marL="3429000" indent="0" algn="ctr">
              <a:buNone/>
              <a:defRPr sz="2400"/>
            </a:lvl6pPr>
            <a:lvl7pPr marL="4114800" indent="0" algn="ctr">
              <a:buNone/>
              <a:defRPr sz="2400"/>
            </a:lvl7pPr>
            <a:lvl8pPr marL="4800600" indent="0" algn="ctr">
              <a:buNone/>
              <a:defRPr sz="2400"/>
            </a:lvl8pPr>
            <a:lvl9pPr marL="5486400" indent="0" algn="ctr">
              <a:buNone/>
              <a:defRPr sz="2400"/>
            </a:lvl9pPr>
          </a:lstStyle>
          <a:p>
            <a:r>
              <a:rPr lang="ko-KR" altLang="en-US"/>
              <a:t>클릭하여 마스터 부제목 스타일 편집</a:t>
            </a:r>
          </a:p>
        </p:txBody>
      </p:sp>
      <p:sp>
        <p:nvSpPr>
          <p:cNvPr id="4" name="날짜 개체 틀 3">
            <a:extLst>
              <a:ext uri="{FF2B5EF4-FFF2-40B4-BE49-F238E27FC236}">
                <a16:creationId xmlns:a16="http://schemas.microsoft.com/office/drawing/2014/main" id="{D2D9A51D-A948-4CB8-A9EB-5A26520C8EF0}"/>
              </a:ext>
            </a:extLst>
          </p:cNvPr>
          <p:cNvSpPr>
            <a:spLocks noGrp="1"/>
          </p:cNvSpPr>
          <p:nvPr>
            <p:ph type="dt" sz="half" idx="10"/>
          </p:nvPr>
        </p:nvSpPr>
        <p:spPr/>
        <p:txBody>
          <a:bodyPr/>
          <a:lstStyle/>
          <a:p>
            <a:fld id="{45A40FD1-0EE3-4101-8160-1422DBE4B71F}" type="datetimeFigureOut">
              <a:rPr lang="ko-KR" altLang="en-US" smtClean="0">
                <a:solidFill>
                  <a:prstClr val="black">
                    <a:tint val="75000"/>
                  </a:prstClr>
                </a:solidFill>
              </a:rPr>
              <a:pPr/>
              <a:t>2023-02-09</a:t>
            </a:fld>
            <a:endParaRPr lang="ko-KR" altLang="en-US">
              <a:solidFill>
                <a:prstClr val="black">
                  <a:tint val="75000"/>
                </a:prstClr>
              </a:solidFill>
            </a:endParaRPr>
          </a:p>
        </p:txBody>
      </p:sp>
      <p:sp>
        <p:nvSpPr>
          <p:cNvPr id="5" name="바닥글 개체 틀 4">
            <a:extLst>
              <a:ext uri="{FF2B5EF4-FFF2-40B4-BE49-F238E27FC236}">
                <a16:creationId xmlns:a16="http://schemas.microsoft.com/office/drawing/2014/main" id="{84374BBD-0B82-4658-B13D-088F0E4D078E}"/>
              </a:ext>
            </a:extLst>
          </p:cNvPr>
          <p:cNvSpPr>
            <a:spLocks noGrp="1"/>
          </p:cNvSpPr>
          <p:nvPr>
            <p:ph type="ftr" sz="quarter" idx="11"/>
          </p:nvPr>
        </p:nvSpPr>
        <p:spPr/>
        <p:txBody>
          <a:bodyPr/>
          <a:lstStyle/>
          <a:p>
            <a:endParaRPr lang="ko-KR" altLang="en-US">
              <a:solidFill>
                <a:prstClr val="black">
                  <a:tint val="75000"/>
                </a:prstClr>
              </a:solidFill>
            </a:endParaRPr>
          </a:p>
        </p:txBody>
      </p:sp>
      <p:sp>
        <p:nvSpPr>
          <p:cNvPr id="6" name="슬라이드 번호 개체 틀 5">
            <a:extLst>
              <a:ext uri="{FF2B5EF4-FFF2-40B4-BE49-F238E27FC236}">
                <a16:creationId xmlns:a16="http://schemas.microsoft.com/office/drawing/2014/main" id="{AB1AAA67-696A-4836-A10B-FF164C3AF889}"/>
              </a:ext>
            </a:extLst>
          </p:cNvPr>
          <p:cNvSpPr>
            <a:spLocks noGrp="1"/>
          </p:cNvSpPr>
          <p:nvPr>
            <p:ph type="sldNum" sz="quarter" idx="12"/>
          </p:nvPr>
        </p:nvSpPr>
        <p:spPr/>
        <p:txBody>
          <a:bodyPr/>
          <a:lstStyle/>
          <a:p>
            <a:fld id="{A304987C-29F7-432B-B883-ED8D01B47793}"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17335650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5CC6958D-28E5-4CC8-8C48-52A02A1BC426}"/>
              </a:ext>
            </a:extLst>
          </p:cNvPr>
          <p:cNvSpPr>
            <a:spLocks noGrp="1"/>
          </p:cNvSpPr>
          <p:nvPr>
            <p:ph type="title"/>
          </p:nvPr>
        </p:nvSpPr>
        <p:spPr/>
        <p:txBody>
          <a:bodyPr/>
          <a:lstStyle/>
          <a:p>
            <a:r>
              <a:rPr lang="ko-KR" altLang="en-US"/>
              <a:t>마스터 제목 스타일 편집</a:t>
            </a:r>
          </a:p>
        </p:txBody>
      </p:sp>
      <p:sp>
        <p:nvSpPr>
          <p:cNvPr id="3" name="내용 개체 틀 2">
            <a:extLst>
              <a:ext uri="{FF2B5EF4-FFF2-40B4-BE49-F238E27FC236}">
                <a16:creationId xmlns:a16="http://schemas.microsoft.com/office/drawing/2014/main" id="{E8E03031-827B-4AC7-B564-384C16177476}"/>
              </a:ext>
            </a:extLst>
          </p:cNvPr>
          <p:cNvSpPr>
            <a:spLocks noGrp="1"/>
          </p:cNvSpPr>
          <p:nvPr>
            <p:ph idx="1"/>
          </p:nvPr>
        </p:nvSpPr>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11C19838-69C9-49EB-9B51-549106E9B8DE}"/>
              </a:ext>
            </a:extLst>
          </p:cNvPr>
          <p:cNvSpPr>
            <a:spLocks noGrp="1"/>
          </p:cNvSpPr>
          <p:nvPr>
            <p:ph type="dt" sz="half" idx="10"/>
          </p:nvPr>
        </p:nvSpPr>
        <p:spPr/>
        <p:txBody>
          <a:bodyPr/>
          <a:lstStyle/>
          <a:p>
            <a:fld id="{45A40FD1-0EE3-4101-8160-1422DBE4B71F}" type="datetimeFigureOut">
              <a:rPr lang="ko-KR" altLang="en-US" smtClean="0">
                <a:solidFill>
                  <a:prstClr val="black">
                    <a:tint val="75000"/>
                  </a:prstClr>
                </a:solidFill>
              </a:rPr>
              <a:pPr/>
              <a:t>2023-02-09</a:t>
            </a:fld>
            <a:endParaRPr lang="ko-KR" altLang="en-US">
              <a:solidFill>
                <a:prstClr val="black">
                  <a:tint val="75000"/>
                </a:prstClr>
              </a:solidFill>
            </a:endParaRPr>
          </a:p>
        </p:txBody>
      </p:sp>
      <p:sp>
        <p:nvSpPr>
          <p:cNvPr id="5" name="바닥글 개체 틀 4">
            <a:extLst>
              <a:ext uri="{FF2B5EF4-FFF2-40B4-BE49-F238E27FC236}">
                <a16:creationId xmlns:a16="http://schemas.microsoft.com/office/drawing/2014/main" id="{3C26852C-90C9-4502-A697-363CF824CFD0}"/>
              </a:ext>
            </a:extLst>
          </p:cNvPr>
          <p:cNvSpPr>
            <a:spLocks noGrp="1"/>
          </p:cNvSpPr>
          <p:nvPr>
            <p:ph type="ftr" sz="quarter" idx="11"/>
          </p:nvPr>
        </p:nvSpPr>
        <p:spPr/>
        <p:txBody>
          <a:bodyPr/>
          <a:lstStyle/>
          <a:p>
            <a:endParaRPr lang="ko-KR" altLang="en-US">
              <a:solidFill>
                <a:prstClr val="black">
                  <a:tint val="75000"/>
                </a:prstClr>
              </a:solidFill>
            </a:endParaRPr>
          </a:p>
        </p:txBody>
      </p:sp>
      <p:sp>
        <p:nvSpPr>
          <p:cNvPr id="6" name="슬라이드 번호 개체 틀 5">
            <a:extLst>
              <a:ext uri="{FF2B5EF4-FFF2-40B4-BE49-F238E27FC236}">
                <a16:creationId xmlns:a16="http://schemas.microsoft.com/office/drawing/2014/main" id="{DF7509D0-CCBD-406A-9D4E-6845657BBAED}"/>
              </a:ext>
            </a:extLst>
          </p:cNvPr>
          <p:cNvSpPr>
            <a:spLocks noGrp="1"/>
          </p:cNvSpPr>
          <p:nvPr>
            <p:ph type="sldNum" sz="quarter" idx="12"/>
          </p:nvPr>
        </p:nvSpPr>
        <p:spPr/>
        <p:txBody>
          <a:bodyPr/>
          <a:lstStyle/>
          <a:p>
            <a:fld id="{A304987C-29F7-432B-B883-ED8D01B47793}"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24307654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6CEF73EF-188B-4B17-B08F-D30E80C308D0}"/>
              </a:ext>
            </a:extLst>
          </p:cNvPr>
          <p:cNvSpPr>
            <a:spLocks noGrp="1"/>
          </p:cNvSpPr>
          <p:nvPr>
            <p:ph type="title"/>
          </p:nvPr>
        </p:nvSpPr>
        <p:spPr>
          <a:xfrm>
            <a:off x="1247775" y="2564608"/>
            <a:ext cx="15773400" cy="4279106"/>
          </a:xfrm>
        </p:spPr>
        <p:txBody>
          <a:bodyPr anchor="b"/>
          <a:lstStyle>
            <a:lvl1pPr>
              <a:defRPr sz="9000"/>
            </a:lvl1pPr>
          </a:lstStyle>
          <a:p>
            <a:r>
              <a:rPr lang="ko-KR" altLang="en-US"/>
              <a:t>마스터 제목 스타일 편집</a:t>
            </a:r>
          </a:p>
        </p:txBody>
      </p:sp>
      <p:sp>
        <p:nvSpPr>
          <p:cNvPr id="3" name="텍스트 개체 틀 2">
            <a:extLst>
              <a:ext uri="{FF2B5EF4-FFF2-40B4-BE49-F238E27FC236}">
                <a16:creationId xmlns:a16="http://schemas.microsoft.com/office/drawing/2014/main" id="{DD7DD2CA-F9BF-47A8-9D27-757556FD1CEE}"/>
              </a:ext>
            </a:extLst>
          </p:cNvPr>
          <p:cNvSpPr>
            <a:spLocks noGrp="1"/>
          </p:cNvSpPr>
          <p:nvPr>
            <p:ph type="body" idx="1"/>
          </p:nvPr>
        </p:nvSpPr>
        <p:spPr>
          <a:xfrm>
            <a:off x="1247775" y="6884195"/>
            <a:ext cx="15773400" cy="2250281"/>
          </a:xfrm>
        </p:spPr>
        <p:txBody>
          <a:bodyPr/>
          <a:lstStyle>
            <a:lvl1pPr marL="0" indent="0">
              <a:buNone/>
              <a:defRPr sz="3600">
                <a:solidFill>
                  <a:schemeClr val="tx1">
                    <a:tint val="75000"/>
                  </a:schemeClr>
                </a:solidFill>
              </a:defRPr>
            </a:lvl1pPr>
            <a:lvl2pPr marL="685800" indent="0">
              <a:buNone/>
              <a:defRPr sz="3000">
                <a:solidFill>
                  <a:schemeClr val="tx1">
                    <a:tint val="75000"/>
                  </a:schemeClr>
                </a:solidFill>
              </a:defRPr>
            </a:lvl2pPr>
            <a:lvl3pPr marL="1371600" indent="0">
              <a:buNone/>
              <a:defRPr sz="2700">
                <a:solidFill>
                  <a:schemeClr val="tx1">
                    <a:tint val="75000"/>
                  </a:schemeClr>
                </a:solidFill>
              </a:defRPr>
            </a:lvl3pPr>
            <a:lvl4pPr marL="2057400" indent="0">
              <a:buNone/>
              <a:defRPr sz="2400">
                <a:solidFill>
                  <a:schemeClr val="tx1">
                    <a:tint val="75000"/>
                  </a:schemeClr>
                </a:solidFill>
              </a:defRPr>
            </a:lvl4pPr>
            <a:lvl5pPr marL="2743200" indent="0">
              <a:buNone/>
              <a:defRPr sz="2400">
                <a:solidFill>
                  <a:schemeClr val="tx1">
                    <a:tint val="75000"/>
                  </a:schemeClr>
                </a:solidFill>
              </a:defRPr>
            </a:lvl5pPr>
            <a:lvl6pPr marL="3429000" indent="0">
              <a:buNone/>
              <a:defRPr sz="2400">
                <a:solidFill>
                  <a:schemeClr val="tx1">
                    <a:tint val="75000"/>
                  </a:schemeClr>
                </a:solidFill>
              </a:defRPr>
            </a:lvl6pPr>
            <a:lvl7pPr marL="4114800" indent="0">
              <a:buNone/>
              <a:defRPr sz="2400">
                <a:solidFill>
                  <a:schemeClr val="tx1">
                    <a:tint val="75000"/>
                  </a:schemeClr>
                </a:solidFill>
              </a:defRPr>
            </a:lvl7pPr>
            <a:lvl8pPr marL="4800600" indent="0">
              <a:buNone/>
              <a:defRPr sz="2400">
                <a:solidFill>
                  <a:schemeClr val="tx1">
                    <a:tint val="75000"/>
                  </a:schemeClr>
                </a:solidFill>
              </a:defRPr>
            </a:lvl8pPr>
            <a:lvl9pPr marL="5486400" indent="0">
              <a:buNone/>
              <a:defRPr sz="2400">
                <a:solidFill>
                  <a:schemeClr val="tx1">
                    <a:tint val="75000"/>
                  </a:schemeClr>
                </a:solidFill>
              </a:defRPr>
            </a:lvl9pPr>
          </a:lstStyle>
          <a:p>
            <a:pPr lvl="0"/>
            <a:r>
              <a:rPr lang="ko-KR" altLang="en-US"/>
              <a:t>마스터 텍스트 스타일을 편집하려면 클릭</a:t>
            </a:r>
          </a:p>
        </p:txBody>
      </p:sp>
      <p:sp>
        <p:nvSpPr>
          <p:cNvPr id="4" name="날짜 개체 틀 3">
            <a:extLst>
              <a:ext uri="{FF2B5EF4-FFF2-40B4-BE49-F238E27FC236}">
                <a16:creationId xmlns:a16="http://schemas.microsoft.com/office/drawing/2014/main" id="{DE78A1FB-ABBF-480D-AC6C-9BB1AEF9789B}"/>
              </a:ext>
            </a:extLst>
          </p:cNvPr>
          <p:cNvSpPr>
            <a:spLocks noGrp="1"/>
          </p:cNvSpPr>
          <p:nvPr>
            <p:ph type="dt" sz="half" idx="10"/>
          </p:nvPr>
        </p:nvSpPr>
        <p:spPr/>
        <p:txBody>
          <a:bodyPr/>
          <a:lstStyle/>
          <a:p>
            <a:fld id="{45A40FD1-0EE3-4101-8160-1422DBE4B71F}" type="datetimeFigureOut">
              <a:rPr lang="ko-KR" altLang="en-US" smtClean="0">
                <a:solidFill>
                  <a:prstClr val="black">
                    <a:tint val="75000"/>
                  </a:prstClr>
                </a:solidFill>
              </a:rPr>
              <a:pPr/>
              <a:t>2023-02-09</a:t>
            </a:fld>
            <a:endParaRPr lang="ko-KR" altLang="en-US">
              <a:solidFill>
                <a:prstClr val="black">
                  <a:tint val="75000"/>
                </a:prstClr>
              </a:solidFill>
            </a:endParaRPr>
          </a:p>
        </p:txBody>
      </p:sp>
      <p:sp>
        <p:nvSpPr>
          <p:cNvPr id="5" name="바닥글 개체 틀 4">
            <a:extLst>
              <a:ext uri="{FF2B5EF4-FFF2-40B4-BE49-F238E27FC236}">
                <a16:creationId xmlns:a16="http://schemas.microsoft.com/office/drawing/2014/main" id="{6384247E-1D11-4A19-BDDF-E157A205B45F}"/>
              </a:ext>
            </a:extLst>
          </p:cNvPr>
          <p:cNvSpPr>
            <a:spLocks noGrp="1"/>
          </p:cNvSpPr>
          <p:nvPr>
            <p:ph type="ftr" sz="quarter" idx="11"/>
          </p:nvPr>
        </p:nvSpPr>
        <p:spPr/>
        <p:txBody>
          <a:bodyPr/>
          <a:lstStyle/>
          <a:p>
            <a:endParaRPr lang="ko-KR" altLang="en-US">
              <a:solidFill>
                <a:prstClr val="black">
                  <a:tint val="75000"/>
                </a:prstClr>
              </a:solidFill>
            </a:endParaRPr>
          </a:p>
        </p:txBody>
      </p:sp>
      <p:sp>
        <p:nvSpPr>
          <p:cNvPr id="6" name="슬라이드 번호 개체 틀 5">
            <a:extLst>
              <a:ext uri="{FF2B5EF4-FFF2-40B4-BE49-F238E27FC236}">
                <a16:creationId xmlns:a16="http://schemas.microsoft.com/office/drawing/2014/main" id="{124EC815-B6FC-4BDE-910C-F8015ED4AD75}"/>
              </a:ext>
            </a:extLst>
          </p:cNvPr>
          <p:cNvSpPr>
            <a:spLocks noGrp="1"/>
          </p:cNvSpPr>
          <p:nvPr>
            <p:ph type="sldNum" sz="quarter" idx="12"/>
          </p:nvPr>
        </p:nvSpPr>
        <p:spPr/>
        <p:txBody>
          <a:bodyPr/>
          <a:lstStyle/>
          <a:p>
            <a:fld id="{A304987C-29F7-432B-B883-ED8D01B47793}"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12701648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B4DAEB91-29AA-4ACC-BDCF-960470FCA5A1}"/>
              </a:ext>
            </a:extLst>
          </p:cNvPr>
          <p:cNvSpPr>
            <a:spLocks noGrp="1"/>
          </p:cNvSpPr>
          <p:nvPr>
            <p:ph type="title"/>
          </p:nvPr>
        </p:nvSpPr>
        <p:spPr/>
        <p:txBody>
          <a:bodyPr/>
          <a:lstStyle/>
          <a:p>
            <a:r>
              <a:rPr lang="ko-KR" altLang="en-US"/>
              <a:t>마스터 제목 스타일 편집</a:t>
            </a:r>
          </a:p>
        </p:txBody>
      </p:sp>
      <p:sp>
        <p:nvSpPr>
          <p:cNvPr id="3" name="내용 개체 틀 2">
            <a:extLst>
              <a:ext uri="{FF2B5EF4-FFF2-40B4-BE49-F238E27FC236}">
                <a16:creationId xmlns:a16="http://schemas.microsoft.com/office/drawing/2014/main" id="{256B0E51-7DC0-45B6-8306-D8167F5CB7C8}"/>
              </a:ext>
            </a:extLst>
          </p:cNvPr>
          <p:cNvSpPr>
            <a:spLocks noGrp="1"/>
          </p:cNvSpPr>
          <p:nvPr>
            <p:ph sz="half" idx="1"/>
          </p:nvPr>
        </p:nvSpPr>
        <p:spPr>
          <a:xfrm>
            <a:off x="1257300" y="2738438"/>
            <a:ext cx="7772400" cy="6527007"/>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내용 개체 틀 3">
            <a:extLst>
              <a:ext uri="{FF2B5EF4-FFF2-40B4-BE49-F238E27FC236}">
                <a16:creationId xmlns:a16="http://schemas.microsoft.com/office/drawing/2014/main" id="{F7CB78CC-8798-4261-B4B1-60B4C54377A7}"/>
              </a:ext>
            </a:extLst>
          </p:cNvPr>
          <p:cNvSpPr>
            <a:spLocks noGrp="1"/>
          </p:cNvSpPr>
          <p:nvPr>
            <p:ph sz="half" idx="2"/>
          </p:nvPr>
        </p:nvSpPr>
        <p:spPr>
          <a:xfrm>
            <a:off x="9258300" y="2738438"/>
            <a:ext cx="7772400" cy="6527007"/>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5" name="날짜 개체 틀 4">
            <a:extLst>
              <a:ext uri="{FF2B5EF4-FFF2-40B4-BE49-F238E27FC236}">
                <a16:creationId xmlns:a16="http://schemas.microsoft.com/office/drawing/2014/main" id="{79594384-5734-4FC8-928A-E1641354A126}"/>
              </a:ext>
            </a:extLst>
          </p:cNvPr>
          <p:cNvSpPr>
            <a:spLocks noGrp="1"/>
          </p:cNvSpPr>
          <p:nvPr>
            <p:ph type="dt" sz="half" idx="10"/>
          </p:nvPr>
        </p:nvSpPr>
        <p:spPr/>
        <p:txBody>
          <a:bodyPr/>
          <a:lstStyle/>
          <a:p>
            <a:fld id="{45A40FD1-0EE3-4101-8160-1422DBE4B71F}" type="datetimeFigureOut">
              <a:rPr lang="ko-KR" altLang="en-US" smtClean="0">
                <a:solidFill>
                  <a:prstClr val="black">
                    <a:tint val="75000"/>
                  </a:prstClr>
                </a:solidFill>
              </a:rPr>
              <a:pPr/>
              <a:t>2023-02-09</a:t>
            </a:fld>
            <a:endParaRPr lang="ko-KR" altLang="en-US">
              <a:solidFill>
                <a:prstClr val="black">
                  <a:tint val="75000"/>
                </a:prstClr>
              </a:solidFill>
            </a:endParaRPr>
          </a:p>
        </p:txBody>
      </p:sp>
      <p:sp>
        <p:nvSpPr>
          <p:cNvPr id="6" name="바닥글 개체 틀 5">
            <a:extLst>
              <a:ext uri="{FF2B5EF4-FFF2-40B4-BE49-F238E27FC236}">
                <a16:creationId xmlns:a16="http://schemas.microsoft.com/office/drawing/2014/main" id="{282301C0-6908-48C0-8957-C8B3F4594C5A}"/>
              </a:ext>
            </a:extLst>
          </p:cNvPr>
          <p:cNvSpPr>
            <a:spLocks noGrp="1"/>
          </p:cNvSpPr>
          <p:nvPr>
            <p:ph type="ftr" sz="quarter" idx="11"/>
          </p:nvPr>
        </p:nvSpPr>
        <p:spPr/>
        <p:txBody>
          <a:bodyPr/>
          <a:lstStyle/>
          <a:p>
            <a:endParaRPr lang="ko-KR" altLang="en-US">
              <a:solidFill>
                <a:prstClr val="black">
                  <a:tint val="75000"/>
                </a:prstClr>
              </a:solidFill>
            </a:endParaRPr>
          </a:p>
        </p:txBody>
      </p:sp>
      <p:sp>
        <p:nvSpPr>
          <p:cNvPr id="7" name="슬라이드 번호 개체 틀 6">
            <a:extLst>
              <a:ext uri="{FF2B5EF4-FFF2-40B4-BE49-F238E27FC236}">
                <a16:creationId xmlns:a16="http://schemas.microsoft.com/office/drawing/2014/main" id="{507DD8FE-7741-412F-947D-7A7079F48607}"/>
              </a:ext>
            </a:extLst>
          </p:cNvPr>
          <p:cNvSpPr>
            <a:spLocks noGrp="1"/>
          </p:cNvSpPr>
          <p:nvPr>
            <p:ph type="sldNum" sz="quarter" idx="12"/>
          </p:nvPr>
        </p:nvSpPr>
        <p:spPr/>
        <p:txBody>
          <a:bodyPr/>
          <a:lstStyle/>
          <a:p>
            <a:fld id="{A304987C-29F7-432B-B883-ED8D01B47793}"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63800831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BBD6DFD1-B640-4CC6-A759-6C7981C5CD61}"/>
              </a:ext>
            </a:extLst>
          </p:cNvPr>
          <p:cNvSpPr>
            <a:spLocks noGrp="1"/>
          </p:cNvSpPr>
          <p:nvPr>
            <p:ph type="title"/>
          </p:nvPr>
        </p:nvSpPr>
        <p:spPr>
          <a:xfrm>
            <a:off x="1259682" y="547688"/>
            <a:ext cx="15773400" cy="1988345"/>
          </a:xfrm>
        </p:spPr>
        <p:txBody>
          <a:bodyPr/>
          <a:lstStyle/>
          <a:p>
            <a:r>
              <a:rPr lang="ko-KR" altLang="en-US"/>
              <a:t>마스터 제목 스타일 편집</a:t>
            </a:r>
          </a:p>
        </p:txBody>
      </p:sp>
      <p:sp>
        <p:nvSpPr>
          <p:cNvPr id="3" name="텍스트 개체 틀 2">
            <a:extLst>
              <a:ext uri="{FF2B5EF4-FFF2-40B4-BE49-F238E27FC236}">
                <a16:creationId xmlns:a16="http://schemas.microsoft.com/office/drawing/2014/main" id="{25B2A237-7572-46BD-9502-829F6C0AD4F8}"/>
              </a:ext>
            </a:extLst>
          </p:cNvPr>
          <p:cNvSpPr>
            <a:spLocks noGrp="1"/>
          </p:cNvSpPr>
          <p:nvPr>
            <p:ph type="body" idx="1"/>
          </p:nvPr>
        </p:nvSpPr>
        <p:spPr>
          <a:xfrm>
            <a:off x="1259683" y="2521745"/>
            <a:ext cx="7736681"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ko-KR" altLang="en-US"/>
              <a:t>마스터 텍스트 스타일을 편집하려면 클릭</a:t>
            </a:r>
          </a:p>
        </p:txBody>
      </p:sp>
      <p:sp>
        <p:nvSpPr>
          <p:cNvPr id="4" name="내용 개체 틀 3">
            <a:extLst>
              <a:ext uri="{FF2B5EF4-FFF2-40B4-BE49-F238E27FC236}">
                <a16:creationId xmlns:a16="http://schemas.microsoft.com/office/drawing/2014/main" id="{81AE9732-B570-4506-BDA6-0AB39D453684}"/>
              </a:ext>
            </a:extLst>
          </p:cNvPr>
          <p:cNvSpPr>
            <a:spLocks noGrp="1"/>
          </p:cNvSpPr>
          <p:nvPr>
            <p:ph sz="half" idx="2"/>
          </p:nvPr>
        </p:nvSpPr>
        <p:spPr>
          <a:xfrm>
            <a:off x="1259683" y="3757613"/>
            <a:ext cx="7736681" cy="5526882"/>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5" name="텍스트 개체 틀 4">
            <a:extLst>
              <a:ext uri="{FF2B5EF4-FFF2-40B4-BE49-F238E27FC236}">
                <a16:creationId xmlns:a16="http://schemas.microsoft.com/office/drawing/2014/main" id="{A289407D-7DA6-4293-A426-38DF9B21160E}"/>
              </a:ext>
            </a:extLst>
          </p:cNvPr>
          <p:cNvSpPr>
            <a:spLocks noGrp="1"/>
          </p:cNvSpPr>
          <p:nvPr>
            <p:ph type="body" sz="quarter" idx="3"/>
          </p:nvPr>
        </p:nvSpPr>
        <p:spPr>
          <a:xfrm>
            <a:off x="9258300" y="2521745"/>
            <a:ext cx="7774782" cy="1235868"/>
          </a:xfrm>
        </p:spPr>
        <p:txBody>
          <a:bodyPr anchor="b"/>
          <a:lstStyle>
            <a:lvl1pPr marL="0" indent="0">
              <a:buNone/>
              <a:defRPr sz="3600" b="1"/>
            </a:lvl1pPr>
            <a:lvl2pPr marL="685800" indent="0">
              <a:buNone/>
              <a:defRPr sz="3000" b="1"/>
            </a:lvl2pPr>
            <a:lvl3pPr marL="1371600" indent="0">
              <a:buNone/>
              <a:defRPr sz="2700" b="1"/>
            </a:lvl3pPr>
            <a:lvl4pPr marL="2057400" indent="0">
              <a:buNone/>
              <a:defRPr sz="2400" b="1"/>
            </a:lvl4pPr>
            <a:lvl5pPr marL="2743200" indent="0">
              <a:buNone/>
              <a:defRPr sz="2400" b="1"/>
            </a:lvl5pPr>
            <a:lvl6pPr marL="3429000" indent="0">
              <a:buNone/>
              <a:defRPr sz="2400" b="1"/>
            </a:lvl6pPr>
            <a:lvl7pPr marL="4114800" indent="0">
              <a:buNone/>
              <a:defRPr sz="2400" b="1"/>
            </a:lvl7pPr>
            <a:lvl8pPr marL="4800600" indent="0">
              <a:buNone/>
              <a:defRPr sz="2400" b="1"/>
            </a:lvl8pPr>
            <a:lvl9pPr marL="5486400" indent="0">
              <a:buNone/>
              <a:defRPr sz="2400" b="1"/>
            </a:lvl9pPr>
          </a:lstStyle>
          <a:p>
            <a:pPr lvl="0"/>
            <a:r>
              <a:rPr lang="ko-KR" altLang="en-US"/>
              <a:t>마스터 텍스트 스타일을 편집하려면 클릭</a:t>
            </a:r>
          </a:p>
        </p:txBody>
      </p:sp>
      <p:sp>
        <p:nvSpPr>
          <p:cNvPr id="6" name="내용 개체 틀 5">
            <a:extLst>
              <a:ext uri="{FF2B5EF4-FFF2-40B4-BE49-F238E27FC236}">
                <a16:creationId xmlns:a16="http://schemas.microsoft.com/office/drawing/2014/main" id="{F239549F-370A-4671-B1BB-79655CC6CB8C}"/>
              </a:ext>
            </a:extLst>
          </p:cNvPr>
          <p:cNvSpPr>
            <a:spLocks noGrp="1"/>
          </p:cNvSpPr>
          <p:nvPr>
            <p:ph sz="quarter" idx="4"/>
          </p:nvPr>
        </p:nvSpPr>
        <p:spPr>
          <a:xfrm>
            <a:off x="9258300" y="3757613"/>
            <a:ext cx="7774782" cy="5526882"/>
          </a:xfrm>
        </p:spPr>
        <p:txBody>
          <a:body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7" name="날짜 개체 틀 6">
            <a:extLst>
              <a:ext uri="{FF2B5EF4-FFF2-40B4-BE49-F238E27FC236}">
                <a16:creationId xmlns:a16="http://schemas.microsoft.com/office/drawing/2014/main" id="{A86D9E62-97AA-41F8-B69B-6CD691CF0E2A}"/>
              </a:ext>
            </a:extLst>
          </p:cNvPr>
          <p:cNvSpPr>
            <a:spLocks noGrp="1"/>
          </p:cNvSpPr>
          <p:nvPr>
            <p:ph type="dt" sz="half" idx="10"/>
          </p:nvPr>
        </p:nvSpPr>
        <p:spPr/>
        <p:txBody>
          <a:bodyPr/>
          <a:lstStyle/>
          <a:p>
            <a:fld id="{45A40FD1-0EE3-4101-8160-1422DBE4B71F}" type="datetimeFigureOut">
              <a:rPr lang="ko-KR" altLang="en-US" smtClean="0">
                <a:solidFill>
                  <a:prstClr val="black">
                    <a:tint val="75000"/>
                  </a:prstClr>
                </a:solidFill>
              </a:rPr>
              <a:pPr/>
              <a:t>2023-02-09</a:t>
            </a:fld>
            <a:endParaRPr lang="ko-KR" altLang="en-US">
              <a:solidFill>
                <a:prstClr val="black">
                  <a:tint val="75000"/>
                </a:prstClr>
              </a:solidFill>
            </a:endParaRPr>
          </a:p>
        </p:txBody>
      </p:sp>
      <p:sp>
        <p:nvSpPr>
          <p:cNvPr id="8" name="바닥글 개체 틀 7">
            <a:extLst>
              <a:ext uri="{FF2B5EF4-FFF2-40B4-BE49-F238E27FC236}">
                <a16:creationId xmlns:a16="http://schemas.microsoft.com/office/drawing/2014/main" id="{F41D3FC0-561B-4DE4-AA99-9DB56EC6B344}"/>
              </a:ext>
            </a:extLst>
          </p:cNvPr>
          <p:cNvSpPr>
            <a:spLocks noGrp="1"/>
          </p:cNvSpPr>
          <p:nvPr>
            <p:ph type="ftr" sz="quarter" idx="11"/>
          </p:nvPr>
        </p:nvSpPr>
        <p:spPr/>
        <p:txBody>
          <a:bodyPr/>
          <a:lstStyle/>
          <a:p>
            <a:endParaRPr lang="ko-KR" altLang="en-US">
              <a:solidFill>
                <a:prstClr val="black">
                  <a:tint val="75000"/>
                </a:prstClr>
              </a:solidFill>
            </a:endParaRPr>
          </a:p>
        </p:txBody>
      </p:sp>
      <p:sp>
        <p:nvSpPr>
          <p:cNvPr id="9" name="슬라이드 번호 개체 틀 8">
            <a:extLst>
              <a:ext uri="{FF2B5EF4-FFF2-40B4-BE49-F238E27FC236}">
                <a16:creationId xmlns:a16="http://schemas.microsoft.com/office/drawing/2014/main" id="{AD0040F2-99C5-450C-9966-5D00290EBF69}"/>
              </a:ext>
            </a:extLst>
          </p:cNvPr>
          <p:cNvSpPr>
            <a:spLocks noGrp="1"/>
          </p:cNvSpPr>
          <p:nvPr>
            <p:ph type="sldNum" sz="quarter" idx="12"/>
          </p:nvPr>
        </p:nvSpPr>
        <p:spPr/>
        <p:txBody>
          <a:bodyPr/>
          <a:lstStyle/>
          <a:p>
            <a:fld id="{A304987C-29F7-432B-B883-ED8D01B47793}"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224078648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제목만">
    <p:spTree>
      <p:nvGrpSpPr>
        <p:cNvPr id="1" name=""/>
        <p:cNvGrpSpPr/>
        <p:nvPr/>
      </p:nvGrpSpPr>
      <p:grpSpPr>
        <a:xfrm>
          <a:off x="0" y="0"/>
          <a:ext cx="0" cy="0"/>
          <a:chOff x="0" y="0"/>
          <a:chExt cx="0" cy="0"/>
        </a:xfrm>
      </p:grpSpPr>
      <p:sp>
        <p:nvSpPr>
          <p:cNvPr id="25" name="제목 21">
            <a:extLst>
              <a:ext uri="{FF2B5EF4-FFF2-40B4-BE49-F238E27FC236}">
                <a16:creationId xmlns:a16="http://schemas.microsoft.com/office/drawing/2014/main" id="{4438E63E-6D9E-48A9-B22A-124DC88DEB69}"/>
              </a:ext>
            </a:extLst>
          </p:cNvPr>
          <p:cNvSpPr>
            <a:spLocks noGrp="1"/>
          </p:cNvSpPr>
          <p:nvPr>
            <p:ph type="title"/>
          </p:nvPr>
        </p:nvSpPr>
        <p:spPr>
          <a:xfrm>
            <a:off x="742950" y="536081"/>
            <a:ext cx="15773400" cy="606938"/>
          </a:xfrm>
        </p:spPr>
        <p:txBody>
          <a:bodyPr>
            <a:normAutofit/>
          </a:bodyPr>
          <a:lstStyle>
            <a:lvl1pPr>
              <a:defRPr sz="4200" b="1" i="1">
                <a:solidFill>
                  <a:schemeClr val="accent1"/>
                </a:solidFill>
                <a:latin typeface="에스코어 드림 7 ExtraBold" panose="020B0803030302020204" pitchFamily="34" charset="-127"/>
                <a:ea typeface="에스코어 드림 7 ExtraBold" panose="020B0803030302020204" pitchFamily="34" charset="-127"/>
              </a:defRPr>
            </a:lvl1pPr>
          </a:lstStyle>
          <a:p>
            <a:r>
              <a:rPr lang="ko-KR" altLang="en-US" dirty="0"/>
              <a:t>마스터 제목 스타일 편집</a:t>
            </a:r>
          </a:p>
        </p:txBody>
      </p:sp>
    </p:spTree>
    <p:extLst>
      <p:ext uri="{BB962C8B-B14F-4D97-AF65-F5344CB8AC3E}">
        <p14:creationId xmlns:p14="http://schemas.microsoft.com/office/powerpoint/2010/main" val="8053977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제목만">
    <p:spTree>
      <p:nvGrpSpPr>
        <p:cNvPr id="1" name=""/>
        <p:cNvGrpSpPr/>
        <p:nvPr/>
      </p:nvGrpSpPr>
      <p:grpSpPr>
        <a:xfrm>
          <a:off x="0" y="0"/>
          <a:ext cx="0" cy="0"/>
          <a:chOff x="0" y="0"/>
          <a:chExt cx="0" cy="0"/>
        </a:xfrm>
      </p:grpSpPr>
      <p:sp>
        <p:nvSpPr>
          <p:cNvPr id="21" name="제목 21">
            <a:extLst>
              <a:ext uri="{FF2B5EF4-FFF2-40B4-BE49-F238E27FC236}">
                <a16:creationId xmlns:a16="http://schemas.microsoft.com/office/drawing/2014/main" id="{766AE310-F352-48FF-A4F6-1C40FE5E0C49}"/>
              </a:ext>
            </a:extLst>
          </p:cNvPr>
          <p:cNvSpPr>
            <a:spLocks noGrp="1"/>
          </p:cNvSpPr>
          <p:nvPr>
            <p:ph type="title"/>
          </p:nvPr>
        </p:nvSpPr>
        <p:spPr>
          <a:xfrm>
            <a:off x="742950" y="536081"/>
            <a:ext cx="15773400" cy="606938"/>
          </a:xfrm>
        </p:spPr>
        <p:txBody>
          <a:bodyPr>
            <a:normAutofit/>
          </a:bodyPr>
          <a:lstStyle>
            <a:lvl1pPr>
              <a:defRPr sz="4200" b="1" i="1">
                <a:solidFill>
                  <a:schemeClr val="accent1"/>
                </a:solidFill>
                <a:latin typeface="에스코어 드림 7 ExtraBold" panose="020B0803030302020204" pitchFamily="34" charset="-127"/>
                <a:ea typeface="에스코어 드림 7 ExtraBold" panose="020B0803030302020204" pitchFamily="34" charset="-127"/>
              </a:defRPr>
            </a:lvl1pPr>
          </a:lstStyle>
          <a:p>
            <a:r>
              <a:rPr lang="ko-KR" altLang="en-US" dirty="0"/>
              <a:t>마스터 제목 스타일 편집</a:t>
            </a:r>
          </a:p>
        </p:txBody>
      </p:sp>
    </p:spTree>
    <p:extLst>
      <p:ext uri="{BB962C8B-B14F-4D97-AF65-F5344CB8AC3E}">
        <p14:creationId xmlns:p14="http://schemas.microsoft.com/office/powerpoint/2010/main" val="24456116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buChar char="•"/>
            </a:pPr>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A76116CE-C4A3-4A05-B2D7-7C2E9A889C0F}" type="datetimeFigureOut">
              <a:rPr lang="en-US" smtClean="0"/>
              <a:t>2/9/2023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5_제목만">
    <p:spTree>
      <p:nvGrpSpPr>
        <p:cNvPr id="1" name=""/>
        <p:cNvGrpSpPr/>
        <p:nvPr/>
      </p:nvGrpSpPr>
      <p:grpSpPr>
        <a:xfrm>
          <a:off x="0" y="0"/>
          <a:ext cx="0" cy="0"/>
          <a:chOff x="0" y="0"/>
          <a:chExt cx="0" cy="0"/>
        </a:xfrm>
      </p:grpSpPr>
      <p:pic>
        <p:nvPicPr>
          <p:cNvPr id="3" name="그림 2">
            <a:extLst>
              <a:ext uri="{FF2B5EF4-FFF2-40B4-BE49-F238E27FC236}">
                <a16:creationId xmlns:a16="http://schemas.microsoft.com/office/drawing/2014/main" id="{0BC0F5EA-64B9-4BDC-9B56-84C0C90F871A}"/>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492" t="1875" r="492" b="987"/>
          <a:stretch/>
        </p:blipFill>
        <p:spPr>
          <a:xfrm>
            <a:off x="0" y="-10087"/>
            <a:ext cx="18288000" cy="10297088"/>
          </a:xfrm>
          <a:prstGeom prst="rect">
            <a:avLst/>
          </a:prstGeom>
        </p:spPr>
      </p:pic>
      <p:sp>
        <p:nvSpPr>
          <p:cNvPr id="4" name="직사각형 3">
            <a:extLst>
              <a:ext uri="{FF2B5EF4-FFF2-40B4-BE49-F238E27FC236}">
                <a16:creationId xmlns:a16="http://schemas.microsoft.com/office/drawing/2014/main" id="{EC73AB1D-F031-452D-BDAC-A462732B4E4B}"/>
              </a:ext>
            </a:extLst>
          </p:cNvPr>
          <p:cNvSpPr/>
          <p:nvPr userDrawn="1"/>
        </p:nvSpPr>
        <p:spPr>
          <a:xfrm>
            <a:off x="1" y="10087"/>
            <a:ext cx="18288002" cy="10287000"/>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a:p>
        </p:txBody>
      </p:sp>
      <p:sp>
        <p:nvSpPr>
          <p:cNvPr id="6" name="자유형 32">
            <a:extLst>
              <a:ext uri="{FF2B5EF4-FFF2-40B4-BE49-F238E27FC236}">
                <a16:creationId xmlns:a16="http://schemas.microsoft.com/office/drawing/2014/main" id="{09056E2F-4C8A-4783-A07F-6E9146307077}"/>
              </a:ext>
            </a:extLst>
          </p:cNvPr>
          <p:cNvSpPr/>
          <p:nvPr userDrawn="1"/>
        </p:nvSpPr>
        <p:spPr>
          <a:xfrm>
            <a:off x="0" y="0"/>
            <a:ext cx="18198021" cy="10287000"/>
          </a:xfrm>
          <a:custGeom>
            <a:avLst/>
            <a:gdLst>
              <a:gd name="connsiteX0" fmla="*/ 0 w 12192002"/>
              <a:gd name="connsiteY0" fmla="*/ 0 h 6864724"/>
              <a:gd name="connsiteX1" fmla="*/ 1510620 w 12192002"/>
              <a:gd name="connsiteY1" fmla="*/ 0 h 6864724"/>
              <a:gd name="connsiteX2" fmla="*/ 12192002 w 12192002"/>
              <a:gd name="connsiteY2" fmla="*/ 4377 h 6864724"/>
              <a:gd name="connsiteX3" fmla="*/ 277311 w 12192002"/>
              <a:gd name="connsiteY3" fmla="*/ 146881 h 6864724"/>
              <a:gd name="connsiteX4" fmla="*/ 151446 w 12192002"/>
              <a:gd name="connsiteY4" fmla="*/ 272541 h 6864724"/>
              <a:gd name="connsiteX5" fmla="*/ 151446 w 12192002"/>
              <a:gd name="connsiteY5" fmla="*/ 525357 h 6864724"/>
              <a:gd name="connsiteX6" fmla="*/ 151202 w 12192002"/>
              <a:gd name="connsiteY6" fmla="*/ 525357 h 6864724"/>
              <a:gd name="connsiteX7" fmla="*/ 151202 w 12192002"/>
              <a:gd name="connsiteY7" fmla="*/ 6339367 h 6864724"/>
              <a:gd name="connsiteX8" fmla="*/ 151448 w 12192002"/>
              <a:gd name="connsiteY8" fmla="*/ 6339367 h 6864724"/>
              <a:gd name="connsiteX9" fmla="*/ 151448 w 12192002"/>
              <a:gd name="connsiteY9" fmla="*/ 6592183 h 6864724"/>
              <a:gd name="connsiteX10" fmla="*/ 277312 w 12192002"/>
              <a:gd name="connsiteY10" fmla="*/ 6717843 h 6864724"/>
              <a:gd name="connsiteX11" fmla="*/ 12192002 w 12192002"/>
              <a:gd name="connsiteY11" fmla="*/ 6860347 h 6864724"/>
              <a:gd name="connsiteX12" fmla="*/ 1510622 w 12192002"/>
              <a:gd name="connsiteY12" fmla="*/ 6864724 h 6864724"/>
              <a:gd name="connsiteX13" fmla="*/ 151202 w 12192002"/>
              <a:gd name="connsiteY13" fmla="*/ 6864724 h 6864724"/>
              <a:gd name="connsiteX14" fmla="*/ 2 w 12192002"/>
              <a:gd name="connsiteY14" fmla="*/ 6864724 h 6864724"/>
              <a:gd name="connsiteX15" fmla="*/ 2 w 12192002"/>
              <a:gd name="connsiteY15" fmla="*/ 6864724 h 6864724"/>
              <a:gd name="connsiteX16" fmla="*/ 2 w 12192002"/>
              <a:gd name="connsiteY16" fmla="*/ 6339367 h 6864724"/>
              <a:gd name="connsiteX17" fmla="*/ 2 w 12192002"/>
              <a:gd name="connsiteY17" fmla="*/ 6339367 h 6864724"/>
              <a:gd name="connsiteX18" fmla="*/ 2 w 12192002"/>
              <a:gd name="connsiteY18" fmla="*/ 525357 h 6864724"/>
              <a:gd name="connsiteX19" fmla="*/ 0 w 12192002"/>
              <a:gd name="connsiteY19" fmla="*/ 525357 h 6864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192002" h="6864724">
                <a:moveTo>
                  <a:pt x="0" y="0"/>
                </a:moveTo>
                <a:lnTo>
                  <a:pt x="1510620" y="0"/>
                </a:lnTo>
                <a:lnTo>
                  <a:pt x="12192002" y="4377"/>
                </a:lnTo>
                <a:lnTo>
                  <a:pt x="277311" y="146881"/>
                </a:lnTo>
                <a:cubicBezTo>
                  <a:pt x="207798" y="146881"/>
                  <a:pt x="151446" y="203141"/>
                  <a:pt x="151446" y="272541"/>
                </a:cubicBezTo>
                <a:lnTo>
                  <a:pt x="151446" y="525357"/>
                </a:lnTo>
                <a:lnTo>
                  <a:pt x="151202" y="525357"/>
                </a:lnTo>
                <a:lnTo>
                  <a:pt x="151202" y="6339367"/>
                </a:lnTo>
                <a:lnTo>
                  <a:pt x="151448" y="6339367"/>
                </a:lnTo>
                <a:lnTo>
                  <a:pt x="151448" y="6592183"/>
                </a:lnTo>
                <a:cubicBezTo>
                  <a:pt x="151448" y="6661583"/>
                  <a:pt x="207799" y="6717843"/>
                  <a:pt x="277312" y="6717843"/>
                </a:cubicBezTo>
                <a:lnTo>
                  <a:pt x="12192002" y="6860347"/>
                </a:lnTo>
                <a:lnTo>
                  <a:pt x="1510622" y="6864724"/>
                </a:lnTo>
                <a:lnTo>
                  <a:pt x="151202" y="6864724"/>
                </a:lnTo>
                <a:lnTo>
                  <a:pt x="2" y="6864724"/>
                </a:lnTo>
                <a:lnTo>
                  <a:pt x="2" y="6864724"/>
                </a:lnTo>
                <a:lnTo>
                  <a:pt x="2" y="6339367"/>
                </a:lnTo>
                <a:lnTo>
                  <a:pt x="2" y="6339367"/>
                </a:lnTo>
                <a:lnTo>
                  <a:pt x="2" y="525357"/>
                </a:lnTo>
                <a:lnTo>
                  <a:pt x="0" y="525357"/>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ko-KR" altLang="en-US" sz="2700" dirty="0">
              <a:solidFill>
                <a:prstClr val="white"/>
              </a:solidFill>
              <a:latin typeface="에스코어 드림 7 ExtraBold" panose="020B0803030302020204" pitchFamily="34" charset="-127"/>
              <a:ea typeface="에스코어 드림 7 ExtraBold" panose="020B0803030302020204" pitchFamily="34" charset="-127"/>
            </a:endParaRPr>
          </a:p>
        </p:txBody>
      </p:sp>
      <p:grpSp>
        <p:nvGrpSpPr>
          <p:cNvPr id="7" name="그룹 6">
            <a:extLst>
              <a:ext uri="{FF2B5EF4-FFF2-40B4-BE49-F238E27FC236}">
                <a16:creationId xmlns:a16="http://schemas.microsoft.com/office/drawing/2014/main" id="{71643836-F462-436D-9540-504B127EFCCE}"/>
              </a:ext>
            </a:extLst>
          </p:cNvPr>
          <p:cNvGrpSpPr/>
          <p:nvPr userDrawn="1"/>
        </p:nvGrpSpPr>
        <p:grpSpPr>
          <a:xfrm>
            <a:off x="-2" y="592095"/>
            <a:ext cx="506028" cy="2646186"/>
            <a:chOff x="-1" y="394730"/>
            <a:chExt cx="337352" cy="1764124"/>
          </a:xfrm>
        </p:grpSpPr>
        <p:grpSp>
          <p:nvGrpSpPr>
            <p:cNvPr id="8" name="그룹 7">
              <a:extLst>
                <a:ext uri="{FF2B5EF4-FFF2-40B4-BE49-F238E27FC236}">
                  <a16:creationId xmlns:a16="http://schemas.microsoft.com/office/drawing/2014/main" id="{3BEBF499-B795-4B82-A506-8F16B596129B}"/>
                </a:ext>
              </a:extLst>
            </p:cNvPr>
            <p:cNvGrpSpPr/>
            <p:nvPr/>
          </p:nvGrpSpPr>
          <p:grpSpPr>
            <a:xfrm rot="16200000" flipH="1">
              <a:off x="-138149" y="1683355"/>
              <a:ext cx="613647" cy="337351"/>
              <a:chOff x="9832766" y="152400"/>
              <a:chExt cx="613647" cy="337351"/>
            </a:xfrm>
          </p:grpSpPr>
          <p:sp>
            <p:nvSpPr>
              <p:cNvPr id="22" name="평행 사변형 21">
                <a:extLst>
                  <a:ext uri="{FF2B5EF4-FFF2-40B4-BE49-F238E27FC236}">
                    <a16:creationId xmlns:a16="http://schemas.microsoft.com/office/drawing/2014/main" id="{BCDFF82A-4A44-45C5-B9C0-87F7825A2343}"/>
                  </a:ext>
                </a:extLst>
              </p:cNvPr>
              <p:cNvSpPr/>
              <p:nvPr/>
            </p:nvSpPr>
            <p:spPr>
              <a:xfrm flipH="1">
                <a:off x="9832766" y="152400"/>
                <a:ext cx="448677" cy="337351"/>
              </a:xfrm>
              <a:prstGeom prst="parallelogram">
                <a:avLst>
                  <a:gd name="adj" fmla="val 4947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latin typeface="에스코어 드림 7 ExtraBold" panose="020B0803030302020204" pitchFamily="34" charset="-127"/>
                  <a:ea typeface="에스코어 드림 7 ExtraBold" panose="020B0803030302020204" pitchFamily="34" charset="-127"/>
                </a:endParaRPr>
              </a:p>
            </p:txBody>
          </p:sp>
          <p:sp>
            <p:nvSpPr>
              <p:cNvPr id="23" name="평행 사변형 22">
                <a:extLst>
                  <a:ext uri="{FF2B5EF4-FFF2-40B4-BE49-F238E27FC236}">
                    <a16:creationId xmlns:a16="http://schemas.microsoft.com/office/drawing/2014/main" id="{B2238454-6FF1-42C2-825B-806C3615BC17}"/>
                  </a:ext>
                </a:extLst>
              </p:cNvPr>
              <p:cNvSpPr/>
              <p:nvPr/>
            </p:nvSpPr>
            <p:spPr>
              <a:xfrm>
                <a:off x="9997736" y="152400"/>
                <a:ext cx="448677" cy="337351"/>
              </a:xfrm>
              <a:prstGeom prst="parallelogram">
                <a:avLst>
                  <a:gd name="adj" fmla="val 494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latin typeface="에스코어 드림 7 ExtraBold" panose="020B0803030302020204" pitchFamily="34" charset="-127"/>
                  <a:ea typeface="에스코어 드림 7 ExtraBold" panose="020B0803030302020204" pitchFamily="34" charset="-127"/>
                </a:endParaRPr>
              </a:p>
            </p:txBody>
          </p:sp>
        </p:grpSp>
        <p:grpSp>
          <p:nvGrpSpPr>
            <p:cNvPr id="9" name="그룹 8">
              <a:extLst>
                <a:ext uri="{FF2B5EF4-FFF2-40B4-BE49-F238E27FC236}">
                  <a16:creationId xmlns:a16="http://schemas.microsoft.com/office/drawing/2014/main" id="{9F536A56-986D-4A27-A261-C85EEB22468A}"/>
                </a:ext>
              </a:extLst>
            </p:cNvPr>
            <p:cNvGrpSpPr/>
            <p:nvPr/>
          </p:nvGrpSpPr>
          <p:grpSpPr>
            <a:xfrm rot="16200000" flipH="1">
              <a:off x="-515549" y="910279"/>
              <a:ext cx="1368449" cy="337351"/>
              <a:chOff x="9832766" y="152400"/>
              <a:chExt cx="1368449" cy="337351"/>
            </a:xfrm>
          </p:grpSpPr>
          <p:sp>
            <p:nvSpPr>
              <p:cNvPr id="12" name="평행 사변형 11">
                <a:extLst>
                  <a:ext uri="{FF2B5EF4-FFF2-40B4-BE49-F238E27FC236}">
                    <a16:creationId xmlns:a16="http://schemas.microsoft.com/office/drawing/2014/main" id="{F5D44D29-CEAA-4DA4-976B-8E579633798A}"/>
                  </a:ext>
                </a:extLst>
              </p:cNvPr>
              <p:cNvSpPr/>
              <p:nvPr/>
            </p:nvSpPr>
            <p:spPr>
              <a:xfrm flipH="1">
                <a:off x="10207786" y="152400"/>
                <a:ext cx="448677" cy="337351"/>
              </a:xfrm>
              <a:prstGeom prst="parallelogram">
                <a:avLst>
                  <a:gd name="adj" fmla="val 4947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latin typeface="에스코어 드림 7 ExtraBold" panose="020B0803030302020204" pitchFamily="34" charset="-127"/>
                  <a:ea typeface="에스코어 드림 7 ExtraBold" panose="020B0803030302020204" pitchFamily="34" charset="-127"/>
                </a:endParaRPr>
              </a:p>
            </p:txBody>
          </p:sp>
          <p:sp>
            <p:nvSpPr>
              <p:cNvPr id="13" name="평행 사변형 12">
                <a:extLst>
                  <a:ext uri="{FF2B5EF4-FFF2-40B4-BE49-F238E27FC236}">
                    <a16:creationId xmlns:a16="http://schemas.microsoft.com/office/drawing/2014/main" id="{1A8416F7-E02A-425D-AF1C-0AB465F47E5B}"/>
                  </a:ext>
                </a:extLst>
              </p:cNvPr>
              <p:cNvSpPr/>
              <p:nvPr/>
            </p:nvSpPr>
            <p:spPr>
              <a:xfrm flipH="1">
                <a:off x="10585187" y="152400"/>
                <a:ext cx="448677" cy="337351"/>
              </a:xfrm>
              <a:prstGeom prst="parallelogram">
                <a:avLst>
                  <a:gd name="adj" fmla="val 4947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latin typeface="에스코어 드림 7 ExtraBold" panose="020B0803030302020204" pitchFamily="34" charset="-127"/>
                  <a:ea typeface="에스코어 드림 7 ExtraBold" panose="020B0803030302020204" pitchFamily="34" charset="-127"/>
                </a:endParaRPr>
              </a:p>
            </p:txBody>
          </p:sp>
          <p:sp>
            <p:nvSpPr>
              <p:cNvPr id="14" name="평행 사변형 13">
                <a:extLst>
                  <a:ext uri="{FF2B5EF4-FFF2-40B4-BE49-F238E27FC236}">
                    <a16:creationId xmlns:a16="http://schemas.microsoft.com/office/drawing/2014/main" id="{0F77DA21-46C4-43E4-A19F-63FD51322CB2}"/>
                  </a:ext>
                </a:extLst>
              </p:cNvPr>
              <p:cNvSpPr/>
              <p:nvPr/>
            </p:nvSpPr>
            <p:spPr>
              <a:xfrm>
                <a:off x="10375137" y="152400"/>
                <a:ext cx="448677" cy="337351"/>
              </a:xfrm>
              <a:prstGeom prst="parallelogram">
                <a:avLst>
                  <a:gd name="adj" fmla="val 49470"/>
                </a:avLst>
              </a:prstGeom>
              <a:solidFill>
                <a:srgbClr val="20386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latin typeface="에스코어 드림 7 ExtraBold" panose="020B0803030302020204" pitchFamily="34" charset="-127"/>
                  <a:ea typeface="에스코어 드림 7 ExtraBold" panose="020B0803030302020204" pitchFamily="34" charset="-127"/>
                </a:endParaRPr>
              </a:p>
            </p:txBody>
          </p:sp>
          <p:sp>
            <p:nvSpPr>
              <p:cNvPr id="15" name="평행 사변형 14">
                <a:extLst>
                  <a:ext uri="{FF2B5EF4-FFF2-40B4-BE49-F238E27FC236}">
                    <a16:creationId xmlns:a16="http://schemas.microsoft.com/office/drawing/2014/main" id="{20D47D76-AA6D-43A7-B9F2-800F3A8B2E2D}"/>
                  </a:ext>
                </a:extLst>
              </p:cNvPr>
              <p:cNvSpPr/>
              <p:nvPr/>
            </p:nvSpPr>
            <p:spPr>
              <a:xfrm>
                <a:off x="10752538" y="152400"/>
                <a:ext cx="448677" cy="337351"/>
              </a:xfrm>
              <a:prstGeom prst="parallelogram">
                <a:avLst>
                  <a:gd name="adj" fmla="val 49470"/>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latin typeface="에스코어 드림 7 ExtraBold" panose="020B0803030302020204" pitchFamily="34" charset="-127"/>
                  <a:ea typeface="에스코어 드림 7 ExtraBold" panose="020B0803030302020204" pitchFamily="34" charset="-127"/>
                </a:endParaRPr>
              </a:p>
            </p:txBody>
          </p:sp>
          <p:sp>
            <p:nvSpPr>
              <p:cNvPr id="16" name="평행 사변형 15">
                <a:extLst>
                  <a:ext uri="{FF2B5EF4-FFF2-40B4-BE49-F238E27FC236}">
                    <a16:creationId xmlns:a16="http://schemas.microsoft.com/office/drawing/2014/main" id="{7BB03F6D-74DD-4B0B-944D-6E4D4FE232C5}"/>
                  </a:ext>
                </a:extLst>
              </p:cNvPr>
              <p:cNvSpPr/>
              <p:nvPr/>
            </p:nvSpPr>
            <p:spPr>
              <a:xfrm flipH="1">
                <a:off x="9832766" y="152400"/>
                <a:ext cx="448677" cy="337351"/>
              </a:xfrm>
              <a:prstGeom prst="parallelogram">
                <a:avLst>
                  <a:gd name="adj" fmla="val 4947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latin typeface="에스코어 드림 7 ExtraBold" panose="020B0803030302020204" pitchFamily="34" charset="-127"/>
                  <a:ea typeface="에스코어 드림 7 ExtraBold" panose="020B0803030302020204" pitchFamily="34" charset="-127"/>
                </a:endParaRPr>
              </a:p>
            </p:txBody>
          </p:sp>
          <p:sp>
            <p:nvSpPr>
              <p:cNvPr id="17" name="평행 사변형 16">
                <a:extLst>
                  <a:ext uri="{FF2B5EF4-FFF2-40B4-BE49-F238E27FC236}">
                    <a16:creationId xmlns:a16="http://schemas.microsoft.com/office/drawing/2014/main" id="{14E38729-2FA4-4436-AC2B-AB6D08054413}"/>
                  </a:ext>
                </a:extLst>
              </p:cNvPr>
              <p:cNvSpPr/>
              <p:nvPr/>
            </p:nvSpPr>
            <p:spPr>
              <a:xfrm>
                <a:off x="9997736" y="152400"/>
                <a:ext cx="448677" cy="337351"/>
              </a:xfrm>
              <a:prstGeom prst="parallelogram">
                <a:avLst>
                  <a:gd name="adj" fmla="val 49470"/>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solidFill>
                    <a:prstClr val="white"/>
                  </a:solidFill>
                  <a:latin typeface="에스코어 드림 7 ExtraBold" panose="020B0803030302020204" pitchFamily="34" charset="-127"/>
                  <a:ea typeface="에스코어 드림 7 ExtraBold" panose="020B0803030302020204" pitchFamily="34" charset="-127"/>
                </a:endParaRPr>
              </a:p>
            </p:txBody>
          </p:sp>
        </p:grpSp>
      </p:grpSp>
      <p:pic>
        <p:nvPicPr>
          <p:cNvPr id="26" name="그래픽 25" descr="트로피 윤곽선">
            <a:extLst>
              <a:ext uri="{FF2B5EF4-FFF2-40B4-BE49-F238E27FC236}">
                <a16:creationId xmlns:a16="http://schemas.microsoft.com/office/drawing/2014/main" id="{9A398E6D-60E3-42C0-A09D-EE6AE15901FE}"/>
              </a:ext>
            </a:extLst>
          </p:cNvPr>
          <p:cNvPicPr>
            <a:picLocks noChangeAspect="1"/>
          </p:cNvPicPr>
          <p:nvPr userDrawn="1"/>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9980" y="1598008"/>
            <a:ext cx="317528" cy="317528"/>
          </a:xfrm>
          <a:prstGeom prst="rect">
            <a:avLst/>
          </a:prstGeom>
        </p:spPr>
      </p:pic>
      <p:pic>
        <p:nvPicPr>
          <p:cNvPr id="29" name="그래픽 28" descr="표지판 윤곽선">
            <a:extLst>
              <a:ext uri="{FF2B5EF4-FFF2-40B4-BE49-F238E27FC236}">
                <a16:creationId xmlns:a16="http://schemas.microsoft.com/office/drawing/2014/main" id="{15F162AC-29D6-4E2C-B375-1D8113A473DC}"/>
              </a:ext>
            </a:extLst>
          </p:cNvPr>
          <p:cNvPicPr>
            <a:picLocks noChangeAspect="1"/>
          </p:cNvPicPr>
          <p:nvPr userDrawn="1"/>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75793" y="2732852"/>
            <a:ext cx="345902" cy="345902"/>
          </a:xfrm>
          <a:prstGeom prst="rect">
            <a:avLst/>
          </a:prstGeom>
        </p:spPr>
      </p:pic>
      <p:pic>
        <p:nvPicPr>
          <p:cNvPr id="30" name="그래픽 29" descr="남자와 여자 윤곽선">
            <a:extLst>
              <a:ext uri="{FF2B5EF4-FFF2-40B4-BE49-F238E27FC236}">
                <a16:creationId xmlns:a16="http://schemas.microsoft.com/office/drawing/2014/main" id="{4C8DAC09-152B-4AB3-9410-0810399C4A16}"/>
              </a:ext>
            </a:extLst>
          </p:cNvPr>
          <p:cNvPicPr>
            <a:picLocks noChangeAspect="1"/>
          </p:cNvPicPr>
          <p:nvPr userDrawn="1"/>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70139" y="2129442"/>
            <a:ext cx="357207" cy="357207"/>
          </a:xfrm>
          <a:prstGeom prst="rect">
            <a:avLst/>
          </a:prstGeom>
        </p:spPr>
      </p:pic>
      <p:pic>
        <p:nvPicPr>
          <p:cNvPr id="35" name="그래픽 34" descr="전구 및 기어  윤곽선">
            <a:extLst>
              <a:ext uri="{FF2B5EF4-FFF2-40B4-BE49-F238E27FC236}">
                <a16:creationId xmlns:a16="http://schemas.microsoft.com/office/drawing/2014/main" id="{FF4C1313-D84D-4198-9A31-E3DCC9F83869}"/>
              </a:ext>
            </a:extLst>
          </p:cNvPr>
          <p:cNvPicPr>
            <a:picLocks noChangeAspect="1"/>
          </p:cNvPicPr>
          <p:nvPr userDrawn="1"/>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89980" y="1017293"/>
            <a:ext cx="317528" cy="317528"/>
          </a:xfrm>
          <a:prstGeom prst="rect">
            <a:avLst/>
          </a:prstGeom>
        </p:spPr>
      </p:pic>
      <p:sp>
        <p:nvSpPr>
          <p:cNvPr id="21" name="제목 21">
            <a:extLst>
              <a:ext uri="{FF2B5EF4-FFF2-40B4-BE49-F238E27FC236}">
                <a16:creationId xmlns:a16="http://schemas.microsoft.com/office/drawing/2014/main" id="{766AE310-F352-48FF-A4F6-1C40FE5E0C49}"/>
              </a:ext>
            </a:extLst>
          </p:cNvPr>
          <p:cNvSpPr>
            <a:spLocks noGrp="1"/>
          </p:cNvSpPr>
          <p:nvPr>
            <p:ph type="title"/>
          </p:nvPr>
        </p:nvSpPr>
        <p:spPr>
          <a:xfrm>
            <a:off x="742950" y="536081"/>
            <a:ext cx="15773400" cy="606938"/>
          </a:xfrm>
        </p:spPr>
        <p:txBody>
          <a:bodyPr>
            <a:normAutofit/>
          </a:bodyPr>
          <a:lstStyle>
            <a:lvl1pPr>
              <a:defRPr sz="4200" b="1" i="1">
                <a:solidFill>
                  <a:schemeClr val="bg1"/>
                </a:solidFill>
                <a:effectLst>
                  <a:outerShdw blurRad="101600" dist="63500" dir="2700000" algn="tl" rotWithShape="0">
                    <a:prstClr val="black">
                      <a:alpha val="70000"/>
                    </a:prstClr>
                  </a:outerShdw>
                </a:effectLst>
                <a:latin typeface="에스코어 드림 7 ExtraBold" panose="020B0803030302020204" pitchFamily="34" charset="-127"/>
                <a:ea typeface="에스코어 드림 7 ExtraBold" panose="020B0803030302020204" pitchFamily="34" charset="-127"/>
              </a:defRPr>
            </a:lvl1pPr>
          </a:lstStyle>
          <a:p>
            <a:r>
              <a:rPr lang="ko-KR" altLang="en-US" dirty="0"/>
              <a:t>마스터 제목 스타일 편집</a:t>
            </a:r>
          </a:p>
        </p:txBody>
      </p:sp>
    </p:spTree>
    <p:extLst>
      <p:ext uri="{BB962C8B-B14F-4D97-AF65-F5344CB8AC3E}">
        <p14:creationId xmlns:p14="http://schemas.microsoft.com/office/powerpoint/2010/main" val="349786145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4_제목만">
    <p:spTree>
      <p:nvGrpSpPr>
        <p:cNvPr id="1" name=""/>
        <p:cNvGrpSpPr/>
        <p:nvPr/>
      </p:nvGrpSpPr>
      <p:grpSpPr>
        <a:xfrm>
          <a:off x="0" y="0"/>
          <a:ext cx="0" cy="0"/>
          <a:chOff x="0" y="0"/>
          <a:chExt cx="0" cy="0"/>
        </a:xfrm>
      </p:grpSpPr>
      <p:sp>
        <p:nvSpPr>
          <p:cNvPr id="27" name="제목 21">
            <a:extLst>
              <a:ext uri="{FF2B5EF4-FFF2-40B4-BE49-F238E27FC236}">
                <a16:creationId xmlns:a16="http://schemas.microsoft.com/office/drawing/2014/main" id="{0471297B-588F-416D-AA84-29D7E62D5C2D}"/>
              </a:ext>
            </a:extLst>
          </p:cNvPr>
          <p:cNvSpPr>
            <a:spLocks noGrp="1"/>
          </p:cNvSpPr>
          <p:nvPr>
            <p:ph type="title"/>
          </p:nvPr>
        </p:nvSpPr>
        <p:spPr>
          <a:xfrm>
            <a:off x="742950" y="536081"/>
            <a:ext cx="15773400" cy="606938"/>
          </a:xfrm>
        </p:spPr>
        <p:txBody>
          <a:bodyPr>
            <a:normAutofit/>
          </a:bodyPr>
          <a:lstStyle>
            <a:lvl1pPr>
              <a:defRPr sz="4200" b="1" i="1">
                <a:solidFill>
                  <a:schemeClr val="accent1"/>
                </a:solidFill>
                <a:latin typeface="에스코어 드림 7 ExtraBold" panose="020B0803030302020204" pitchFamily="34" charset="-127"/>
                <a:ea typeface="에스코어 드림 7 ExtraBold" panose="020B0803030302020204" pitchFamily="34" charset="-127"/>
              </a:defRPr>
            </a:lvl1pPr>
          </a:lstStyle>
          <a:p>
            <a:r>
              <a:rPr lang="ko-KR" altLang="en-US" dirty="0"/>
              <a:t>마스터 제목 스타일 편집</a:t>
            </a:r>
          </a:p>
        </p:txBody>
      </p:sp>
    </p:spTree>
    <p:extLst>
      <p:ext uri="{BB962C8B-B14F-4D97-AF65-F5344CB8AC3E}">
        <p14:creationId xmlns:p14="http://schemas.microsoft.com/office/powerpoint/2010/main" val="195299474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제목만">
    <p:spTree>
      <p:nvGrpSpPr>
        <p:cNvPr id="1" name=""/>
        <p:cNvGrpSpPr/>
        <p:nvPr/>
      </p:nvGrpSpPr>
      <p:grpSpPr>
        <a:xfrm>
          <a:off x="0" y="0"/>
          <a:ext cx="0" cy="0"/>
          <a:chOff x="0" y="0"/>
          <a:chExt cx="0" cy="0"/>
        </a:xfrm>
      </p:grpSpPr>
      <p:sp>
        <p:nvSpPr>
          <p:cNvPr id="27" name="제목 21">
            <a:extLst>
              <a:ext uri="{FF2B5EF4-FFF2-40B4-BE49-F238E27FC236}">
                <a16:creationId xmlns:a16="http://schemas.microsoft.com/office/drawing/2014/main" id="{4468CC2E-A6B3-45B2-95AB-F1527FC75F66}"/>
              </a:ext>
            </a:extLst>
          </p:cNvPr>
          <p:cNvSpPr>
            <a:spLocks noGrp="1"/>
          </p:cNvSpPr>
          <p:nvPr>
            <p:ph type="title"/>
          </p:nvPr>
        </p:nvSpPr>
        <p:spPr>
          <a:xfrm>
            <a:off x="742950" y="536081"/>
            <a:ext cx="15773400" cy="606938"/>
          </a:xfrm>
        </p:spPr>
        <p:txBody>
          <a:bodyPr>
            <a:normAutofit/>
          </a:bodyPr>
          <a:lstStyle>
            <a:lvl1pPr>
              <a:defRPr sz="4200" b="1" i="1">
                <a:solidFill>
                  <a:schemeClr val="accent1"/>
                </a:solidFill>
                <a:latin typeface="에스코어 드림 7 ExtraBold" panose="020B0803030302020204" pitchFamily="34" charset="-127"/>
                <a:ea typeface="에스코어 드림 7 ExtraBold" panose="020B0803030302020204" pitchFamily="34" charset="-127"/>
              </a:defRPr>
            </a:lvl1pPr>
          </a:lstStyle>
          <a:p>
            <a:r>
              <a:rPr lang="ko-KR" altLang="en-US" dirty="0"/>
              <a:t>마스터 제목 스타일 편집</a:t>
            </a:r>
          </a:p>
        </p:txBody>
      </p:sp>
    </p:spTree>
    <p:extLst>
      <p:ext uri="{BB962C8B-B14F-4D97-AF65-F5344CB8AC3E}">
        <p14:creationId xmlns:p14="http://schemas.microsoft.com/office/powerpoint/2010/main" val="4574150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3_제목만">
    <p:spTree>
      <p:nvGrpSpPr>
        <p:cNvPr id="1" name=""/>
        <p:cNvGrpSpPr/>
        <p:nvPr/>
      </p:nvGrpSpPr>
      <p:grpSpPr>
        <a:xfrm>
          <a:off x="0" y="0"/>
          <a:ext cx="0" cy="0"/>
          <a:chOff x="0" y="0"/>
          <a:chExt cx="0" cy="0"/>
        </a:xfrm>
      </p:grpSpPr>
      <p:sp>
        <p:nvSpPr>
          <p:cNvPr id="27" name="제목 21">
            <a:extLst>
              <a:ext uri="{FF2B5EF4-FFF2-40B4-BE49-F238E27FC236}">
                <a16:creationId xmlns:a16="http://schemas.microsoft.com/office/drawing/2014/main" id="{F4BFA2DA-17A7-4356-A458-138F424885EC}"/>
              </a:ext>
            </a:extLst>
          </p:cNvPr>
          <p:cNvSpPr>
            <a:spLocks noGrp="1"/>
          </p:cNvSpPr>
          <p:nvPr>
            <p:ph type="title"/>
          </p:nvPr>
        </p:nvSpPr>
        <p:spPr>
          <a:xfrm>
            <a:off x="742950" y="536081"/>
            <a:ext cx="15773400" cy="606938"/>
          </a:xfrm>
        </p:spPr>
        <p:txBody>
          <a:bodyPr>
            <a:normAutofit/>
          </a:bodyPr>
          <a:lstStyle>
            <a:lvl1pPr>
              <a:defRPr sz="4200" b="1" i="1">
                <a:solidFill>
                  <a:schemeClr val="accent1"/>
                </a:solidFill>
                <a:latin typeface="에스코어 드림 7 ExtraBold" panose="020B0803030302020204" pitchFamily="34" charset="-127"/>
                <a:ea typeface="에스코어 드림 7 ExtraBold" panose="020B0803030302020204" pitchFamily="34" charset="-127"/>
              </a:defRPr>
            </a:lvl1pPr>
          </a:lstStyle>
          <a:p>
            <a:r>
              <a:rPr lang="ko-KR" altLang="en-US" dirty="0"/>
              <a:t>마스터 제목 스타일 편집</a:t>
            </a:r>
          </a:p>
        </p:txBody>
      </p:sp>
    </p:spTree>
    <p:extLst>
      <p:ext uri="{BB962C8B-B14F-4D97-AF65-F5344CB8AC3E}">
        <p14:creationId xmlns:p14="http://schemas.microsoft.com/office/powerpoint/2010/main" val="161970565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grpSp>
        <p:nvGrpSpPr>
          <p:cNvPr id="5" name="그룹 4">
            <a:extLst>
              <a:ext uri="{FF2B5EF4-FFF2-40B4-BE49-F238E27FC236}">
                <a16:creationId xmlns:a16="http://schemas.microsoft.com/office/drawing/2014/main" id="{93263825-34AF-4B48-8F15-7963D1C38D03}"/>
              </a:ext>
            </a:extLst>
          </p:cNvPr>
          <p:cNvGrpSpPr/>
          <p:nvPr userDrawn="1"/>
        </p:nvGrpSpPr>
        <p:grpSpPr>
          <a:xfrm>
            <a:off x="911921" y="-3794789"/>
            <a:ext cx="19843506" cy="14410401"/>
            <a:chOff x="-296775" y="-2174767"/>
            <a:chExt cx="13229004" cy="9606934"/>
          </a:xfrm>
        </p:grpSpPr>
        <p:sp>
          <p:nvSpPr>
            <p:cNvPr id="6" name="그래픽 69">
              <a:extLst>
                <a:ext uri="{FF2B5EF4-FFF2-40B4-BE49-F238E27FC236}">
                  <a16:creationId xmlns:a16="http://schemas.microsoft.com/office/drawing/2014/main" id="{91BD9315-89BB-441E-BC98-8BEC8D236A36}"/>
                </a:ext>
              </a:extLst>
            </p:cNvPr>
            <p:cNvSpPr/>
            <p:nvPr/>
          </p:nvSpPr>
          <p:spPr>
            <a:xfrm>
              <a:off x="-296775" y="-2174767"/>
              <a:ext cx="12785549" cy="9606934"/>
            </a:xfrm>
            <a:custGeom>
              <a:avLst/>
              <a:gdLst>
                <a:gd name="connsiteX0" fmla="*/ 6587012 w 10842310"/>
                <a:gd name="connsiteY0" fmla="*/ 7222683 h 9606934"/>
                <a:gd name="connsiteX1" fmla="*/ 7120197 w 10842310"/>
                <a:gd name="connsiteY1" fmla="*/ 7178764 h 9606934"/>
                <a:gd name="connsiteX2" fmla="*/ 9903951 w 10842310"/>
                <a:gd name="connsiteY2" fmla="*/ 9574213 h 9606934"/>
                <a:gd name="connsiteX3" fmla="*/ 10095293 w 10842310"/>
                <a:gd name="connsiteY3" fmla="*/ 9558345 h 9606934"/>
                <a:gd name="connsiteX4" fmla="*/ 10810045 w 10842310"/>
                <a:gd name="connsiteY4" fmla="*/ 8704674 h 9606934"/>
                <a:gd name="connsiteX5" fmla="*/ 10794378 w 10842310"/>
                <a:gd name="connsiteY5" fmla="*/ 8510721 h 9606934"/>
                <a:gd name="connsiteX6" fmla="*/ 7681166 w 10842310"/>
                <a:gd name="connsiteY6" fmla="*/ 5831810 h 9606934"/>
                <a:gd name="connsiteX7" fmla="*/ 7680229 w 10842310"/>
                <a:gd name="connsiteY7" fmla="*/ 5832948 h 9606934"/>
                <a:gd name="connsiteX8" fmla="*/ 6981946 w 10842310"/>
                <a:gd name="connsiteY8" fmla="*/ 5232077 h 9606934"/>
                <a:gd name="connsiteX9" fmla="*/ 6407855 w 10842310"/>
                <a:gd name="connsiteY9" fmla="*/ 5279678 h 9606934"/>
                <a:gd name="connsiteX10" fmla="*/ 6247511 w 10842310"/>
                <a:gd name="connsiteY10" fmla="*/ 5471220 h 9606934"/>
                <a:gd name="connsiteX11" fmla="*/ 5507252 w 10842310"/>
                <a:gd name="connsiteY11" fmla="*/ 5532613 h 9606934"/>
                <a:gd name="connsiteX12" fmla="*/ 4564672 w 10842310"/>
                <a:gd name="connsiteY12" fmla="*/ 4721320 h 9606934"/>
                <a:gd name="connsiteX13" fmla="*/ 4529055 w 10842310"/>
                <a:gd name="connsiteY13" fmla="*/ 4280124 h 9606934"/>
                <a:gd name="connsiteX14" fmla="*/ 4689466 w 10842310"/>
                <a:gd name="connsiteY14" fmla="*/ 4088515 h 9606934"/>
                <a:gd name="connsiteX15" fmla="*/ 4617026 w 10842310"/>
                <a:gd name="connsiteY15" fmla="*/ 3195142 h 9606934"/>
                <a:gd name="connsiteX16" fmla="*/ 4044609 w 10842310"/>
                <a:gd name="connsiteY16" fmla="*/ 2703064 h 9606934"/>
                <a:gd name="connsiteX17" fmla="*/ 4043337 w 10842310"/>
                <a:gd name="connsiteY17" fmla="*/ 2704604 h 9606934"/>
                <a:gd name="connsiteX18" fmla="*/ 938358 w 10842310"/>
                <a:gd name="connsiteY18" fmla="*/ 32722 h 9606934"/>
                <a:gd name="connsiteX19" fmla="*/ 747017 w 10842310"/>
                <a:gd name="connsiteY19" fmla="*/ 48589 h 9606934"/>
                <a:gd name="connsiteX20" fmla="*/ 32265 w 10842310"/>
                <a:gd name="connsiteY20" fmla="*/ 902260 h 9606934"/>
                <a:gd name="connsiteX21" fmla="*/ 47931 w 10842310"/>
                <a:gd name="connsiteY21" fmla="*/ 1096212 h 9606934"/>
                <a:gd name="connsiteX22" fmla="*/ 2763800 w 10842310"/>
                <a:gd name="connsiteY22" fmla="*/ 3433214 h 9606934"/>
                <a:gd name="connsiteX23" fmla="*/ 2822649 w 10842310"/>
                <a:gd name="connsiteY23" fmla="*/ 4162494 h 9606934"/>
                <a:gd name="connsiteX24" fmla="*/ 2662305 w 10842310"/>
                <a:gd name="connsiteY24" fmla="*/ 4354036 h 9606934"/>
                <a:gd name="connsiteX25" fmla="*/ 2710843 w 10842310"/>
                <a:gd name="connsiteY25" fmla="*/ 4955442 h 9606934"/>
                <a:gd name="connsiteX26" fmla="*/ 3172057 w 10842310"/>
                <a:gd name="connsiteY26" fmla="*/ 5352318 h 9606934"/>
                <a:gd name="connsiteX27" fmla="*/ 3171924 w 10842310"/>
                <a:gd name="connsiteY27" fmla="*/ 5352519 h 9606934"/>
                <a:gd name="connsiteX28" fmla="*/ 5017316 w 10842310"/>
                <a:gd name="connsiteY28" fmla="*/ 6940492 h 9606934"/>
                <a:gd name="connsiteX29" fmla="*/ 5016781 w 10842310"/>
                <a:gd name="connsiteY29" fmla="*/ 6941094 h 9606934"/>
                <a:gd name="connsiteX30" fmla="*/ 5641218 w 10842310"/>
                <a:gd name="connsiteY30" fmla="*/ 7478430 h 9606934"/>
                <a:gd name="connsiteX31" fmla="*/ 6426668 w 10842310"/>
                <a:gd name="connsiteY31" fmla="*/ 7413756 h 9606934"/>
                <a:gd name="connsiteX32" fmla="*/ 6587012 w 10842310"/>
                <a:gd name="connsiteY32" fmla="*/ 7222683 h 9606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0842310" h="9606934">
                  <a:moveTo>
                    <a:pt x="6587012" y="7222683"/>
                  </a:moveTo>
                  <a:cubicBezTo>
                    <a:pt x="6722317" y="7061402"/>
                    <a:pt x="6960991" y="7041719"/>
                    <a:pt x="7120197" y="7178764"/>
                  </a:cubicBezTo>
                  <a:lnTo>
                    <a:pt x="9903951" y="9574213"/>
                  </a:lnTo>
                  <a:cubicBezTo>
                    <a:pt x="9961126" y="9623420"/>
                    <a:pt x="10046755" y="9616323"/>
                    <a:pt x="10095293" y="9558345"/>
                  </a:cubicBezTo>
                  <a:lnTo>
                    <a:pt x="10810045" y="8704674"/>
                  </a:lnTo>
                  <a:cubicBezTo>
                    <a:pt x="10858583" y="8646763"/>
                    <a:pt x="10851553" y="8559863"/>
                    <a:pt x="10794378" y="8510721"/>
                  </a:cubicBezTo>
                  <a:lnTo>
                    <a:pt x="7681166" y="5831810"/>
                  </a:lnTo>
                  <a:lnTo>
                    <a:pt x="7680229" y="5832948"/>
                  </a:lnTo>
                  <a:lnTo>
                    <a:pt x="6981946" y="5232077"/>
                  </a:lnTo>
                  <a:cubicBezTo>
                    <a:pt x="6810489" y="5084521"/>
                    <a:pt x="6553403" y="5105811"/>
                    <a:pt x="6407855" y="5279678"/>
                  </a:cubicBezTo>
                  <a:lnTo>
                    <a:pt x="6247511" y="5471220"/>
                  </a:lnTo>
                  <a:cubicBezTo>
                    <a:pt x="6059785" y="5695367"/>
                    <a:pt x="5728386" y="5722883"/>
                    <a:pt x="5507252" y="5532613"/>
                  </a:cubicBezTo>
                  <a:lnTo>
                    <a:pt x="4564672" y="4721320"/>
                  </a:lnTo>
                  <a:cubicBezTo>
                    <a:pt x="4434656" y="4609448"/>
                    <a:pt x="4418722" y="4411880"/>
                    <a:pt x="4529055" y="4280124"/>
                  </a:cubicBezTo>
                  <a:lnTo>
                    <a:pt x="4689466" y="4088515"/>
                  </a:lnTo>
                  <a:cubicBezTo>
                    <a:pt x="4912943" y="3821588"/>
                    <a:pt x="4880539" y="3421498"/>
                    <a:pt x="4617026" y="3195142"/>
                  </a:cubicBezTo>
                  <a:cubicBezTo>
                    <a:pt x="4339655" y="2956937"/>
                    <a:pt x="4044609" y="2703064"/>
                    <a:pt x="4044609" y="2703064"/>
                  </a:cubicBezTo>
                  <a:lnTo>
                    <a:pt x="4043337" y="2704604"/>
                  </a:lnTo>
                  <a:lnTo>
                    <a:pt x="938358" y="32722"/>
                  </a:lnTo>
                  <a:cubicBezTo>
                    <a:pt x="881183" y="-16486"/>
                    <a:pt x="795555" y="-9390"/>
                    <a:pt x="747017" y="48589"/>
                  </a:cubicBezTo>
                  <a:lnTo>
                    <a:pt x="32265" y="902260"/>
                  </a:lnTo>
                  <a:cubicBezTo>
                    <a:pt x="-16273" y="960171"/>
                    <a:pt x="-9243" y="1047072"/>
                    <a:pt x="47931" y="1096212"/>
                  </a:cubicBezTo>
                  <a:lnTo>
                    <a:pt x="2763800" y="3433214"/>
                  </a:lnTo>
                  <a:cubicBezTo>
                    <a:pt x="2978708" y="3618128"/>
                    <a:pt x="3005019" y="3944641"/>
                    <a:pt x="2822649" y="4162494"/>
                  </a:cubicBezTo>
                  <a:lnTo>
                    <a:pt x="2662305" y="4354036"/>
                  </a:lnTo>
                  <a:cubicBezTo>
                    <a:pt x="2511870" y="4533661"/>
                    <a:pt x="2533628" y="4802932"/>
                    <a:pt x="2710843" y="4955442"/>
                  </a:cubicBezTo>
                  <a:lnTo>
                    <a:pt x="3172057" y="5352318"/>
                  </a:lnTo>
                  <a:lnTo>
                    <a:pt x="3171924" y="5352519"/>
                  </a:lnTo>
                  <a:lnTo>
                    <a:pt x="5017316" y="6940492"/>
                  </a:lnTo>
                  <a:lnTo>
                    <a:pt x="5016781" y="6941094"/>
                  </a:lnTo>
                  <a:lnTo>
                    <a:pt x="5641218" y="7478430"/>
                  </a:lnTo>
                  <a:cubicBezTo>
                    <a:pt x="5875809" y="7680282"/>
                    <a:pt x="6227293" y="7651293"/>
                    <a:pt x="6426668" y="7413756"/>
                  </a:cubicBezTo>
                  <a:lnTo>
                    <a:pt x="6587012" y="7222683"/>
                  </a:lnTo>
                  <a:close/>
                </a:path>
              </a:pathLst>
            </a:custGeom>
            <a:solidFill>
              <a:schemeClr val="bg2">
                <a:lumMod val="25000"/>
              </a:schemeClr>
            </a:solidFill>
            <a:ln w="6691" cap="flat">
              <a:solidFill>
                <a:srgbClr val="000000"/>
              </a:solidFill>
              <a:prstDash val="solid"/>
              <a:miter/>
            </a:ln>
            <a:effectLst>
              <a:innerShdw blurRad="279400" dist="50800" dir="16200000">
                <a:prstClr val="black">
                  <a:alpha val="53000"/>
                </a:prstClr>
              </a:innerShdw>
            </a:effectLst>
            <a:scene3d>
              <a:camera prst="perspectiveRelaxedModerately"/>
              <a:lightRig rig="threePt" dir="t"/>
            </a:scene3d>
          </p:spPr>
          <p:txBody>
            <a:bodyPr rtlCol="0" anchor="ctr"/>
            <a:lstStyle/>
            <a:p>
              <a:endParaRPr lang="ko-KR" altLang="en-US" sz="2700" dirty="0">
                <a:latin typeface="에스코어 드림 7 ExtraBold" panose="020B0803030302020204" pitchFamily="34" charset="-127"/>
                <a:ea typeface="에스코어 드림 7 ExtraBold" panose="020B0803030302020204" pitchFamily="34" charset="-127"/>
              </a:endParaRPr>
            </a:p>
          </p:txBody>
        </p:sp>
        <p:sp>
          <p:nvSpPr>
            <p:cNvPr id="7" name="자유형: 도형 6">
              <a:extLst>
                <a:ext uri="{FF2B5EF4-FFF2-40B4-BE49-F238E27FC236}">
                  <a16:creationId xmlns:a16="http://schemas.microsoft.com/office/drawing/2014/main" id="{47D357E1-5072-4DDB-9F05-F7DFF6F2DF52}"/>
                </a:ext>
              </a:extLst>
            </p:cNvPr>
            <p:cNvSpPr/>
            <p:nvPr/>
          </p:nvSpPr>
          <p:spPr>
            <a:xfrm>
              <a:off x="1045029" y="-391886"/>
              <a:ext cx="11887200" cy="7170057"/>
            </a:xfrm>
            <a:custGeom>
              <a:avLst/>
              <a:gdLst>
                <a:gd name="connsiteX0" fmla="*/ 0 w 11887200"/>
                <a:gd name="connsiteY0" fmla="*/ 0 h 7170057"/>
                <a:gd name="connsiteX1" fmla="*/ 3265714 w 11887200"/>
                <a:gd name="connsiteY1" fmla="*/ 2032000 h 7170057"/>
                <a:gd name="connsiteX2" fmla="*/ 2714171 w 11887200"/>
                <a:gd name="connsiteY2" fmla="*/ 2743200 h 7170057"/>
                <a:gd name="connsiteX3" fmla="*/ 5602514 w 11887200"/>
                <a:gd name="connsiteY3" fmla="*/ 4673600 h 7170057"/>
                <a:gd name="connsiteX4" fmla="*/ 6720114 w 11887200"/>
                <a:gd name="connsiteY4" fmla="*/ 4107543 h 7170057"/>
                <a:gd name="connsiteX5" fmla="*/ 11887200 w 11887200"/>
                <a:gd name="connsiteY5" fmla="*/ 7170057 h 7170057"/>
                <a:gd name="connsiteX0" fmla="*/ 0 w 11887200"/>
                <a:gd name="connsiteY0" fmla="*/ 0 h 7170057"/>
                <a:gd name="connsiteX1" fmla="*/ 3265714 w 11887200"/>
                <a:gd name="connsiteY1" fmla="*/ 2032000 h 7170057"/>
                <a:gd name="connsiteX2" fmla="*/ 2685142 w 11887200"/>
                <a:gd name="connsiteY2" fmla="*/ 2873828 h 7170057"/>
                <a:gd name="connsiteX3" fmla="*/ 5602514 w 11887200"/>
                <a:gd name="connsiteY3" fmla="*/ 4673600 h 7170057"/>
                <a:gd name="connsiteX4" fmla="*/ 6720114 w 11887200"/>
                <a:gd name="connsiteY4" fmla="*/ 4107543 h 7170057"/>
                <a:gd name="connsiteX5" fmla="*/ 11887200 w 11887200"/>
                <a:gd name="connsiteY5" fmla="*/ 7170057 h 7170057"/>
                <a:gd name="connsiteX0" fmla="*/ 0 w 11887200"/>
                <a:gd name="connsiteY0" fmla="*/ 0 h 7170057"/>
                <a:gd name="connsiteX1" fmla="*/ 3265714 w 11887200"/>
                <a:gd name="connsiteY1" fmla="*/ 2032000 h 7170057"/>
                <a:gd name="connsiteX2" fmla="*/ 2685142 w 11887200"/>
                <a:gd name="connsiteY2" fmla="*/ 2873828 h 7170057"/>
                <a:gd name="connsiteX3" fmla="*/ 5660571 w 11887200"/>
                <a:gd name="connsiteY3" fmla="*/ 4775200 h 7170057"/>
                <a:gd name="connsiteX4" fmla="*/ 6720114 w 11887200"/>
                <a:gd name="connsiteY4" fmla="*/ 4107543 h 7170057"/>
                <a:gd name="connsiteX5" fmla="*/ 11887200 w 11887200"/>
                <a:gd name="connsiteY5" fmla="*/ 7170057 h 7170057"/>
                <a:gd name="connsiteX0" fmla="*/ 0 w 11887200"/>
                <a:gd name="connsiteY0" fmla="*/ 0 h 7170057"/>
                <a:gd name="connsiteX1" fmla="*/ 3265714 w 11887200"/>
                <a:gd name="connsiteY1" fmla="*/ 2032000 h 7170057"/>
                <a:gd name="connsiteX2" fmla="*/ 2685142 w 11887200"/>
                <a:gd name="connsiteY2" fmla="*/ 2873828 h 7170057"/>
                <a:gd name="connsiteX3" fmla="*/ 5660571 w 11887200"/>
                <a:gd name="connsiteY3" fmla="*/ 4775200 h 7170057"/>
                <a:gd name="connsiteX4" fmla="*/ 6720114 w 11887200"/>
                <a:gd name="connsiteY4" fmla="*/ 4107543 h 7170057"/>
                <a:gd name="connsiteX5" fmla="*/ 11887200 w 11887200"/>
                <a:gd name="connsiteY5" fmla="*/ 7170057 h 7170057"/>
                <a:gd name="connsiteX0" fmla="*/ 0 w 11887200"/>
                <a:gd name="connsiteY0" fmla="*/ 0 h 7170057"/>
                <a:gd name="connsiteX1" fmla="*/ 3265714 w 11887200"/>
                <a:gd name="connsiteY1" fmla="*/ 2032000 h 7170057"/>
                <a:gd name="connsiteX2" fmla="*/ 2685142 w 11887200"/>
                <a:gd name="connsiteY2" fmla="*/ 2873828 h 7170057"/>
                <a:gd name="connsiteX3" fmla="*/ 5660571 w 11887200"/>
                <a:gd name="connsiteY3" fmla="*/ 4775200 h 7170057"/>
                <a:gd name="connsiteX4" fmla="*/ 6720114 w 11887200"/>
                <a:gd name="connsiteY4" fmla="*/ 4107543 h 7170057"/>
                <a:gd name="connsiteX5" fmla="*/ 11887200 w 11887200"/>
                <a:gd name="connsiteY5" fmla="*/ 7170057 h 7170057"/>
                <a:gd name="connsiteX0" fmla="*/ 0 w 11887200"/>
                <a:gd name="connsiteY0" fmla="*/ 0 h 7170057"/>
                <a:gd name="connsiteX1" fmla="*/ 3265714 w 11887200"/>
                <a:gd name="connsiteY1" fmla="*/ 2032000 h 7170057"/>
                <a:gd name="connsiteX2" fmla="*/ 2685142 w 11887200"/>
                <a:gd name="connsiteY2" fmla="*/ 2873828 h 7170057"/>
                <a:gd name="connsiteX3" fmla="*/ 5660571 w 11887200"/>
                <a:gd name="connsiteY3" fmla="*/ 4775200 h 7170057"/>
                <a:gd name="connsiteX4" fmla="*/ 6720114 w 11887200"/>
                <a:gd name="connsiteY4" fmla="*/ 4107543 h 7170057"/>
                <a:gd name="connsiteX5" fmla="*/ 11887200 w 11887200"/>
                <a:gd name="connsiteY5" fmla="*/ 7170057 h 7170057"/>
                <a:gd name="connsiteX0" fmla="*/ 0 w 11887200"/>
                <a:gd name="connsiteY0" fmla="*/ 0 h 7170057"/>
                <a:gd name="connsiteX1" fmla="*/ 3265714 w 11887200"/>
                <a:gd name="connsiteY1" fmla="*/ 2032000 h 7170057"/>
                <a:gd name="connsiteX2" fmla="*/ 2685142 w 11887200"/>
                <a:gd name="connsiteY2" fmla="*/ 2873828 h 7170057"/>
                <a:gd name="connsiteX3" fmla="*/ 5660571 w 11887200"/>
                <a:gd name="connsiteY3" fmla="*/ 4775200 h 7170057"/>
                <a:gd name="connsiteX4" fmla="*/ 6720114 w 11887200"/>
                <a:gd name="connsiteY4" fmla="*/ 4107543 h 7170057"/>
                <a:gd name="connsiteX5" fmla="*/ 11887200 w 11887200"/>
                <a:gd name="connsiteY5" fmla="*/ 7170057 h 7170057"/>
                <a:gd name="connsiteX0" fmla="*/ 0 w 11887200"/>
                <a:gd name="connsiteY0" fmla="*/ 0 h 7170057"/>
                <a:gd name="connsiteX1" fmla="*/ 3265714 w 11887200"/>
                <a:gd name="connsiteY1" fmla="*/ 2032000 h 7170057"/>
                <a:gd name="connsiteX2" fmla="*/ 2685142 w 11887200"/>
                <a:gd name="connsiteY2" fmla="*/ 2873828 h 7170057"/>
                <a:gd name="connsiteX3" fmla="*/ 5660571 w 11887200"/>
                <a:gd name="connsiteY3" fmla="*/ 4775200 h 7170057"/>
                <a:gd name="connsiteX4" fmla="*/ 6720114 w 11887200"/>
                <a:gd name="connsiteY4" fmla="*/ 4107543 h 7170057"/>
                <a:gd name="connsiteX5" fmla="*/ 11887200 w 11887200"/>
                <a:gd name="connsiteY5" fmla="*/ 7170057 h 7170057"/>
                <a:gd name="connsiteX0" fmla="*/ 0 w 11887200"/>
                <a:gd name="connsiteY0" fmla="*/ 0 h 7170057"/>
                <a:gd name="connsiteX1" fmla="*/ 3265714 w 11887200"/>
                <a:gd name="connsiteY1" fmla="*/ 2032000 h 7170057"/>
                <a:gd name="connsiteX2" fmla="*/ 2685142 w 11887200"/>
                <a:gd name="connsiteY2" fmla="*/ 2873828 h 7170057"/>
                <a:gd name="connsiteX3" fmla="*/ 5660571 w 11887200"/>
                <a:gd name="connsiteY3" fmla="*/ 4775200 h 7170057"/>
                <a:gd name="connsiteX4" fmla="*/ 6720114 w 11887200"/>
                <a:gd name="connsiteY4" fmla="*/ 4107543 h 7170057"/>
                <a:gd name="connsiteX5" fmla="*/ 11887200 w 11887200"/>
                <a:gd name="connsiteY5" fmla="*/ 7170057 h 7170057"/>
                <a:gd name="connsiteX0" fmla="*/ 0 w 11887200"/>
                <a:gd name="connsiteY0" fmla="*/ 0 h 7170057"/>
                <a:gd name="connsiteX1" fmla="*/ 3265714 w 11887200"/>
                <a:gd name="connsiteY1" fmla="*/ 2032000 h 7170057"/>
                <a:gd name="connsiteX2" fmla="*/ 2685142 w 11887200"/>
                <a:gd name="connsiteY2" fmla="*/ 2873828 h 7170057"/>
                <a:gd name="connsiteX3" fmla="*/ 5660571 w 11887200"/>
                <a:gd name="connsiteY3" fmla="*/ 4775200 h 7170057"/>
                <a:gd name="connsiteX4" fmla="*/ 6720114 w 11887200"/>
                <a:gd name="connsiteY4" fmla="*/ 4107543 h 7170057"/>
                <a:gd name="connsiteX5" fmla="*/ 11887200 w 11887200"/>
                <a:gd name="connsiteY5" fmla="*/ 7170057 h 7170057"/>
                <a:gd name="connsiteX0" fmla="*/ 0 w 11887200"/>
                <a:gd name="connsiteY0" fmla="*/ 0 h 7170057"/>
                <a:gd name="connsiteX1" fmla="*/ 3265714 w 11887200"/>
                <a:gd name="connsiteY1" fmla="*/ 2032000 h 7170057"/>
                <a:gd name="connsiteX2" fmla="*/ 2685142 w 11887200"/>
                <a:gd name="connsiteY2" fmla="*/ 2873828 h 7170057"/>
                <a:gd name="connsiteX3" fmla="*/ 5660571 w 11887200"/>
                <a:gd name="connsiteY3" fmla="*/ 4775200 h 7170057"/>
                <a:gd name="connsiteX4" fmla="*/ 6720114 w 11887200"/>
                <a:gd name="connsiteY4" fmla="*/ 4107543 h 7170057"/>
                <a:gd name="connsiteX5" fmla="*/ 11887200 w 11887200"/>
                <a:gd name="connsiteY5" fmla="*/ 7170057 h 7170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87200" h="7170057">
                  <a:moveTo>
                    <a:pt x="0" y="0"/>
                  </a:moveTo>
                  <a:cubicBezTo>
                    <a:pt x="1088571" y="677333"/>
                    <a:pt x="3243943" y="1895687"/>
                    <a:pt x="3265714" y="2032000"/>
                  </a:cubicBezTo>
                  <a:cubicBezTo>
                    <a:pt x="3361750" y="2129729"/>
                    <a:pt x="2642446" y="2715139"/>
                    <a:pt x="2685142" y="2873828"/>
                  </a:cubicBezTo>
                  <a:cubicBezTo>
                    <a:pt x="2785412" y="2997079"/>
                    <a:pt x="5453621" y="4690049"/>
                    <a:pt x="5660571" y="4775200"/>
                  </a:cubicBezTo>
                  <a:cubicBezTo>
                    <a:pt x="5808012" y="4758388"/>
                    <a:pt x="6542193" y="4147215"/>
                    <a:pt x="6720114" y="4107543"/>
                  </a:cubicBezTo>
                  <a:cubicBezTo>
                    <a:pt x="7055636" y="4191121"/>
                    <a:pt x="10164838" y="6149219"/>
                    <a:pt x="11887200" y="7170057"/>
                  </a:cubicBezTo>
                </a:path>
              </a:pathLst>
            </a:custGeom>
            <a:noFill/>
            <a:ln w="19050">
              <a:solidFill>
                <a:schemeClr val="bg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2700" dirty="0">
                <a:latin typeface="에스코어 드림 7 ExtraBold" panose="020B0803030302020204" pitchFamily="34" charset="-127"/>
                <a:ea typeface="에스코어 드림 7 ExtraBold" panose="020B0803030302020204" pitchFamily="34" charset="-127"/>
              </a:endParaRPr>
            </a:p>
          </p:txBody>
        </p:sp>
      </p:grpSp>
    </p:spTree>
    <p:extLst>
      <p:ext uri="{BB962C8B-B14F-4D97-AF65-F5344CB8AC3E}">
        <p14:creationId xmlns:p14="http://schemas.microsoft.com/office/powerpoint/2010/main" val="1428779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2A6F10D4-8D29-48C2-ADF0-92316E2C8E4E}"/>
              </a:ext>
            </a:extLst>
          </p:cNvPr>
          <p:cNvSpPr>
            <a:spLocks noGrp="1"/>
          </p:cNvSpPr>
          <p:nvPr>
            <p:ph type="title"/>
          </p:nvPr>
        </p:nvSpPr>
        <p:spPr>
          <a:xfrm>
            <a:off x="1259683" y="685800"/>
            <a:ext cx="5898356" cy="2400300"/>
          </a:xfrm>
        </p:spPr>
        <p:txBody>
          <a:bodyPr anchor="b"/>
          <a:lstStyle>
            <a:lvl1pPr>
              <a:defRPr sz="4800"/>
            </a:lvl1pPr>
          </a:lstStyle>
          <a:p>
            <a:r>
              <a:rPr lang="ko-KR" altLang="en-US"/>
              <a:t>마스터 제목 스타일 편집</a:t>
            </a:r>
          </a:p>
        </p:txBody>
      </p:sp>
      <p:sp>
        <p:nvSpPr>
          <p:cNvPr id="3" name="내용 개체 틀 2">
            <a:extLst>
              <a:ext uri="{FF2B5EF4-FFF2-40B4-BE49-F238E27FC236}">
                <a16:creationId xmlns:a16="http://schemas.microsoft.com/office/drawing/2014/main" id="{BBBA3CD3-DE79-4260-873A-FEDE5C678F80}"/>
              </a:ext>
            </a:extLst>
          </p:cNvPr>
          <p:cNvSpPr>
            <a:spLocks noGrp="1"/>
          </p:cNvSpPr>
          <p:nvPr>
            <p:ph idx="1"/>
          </p:nvPr>
        </p:nvSpPr>
        <p:spPr>
          <a:xfrm>
            <a:off x="7774782" y="1481138"/>
            <a:ext cx="9258300" cy="7310438"/>
          </a:xfrm>
        </p:spPr>
        <p:txBody>
          <a:bodyPr/>
          <a:lstStyle>
            <a:lvl1pPr>
              <a:defRPr sz="4800"/>
            </a:lvl1pPr>
            <a:lvl2pPr>
              <a:defRPr sz="4200"/>
            </a:lvl2pPr>
            <a:lvl3pPr>
              <a:defRPr sz="3600"/>
            </a:lvl3pPr>
            <a:lvl4pPr>
              <a:defRPr sz="3000"/>
            </a:lvl4pPr>
            <a:lvl5pPr>
              <a:defRPr sz="3000"/>
            </a:lvl5pPr>
            <a:lvl6pPr>
              <a:defRPr sz="3000"/>
            </a:lvl6pPr>
            <a:lvl7pPr>
              <a:defRPr sz="3000"/>
            </a:lvl7pPr>
            <a:lvl8pPr>
              <a:defRPr sz="3000"/>
            </a:lvl8pPr>
            <a:lvl9pPr>
              <a:defRPr sz="3000"/>
            </a:lvl9pPr>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텍스트 개체 틀 3">
            <a:extLst>
              <a:ext uri="{FF2B5EF4-FFF2-40B4-BE49-F238E27FC236}">
                <a16:creationId xmlns:a16="http://schemas.microsoft.com/office/drawing/2014/main" id="{319C6BD2-52A1-4155-9D55-1D847772EA8C}"/>
              </a:ext>
            </a:extLst>
          </p:cNvPr>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ko-KR" altLang="en-US"/>
              <a:t>마스터 텍스트 스타일을 편집하려면 클릭</a:t>
            </a:r>
          </a:p>
        </p:txBody>
      </p:sp>
      <p:sp>
        <p:nvSpPr>
          <p:cNvPr id="5" name="날짜 개체 틀 4">
            <a:extLst>
              <a:ext uri="{FF2B5EF4-FFF2-40B4-BE49-F238E27FC236}">
                <a16:creationId xmlns:a16="http://schemas.microsoft.com/office/drawing/2014/main" id="{982A3511-0B13-4D97-937C-07365FBADAEA}"/>
              </a:ext>
            </a:extLst>
          </p:cNvPr>
          <p:cNvSpPr>
            <a:spLocks noGrp="1"/>
          </p:cNvSpPr>
          <p:nvPr>
            <p:ph type="dt" sz="half" idx="10"/>
          </p:nvPr>
        </p:nvSpPr>
        <p:spPr/>
        <p:txBody>
          <a:bodyPr/>
          <a:lstStyle/>
          <a:p>
            <a:fld id="{45A40FD1-0EE3-4101-8160-1422DBE4B71F}" type="datetimeFigureOut">
              <a:rPr lang="ko-KR" altLang="en-US" smtClean="0">
                <a:solidFill>
                  <a:prstClr val="black">
                    <a:tint val="75000"/>
                  </a:prstClr>
                </a:solidFill>
              </a:rPr>
              <a:pPr/>
              <a:t>2023-02-09</a:t>
            </a:fld>
            <a:endParaRPr lang="ko-KR" altLang="en-US">
              <a:solidFill>
                <a:prstClr val="black">
                  <a:tint val="75000"/>
                </a:prstClr>
              </a:solidFill>
            </a:endParaRPr>
          </a:p>
        </p:txBody>
      </p:sp>
      <p:sp>
        <p:nvSpPr>
          <p:cNvPr id="6" name="바닥글 개체 틀 5">
            <a:extLst>
              <a:ext uri="{FF2B5EF4-FFF2-40B4-BE49-F238E27FC236}">
                <a16:creationId xmlns:a16="http://schemas.microsoft.com/office/drawing/2014/main" id="{54C805B4-20AF-4A3C-B131-E1D9FFBB024D}"/>
              </a:ext>
            </a:extLst>
          </p:cNvPr>
          <p:cNvSpPr>
            <a:spLocks noGrp="1"/>
          </p:cNvSpPr>
          <p:nvPr>
            <p:ph type="ftr" sz="quarter" idx="11"/>
          </p:nvPr>
        </p:nvSpPr>
        <p:spPr/>
        <p:txBody>
          <a:bodyPr/>
          <a:lstStyle/>
          <a:p>
            <a:endParaRPr lang="ko-KR" altLang="en-US">
              <a:solidFill>
                <a:prstClr val="black">
                  <a:tint val="75000"/>
                </a:prstClr>
              </a:solidFill>
            </a:endParaRPr>
          </a:p>
        </p:txBody>
      </p:sp>
      <p:sp>
        <p:nvSpPr>
          <p:cNvPr id="7" name="슬라이드 번호 개체 틀 6">
            <a:extLst>
              <a:ext uri="{FF2B5EF4-FFF2-40B4-BE49-F238E27FC236}">
                <a16:creationId xmlns:a16="http://schemas.microsoft.com/office/drawing/2014/main" id="{89C705FC-2895-472A-B6FD-C2434624BB3B}"/>
              </a:ext>
            </a:extLst>
          </p:cNvPr>
          <p:cNvSpPr>
            <a:spLocks noGrp="1"/>
          </p:cNvSpPr>
          <p:nvPr>
            <p:ph type="sldNum" sz="quarter" idx="12"/>
          </p:nvPr>
        </p:nvSpPr>
        <p:spPr/>
        <p:txBody>
          <a:bodyPr/>
          <a:lstStyle/>
          <a:p>
            <a:fld id="{A304987C-29F7-432B-B883-ED8D01B47793}"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396990004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4C00D820-915B-4802-8C2E-FF7CA967E012}"/>
              </a:ext>
            </a:extLst>
          </p:cNvPr>
          <p:cNvSpPr>
            <a:spLocks noGrp="1"/>
          </p:cNvSpPr>
          <p:nvPr>
            <p:ph type="title"/>
          </p:nvPr>
        </p:nvSpPr>
        <p:spPr>
          <a:xfrm>
            <a:off x="1259683" y="685800"/>
            <a:ext cx="5898356" cy="2400300"/>
          </a:xfrm>
        </p:spPr>
        <p:txBody>
          <a:bodyPr anchor="b"/>
          <a:lstStyle>
            <a:lvl1pPr>
              <a:defRPr sz="4800"/>
            </a:lvl1pPr>
          </a:lstStyle>
          <a:p>
            <a:r>
              <a:rPr lang="ko-KR" altLang="en-US"/>
              <a:t>마스터 제목 스타일 편집</a:t>
            </a:r>
          </a:p>
        </p:txBody>
      </p:sp>
      <p:sp>
        <p:nvSpPr>
          <p:cNvPr id="3" name="그림 개체 틀 2">
            <a:extLst>
              <a:ext uri="{FF2B5EF4-FFF2-40B4-BE49-F238E27FC236}">
                <a16:creationId xmlns:a16="http://schemas.microsoft.com/office/drawing/2014/main" id="{10CF9849-20D0-417A-99C8-099DF39939AC}"/>
              </a:ext>
            </a:extLst>
          </p:cNvPr>
          <p:cNvSpPr>
            <a:spLocks noGrp="1"/>
          </p:cNvSpPr>
          <p:nvPr>
            <p:ph type="pic" idx="1"/>
          </p:nvPr>
        </p:nvSpPr>
        <p:spPr>
          <a:xfrm>
            <a:off x="7774782" y="1481138"/>
            <a:ext cx="9258300" cy="7310438"/>
          </a:xfrm>
        </p:spPr>
        <p:txBody>
          <a:bodyPr/>
          <a:lstStyle>
            <a:lvl1pPr marL="0" indent="0">
              <a:buNone/>
              <a:defRPr sz="4800"/>
            </a:lvl1pPr>
            <a:lvl2pPr marL="685800" indent="0">
              <a:buNone/>
              <a:defRPr sz="4200"/>
            </a:lvl2pPr>
            <a:lvl3pPr marL="1371600" indent="0">
              <a:buNone/>
              <a:defRPr sz="3600"/>
            </a:lvl3pPr>
            <a:lvl4pPr marL="2057400" indent="0">
              <a:buNone/>
              <a:defRPr sz="3000"/>
            </a:lvl4pPr>
            <a:lvl5pPr marL="2743200" indent="0">
              <a:buNone/>
              <a:defRPr sz="3000"/>
            </a:lvl5pPr>
            <a:lvl6pPr marL="3429000" indent="0">
              <a:buNone/>
              <a:defRPr sz="3000"/>
            </a:lvl6pPr>
            <a:lvl7pPr marL="4114800" indent="0">
              <a:buNone/>
              <a:defRPr sz="3000"/>
            </a:lvl7pPr>
            <a:lvl8pPr marL="4800600" indent="0">
              <a:buNone/>
              <a:defRPr sz="3000"/>
            </a:lvl8pPr>
            <a:lvl9pPr marL="5486400" indent="0">
              <a:buNone/>
              <a:defRPr sz="3000"/>
            </a:lvl9pPr>
          </a:lstStyle>
          <a:p>
            <a:endParaRPr lang="ko-KR" altLang="en-US"/>
          </a:p>
        </p:txBody>
      </p:sp>
      <p:sp>
        <p:nvSpPr>
          <p:cNvPr id="4" name="텍스트 개체 틀 3">
            <a:extLst>
              <a:ext uri="{FF2B5EF4-FFF2-40B4-BE49-F238E27FC236}">
                <a16:creationId xmlns:a16="http://schemas.microsoft.com/office/drawing/2014/main" id="{144A7754-54E7-4123-8C5E-1B05B517B5D4}"/>
              </a:ext>
            </a:extLst>
          </p:cNvPr>
          <p:cNvSpPr>
            <a:spLocks noGrp="1"/>
          </p:cNvSpPr>
          <p:nvPr>
            <p:ph type="body" sz="half" idx="2"/>
          </p:nvPr>
        </p:nvSpPr>
        <p:spPr>
          <a:xfrm>
            <a:off x="1259683" y="3086100"/>
            <a:ext cx="5898356" cy="5717382"/>
          </a:xfrm>
        </p:spPr>
        <p:txBody>
          <a:bodyPr/>
          <a:lstStyle>
            <a:lvl1pPr marL="0" indent="0">
              <a:buNone/>
              <a:defRPr sz="2400"/>
            </a:lvl1pPr>
            <a:lvl2pPr marL="685800" indent="0">
              <a:buNone/>
              <a:defRPr sz="2100"/>
            </a:lvl2pPr>
            <a:lvl3pPr marL="1371600" indent="0">
              <a:buNone/>
              <a:defRPr sz="1800"/>
            </a:lvl3pPr>
            <a:lvl4pPr marL="2057400" indent="0">
              <a:buNone/>
              <a:defRPr sz="1500"/>
            </a:lvl4pPr>
            <a:lvl5pPr marL="2743200" indent="0">
              <a:buNone/>
              <a:defRPr sz="1500"/>
            </a:lvl5pPr>
            <a:lvl6pPr marL="3429000" indent="0">
              <a:buNone/>
              <a:defRPr sz="1500"/>
            </a:lvl6pPr>
            <a:lvl7pPr marL="4114800" indent="0">
              <a:buNone/>
              <a:defRPr sz="1500"/>
            </a:lvl7pPr>
            <a:lvl8pPr marL="4800600" indent="0">
              <a:buNone/>
              <a:defRPr sz="1500"/>
            </a:lvl8pPr>
            <a:lvl9pPr marL="5486400" indent="0">
              <a:buNone/>
              <a:defRPr sz="1500"/>
            </a:lvl9pPr>
          </a:lstStyle>
          <a:p>
            <a:pPr lvl="0"/>
            <a:r>
              <a:rPr lang="ko-KR" altLang="en-US"/>
              <a:t>마스터 텍스트 스타일을 편집하려면 클릭</a:t>
            </a:r>
          </a:p>
        </p:txBody>
      </p:sp>
      <p:sp>
        <p:nvSpPr>
          <p:cNvPr id="5" name="날짜 개체 틀 4">
            <a:extLst>
              <a:ext uri="{FF2B5EF4-FFF2-40B4-BE49-F238E27FC236}">
                <a16:creationId xmlns:a16="http://schemas.microsoft.com/office/drawing/2014/main" id="{3AFFF3F1-9632-4E06-BAB7-312343416AE9}"/>
              </a:ext>
            </a:extLst>
          </p:cNvPr>
          <p:cNvSpPr>
            <a:spLocks noGrp="1"/>
          </p:cNvSpPr>
          <p:nvPr>
            <p:ph type="dt" sz="half" idx="10"/>
          </p:nvPr>
        </p:nvSpPr>
        <p:spPr/>
        <p:txBody>
          <a:bodyPr/>
          <a:lstStyle/>
          <a:p>
            <a:fld id="{45A40FD1-0EE3-4101-8160-1422DBE4B71F}" type="datetimeFigureOut">
              <a:rPr lang="ko-KR" altLang="en-US" smtClean="0">
                <a:solidFill>
                  <a:prstClr val="black">
                    <a:tint val="75000"/>
                  </a:prstClr>
                </a:solidFill>
              </a:rPr>
              <a:pPr/>
              <a:t>2023-02-09</a:t>
            </a:fld>
            <a:endParaRPr lang="ko-KR" altLang="en-US">
              <a:solidFill>
                <a:prstClr val="black">
                  <a:tint val="75000"/>
                </a:prstClr>
              </a:solidFill>
            </a:endParaRPr>
          </a:p>
        </p:txBody>
      </p:sp>
      <p:sp>
        <p:nvSpPr>
          <p:cNvPr id="6" name="바닥글 개체 틀 5">
            <a:extLst>
              <a:ext uri="{FF2B5EF4-FFF2-40B4-BE49-F238E27FC236}">
                <a16:creationId xmlns:a16="http://schemas.microsoft.com/office/drawing/2014/main" id="{5F23D6B1-934F-4B4D-9E4F-5AE9E873CB6E}"/>
              </a:ext>
            </a:extLst>
          </p:cNvPr>
          <p:cNvSpPr>
            <a:spLocks noGrp="1"/>
          </p:cNvSpPr>
          <p:nvPr>
            <p:ph type="ftr" sz="quarter" idx="11"/>
          </p:nvPr>
        </p:nvSpPr>
        <p:spPr/>
        <p:txBody>
          <a:bodyPr/>
          <a:lstStyle/>
          <a:p>
            <a:endParaRPr lang="ko-KR" altLang="en-US">
              <a:solidFill>
                <a:prstClr val="black">
                  <a:tint val="75000"/>
                </a:prstClr>
              </a:solidFill>
            </a:endParaRPr>
          </a:p>
        </p:txBody>
      </p:sp>
      <p:sp>
        <p:nvSpPr>
          <p:cNvPr id="7" name="슬라이드 번호 개체 틀 6">
            <a:extLst>
              <a:ext uri="{FF2B5EF4-FFF2-40B4-BE49-F238E27FC236}">
                <a16:creationId xmlns:a16="http://schemas.microsoft.com/office/drawing/2014/main" id="{B157FDD5-2092-4E16-8E7C-1CCA4719CF8A}"/>
              </a:ext>
            </a:extLst>
          </p:cNvPr>
          <p:cNvSpPr>
            <a:spLocks noGrp="1"/>
          </p:cNvSpPr>
          <p:nvPr>
            <p:ph type="sldNum" sz="quarter" idx="12"/>
          </p:nvPr>
        </p:nvSpPr>
        <p:spPr/>
        <p:txBody>
          <a:bodyPr/>
          <a:lstStyle/>
          <a:p>
            <a:fld id="{A304987C-29F7-432B-B883-ED8D01B47793}"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290173647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3C43AEE1-28CA-46D2-81F5-CD34E4F9E583}"/>
              </a:ext>
            </a:extLst>
          </p:cNvPr>
          <p:cNvSpPr>
            <a:spLocks noGrp="1"/>
          </p:cNvSpPr>
          <p:nvPr>
            <p:ph type="title"/>
          </p:nvPr>
        </p:nvSpPr>
        <p:spPr/>
        <p:txBody>
          <a:bodyPr/>
          <a:lstStyle/>
          <a:p>
            <a:r>
              <a:rPr lang="ko-KR" altLang="en-US"/>
              <a:t>마스터 제목 스타일 편집</a:t>
            </a:r>
          </a:p>
        </p:txBody>
      </p:sp>
      <p:sp>
        <p:nvSpPr>
          <p:cNvPr id="3" name="세로 텍스트 개체 틀 2">
            <a:extLst>
              <a:ext uri="{FF2B5EF4-FFF2-40B4-BE49-F238E27FC236}">
                <a16:creationId xmlns:a16="http://schemas.microsoft.com/office/drawing/2014/main" id="{C738FEC2-4BF0-4A45-9297-EE9B2E45E5CC}"/>
              </a:ext>
            </a:extLst>
          </p:cNvPr>
          <p:cNvSpPr>
            <a:spLocks noGrp="1"/>
          </p:cNvSpPr>
          <p:nvPr>
            <p:ph type="body" orient="vert" idx="1"/>
          </p:nvPr>
        </p:nvSpPr>
        <p:spPr/>
        <p:txBody>
          <a:bodyPr vert="eaVert"/>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2BEDBAD0-D342-4544-94B8-122B3BDBF705}"/>
              </a:ext>
            </a:extLst>
          </p:cNvPr>
          <p:cNvSpPr>
            <a:spLocks noGrp="1"/>
          </p:cNvSpPr>
          <p:nvPr>
            <p:ph type="dt" sz="half" idx="10"/>
          </p:nvPr>
        </p:nvSpPr>
        <p:spPr/>
        <p:txBody>
          <a:bodyPr/>
          <a:lstStyle/>
          <a:p>
            <a:fld id="{45A40FD1-0EE3-4101-8160-1422DBE4B71F}" type="datetimeFigureOut">
              <a:rPr lang="ko-KR" altLang="en-US" smtClean="0">
                <a:solidFill>
                  <a:prstClr val="black">
                    <a:tint val="75000"/>
                  </a:prstClr>
                </a:solidFill>
              </a:rPr>
              <a:pPr/>
              <a:t>2023-02-09</a:t>
            </a:fld>
            <a:endParaRPr lang="ko-KR" altLang="en-US">
              <a:solidFill>
                <a:prstClr val="black">
                  <a:tint val="75000"/>
                </a:prstClr>
              </a:solidFill>
            </a:endParaRPr>
          </a:p>
        </p:txBody>
      </p:sp>
      <p:sp>
        <p:nvSpPr>
          <p:cNvPr id="5" name="바닥글 개체 틀 4">
            <a:extLst>
              <a:ext uri="{FF2B5EF4-FFF2-40B4-BE49-F238E27FC236}">
                <a16:creationId xmlns:a16="http://schemas.microsoft.com/office/drawing/2014/main" id="{1D70FE0D-ACBA-4806-9F35-4EB786E865FE}"/>
              </a:ext>
            </a:extLst>
          </p:cNvPr>
          <p:cNvSpPr>
            <a:spLocks noGrp="1"/>
          </p:cNvSpPr>
          <p:nvPr>
            <p:ph type="ftr" sz="quarter" idx="11"/>
          </p:nvPr>
        </p:nvSpPr>
        <p:spPr/>
        <p:txBody>
          <a:bodyPr/>
          <a:lstStyle/>
          <a:p>
            <a:endParaRPr lang="ko-KR" altLang="en-US">
              <a:solidFill>
                <a:prstClr val="black">
                  <a:tint val="75000"/>
                </a:prstClr>
              </a:solidFill>
            </a:endParaRPr>
          </a:p>
        </p:txBody>
      </p:sp>
      <p:sp>
        <p:nvSpPr>
          <p:cNvPr id="6" name="슬라이드 번호 개체 틀 5">
            <a:extLst>
              <a:ext uri="{FF2B5EF4-FFF2-40B4-BE49-F238E27FC236}">
                <a16:creationId xmlns:a16="http://schemas.microsoft.com/office/drawing/2014/main" id="{A7F3119A-4AE1-408F-B8AD-4428B0060B24}"/>
              </a:ext>
            </a:extLst>
          </p:cNvPr>
          <p:cNvSpPr>
            <a:spLocks noGrp="1"/>
          </p:cNvSpPr>
          <p:nvPr>
            <p:ph type="sldNum" sz="quarter" idx="12"/>
          </p:nvPr>
        </p:nvSpPr>
        <p:spPr/>
        <p:txBody>
          <a:bodyPr/>
          <a:lstStyle/>
          <a:p>
            <a:fld id="{A304987C-29F7-432B-B883-ED8D01B47793}"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407570946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a:extLst>
              <a:ext uri="{FF2B5EF4-FFF2-40B4-BE49-F238E27FC236}">
                <a16:creationId xmlns:a16="http://schemas.microsoft.com/office/drawing/2014/main" id="{F0B3D2AB-E650-41C2-B6FB-5398A5C19680}"/>
              </a:ext>
            </a:extLst>
          </p:cNvPr>
          <p:cNvSpPr>
            <a:spLocks noGrp="1"/>
          </p:cNvSpPr>
          <p:nvPr>
            <p:ph type="title" orient="vert"/>
          </p:nvPr>
        </p:nvSpPr>
        <p:spPr>
          <a:xfrm>
            <a:off x="13087350" y="547688"/>
            <a:ext cx="3943350" cy="8717757"/>
          </a:xfrm>
        </p:spPr>
        <p:txBody>
          <a:bodyPr vert="eaVert"/>
          <a:lstStyle/>
          <a:p>
            <a:r>
              <a:rPr lang="ko-KR" altLang="en-US"/>
              <a:t>마스터 제목 스타일 편집</a:t>
            </a:r>
          </a:p>
        </p:txBody>
      </p:sp>
      <p:sp>
        <p:nvSpPr>
          <p:cNvPr id="3" name="세로 텍스트 개체 틀 2">
            <a:extLst>
              <a:ext uri="{FF2B5EF4-FFF2-40B4-BE49-F238E27FC236}">
                <a16:creationId xmlns:a16="http://schemas.microsoft.com/office/drawing/2014/main" id="{992D6516-8F93-4221-97F7-E01D89EE517D}"/>
              </a:ext>
            </a:extLst>
          </p:cNvPr>
          <p:cNvSpPr>
            <a:spLocks noGrp="1"/>
          </p:cNvSpPr>
          <p:nvPr>
            <p:ph type="body" orient="vert" idx="1"/>
          </p:nvPr>
        </p:nvSpPr>
        <p:spPr>
          <a:xfrm>
            <a:off x="1257300" y="547688"/>
            <a:ext cx="11601450" cy="8717757"/>
          </a:xfrm>
        </p:spPr>
        <p:txBody>
          <a:bodyPr vert="eaVert"/>
          <a:lstStyle/>
          <a:p>
            <a:pPr lvl="0"/>
            <a:r>
              <a:rPr lang="ko-KR" altLang="en-US"/>
              <a:t>마스터 텍스트 스타일을 편집하려면 클릭</a:t>
            </a:r>
          </a:p>
          <a:p>
            <a:pPr lvl="1"/>
            <a:r>
              <a:rPr lang="ko-KR" altLang="en-US"/>
              <a:t>두 번째 수준</a:t>
            </a:r>
          </a:p>
          <a:p>
            <a:pPr lvl="2"/>
            <a:r>
              <a:rPr lang="ko-KR" altLang="en-US"/>
              <a:t>세 번째 수준</a:t>
            </a:r>
          </a:p>
          <a:p>
            <a:pPr lvl="3"/>
            <a:r>
              <a:rPr lang="ko-KR" altLang="en-US"/>
              <a:t>네 번째 수준</a:t>
            </a:r>
          </a:p>
          <a:p>
            <a:pPr lvl="4"/>
            <a:r>
              <a:rPr lang="ko-KR" altLang="en-US"/>
              <a:t>다섯 번째 수준</a:t>
            </a:r>
          </a:p>
        </p:txBody>
      </p:sp>
      <p:sp>
        <p:nvSpPr>
          <p:cNvPr id="4" name="날짜 개체 틀 3">
            <a:extLst>
              <a:ext uri="{FF2B5EF4-FFF2-40B4-BE49-F238E27FC236}">
                <a16:creationId xmlns:a16="http://schemas.microsoft.com/office/drawing/2014/main" id="{8D86CB26-A349-496A-B48B-A7B891172236}"/>
              </a:ext>
            </a:extLst>
          </p:cNvPr>
          <p:cNvSpPr>
            <a:spLocks noGrp="1"/>
          </p:cNvSpPr>
          <p:nvPr>
            <p:ph type="dt" sz="half" idx="10"/>
          </p:nvPr>
        </p:nvSpPr>
        <p:spPr/>
        <p:txBody>
          <a:bodyPr/>
          <a:lstStyle/>
          <a:p>
            <a:fld id="{45A40FD1-0EE3-4101-8160-1422DBE4B71F}" type="datetimeFigureOut">
              <a:rPr lang="ko-KR" altLang="en-US" smtClean="0">
                <a:solidFill>
                  <a:prstClr val="black">
                    <a:tint val="75000"/>
                  </a:prstClr>
                </a:solidFill>
              </a:rPr>
              <a:pPr/>
              <a:t>2023-02-09</a:t>
            </a:fld>
            <a:endParaRPr lang="ko-KR" altLang="en-US">
              <a:solidFill>
                <a:prstClr val="black">
                  <a:tint val="75000"/>
                </a:prstClr>
              </a:solidFill>
            </a:endParaRPr>
          </a:p>
        </p:txBody>
      </p:sp>
      <p:sp>
        <p:nvSpPr>
          <p:cNvPr id="5" name="바닥글 개체 틀 4">
            <a:extLst>
              <a:ext uri="{FF2B5EF4-FFF2-40B4-BE49-F238E27FC236}">
                <a16:creationId xmlns:a16="http://schemas.microsoft.com/office/drawing/2014/main" id="{C2E726FD-A739-41D5-96BA-4670363928CF}"/>
              </a:ext>
            </a:extLst>
          </p:cNvPr>
          <p:cNvSpPr>
            <a:spLocks noGrp="1"/>
          </p:cNvSpPr>
          <p:nvPr>
            <p:ph type="ftr" sz="quarter" idx="11"/>
          </p:nvPr>
        </p:nvSpPr>
        <p:spPr/>
        <p:txBody>
          <a:bodyPr/>
          <a:lstStyle/>
          <a:p>
            <a:endParaRPr lang="ko-KR" altLang="en-US">
              <a:solidFill>
                <a:prstClr val="black">
                  <a:tint val="75000"/>
                </a:prstClr>
              </a:solidFill>
            </a:endParaRPr>
          </a:p>
        </p:txBody>
      </p:sp>
      <p:sp>
        <p:nvSpPr>
          <p:cNvPr id="6" name="슬라이드 번호 개체 틀 5">
            <a:extLst>
              <a:ext uri="{FF2B5EF4-FFF2-40B4-BE49-F238E27FC236}">
                <a16:creationId xmlns:a16="http://schemas.microsoft.com/office/drawing/2014/main" id="{60FAE18D-FED5-4070-8B76-811D76CCECC9}"/>
              </a:ext>
            </a:extLst>
          </p:cNvPr>
          <p:cNvSpPr>
            <a:spLocks noGrp="1"/>
          </p:cNvSpPr>
          <p:nvPr>
            <p:ph type="sldNum" sz="quarter" idx="12"/>
          </p:nvPr>
        </p:nvSpPr>
        <p:spPr/>
        <p:txBody>
          <a:bodyPr/>
          <a:lstStyle/>
          <a:p>
            <a:fld id="{A304987C-29F7-432B-B883-ED8D01B47793}" type="slidenum">
              <a:rPr lang="ko-KR" altLang="en-US" smtClean="0">
                <a:solidFill>
                  <a:prstClr val="black">
                    <a:tint val="75000"/>
                  </a:prstClr>
                </a:solidFill>
              </a:rPr>
              <a:pPr/>
              <a:t>‹#›</a:t>
            </a:fld>
            <a:endParaRPr lang="ko-KR" altLang="en-US">
              <a:solidFill>
                <a:prstClr val="black">
                  <a:tint val="75000"/>
                </a:prstClr>
              </a:solidFill>
            </a:endParaRPr>
          </a:p>
        </p:txBody>
      </p:sp>
    </p:spTree>
    <p:extLst>
      <p:ext uri="{BB962C8B-B14F-4D97-AF65-F5344CB8AC3E}">
        <p14:creationId xmlns:p14="http://schemas.microsoft.com/office/powerpoint/2010/main" val="66342301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_사용자 지정 레이아웃">
    <p:spTree>
      <p:nvGrpSpPr>
        <p:cNvPr id="1" name=""/>
        <p:cNvGrpSpPr/>
        <p:nvPr/>
      </p:nvGrpSpPr>
      <p:grpSpPr>
        <a:xfrm>
          <a:off x="0" y="0"/>
          <a:ext cx="0" cy="0"/>
          <a:chOff x="0" y="0"/>
          <a:chExt cx="0" cy="0"/>
        </a:xfrm>
      </p:grpSpPr>
      <p:sp>
        <p:nvSpPr>
          <p:cNvPr id="4" name="TextBox 3"/>
          <p:cNvSpPr txBox="1"/>
          <p:nvPr userDrawn="1"/>
        </p:nvSpPr>
        <p:spPr>
          <a:xfrm>
            <a:off x="260357" y="147840"/>
            <a:ext cx="1911357" cy="553998"/>
          </a:xfrm>
          <a:prstGeom prst="rect">
            <a:avLst/>
          </a:prstGeom>
          <a:noFill/>
        </p:spPr>
        <p:txBody>
          <a:bodyPr wrap="none" rtlCol="0">
            <a:spAutoFit/>
          </a:bodyPr>
          <a:lstStyle/>
          <a:p>
            <a:r>
              <a:rPr lang="en-US" altLang="ko-KR" sz="3000" dirty="0">
                <a:solidFill>
                  <a:prstClr val="white"/>
                </a:solidFill>
                <a:latin typeface="에스코어 드림 7 ExtraBold" panose="020B0803030302020204" pitchFamily="34" charset="-127"/>
                <a:ea typeface="에스코어 드림 7 ExtraBold" panose="020B0803030302020204" pitchFamily="34" charset="-127"/>
              </a:rPr>
              <a:t>Contents</a:t>
            </a:r>
            <a:endParaRPr lang="ko-KR" altLang="en-US" sz="3000" dirty="0">
              <a:solidFill>
                <a:prstClr val="white"/>
              </a:solidFill>
              <a:latin typeface="에스코어 드림 7 ExtraBold" panose="020B0803030302020204" pitchFamily="34" charset="-127"/>
              <a:ea typeface="에스코어 드림 7 ExtraBold" panose="020B0803030302020204" pitchFamily="34" charset="-127"/>
            </a:endParaRPr>
          </a:p>
        </p:txBody>
      </p:sp>
    </p:spTree>
    <p:extLst>
      <p:ext uri="{BB962C8B-B14F-4D97-AF65-F5344CB8AC3E}">
        <p14:creationId xmlns:p14="http://schemas.microsoft.com/office/powerpoint/2010/main" val="2500087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76116CE-C4A3-4A05-B2D7-7C2E9A889C0F}" type="datetimeFigureOut">
              <a:rPr lang="en-US" smtClean="0"/>
              <a:t>2/9/2023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A76116CE-C4A3-4A05-B2D7-7C2E9A889C0F}" type="datetimeFigureOut">
              <a:rPr lang="en-US" smtClean="0"/>
              <a:t>2/9/2023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A76116CE-C4A3-4A05-B2D7-7C2E9A889C0F}" type="datetimeFigureOut">
              <a:rPr lang="en-US" smtClean="0"/>
              <a:t>2/9/2023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76116CE-C4A3-4A05-B2D7-7C2E9A889C0F}" type="datetimeFigureOut">
              <a:rPr lang="en-US" smtClean="0"/>
              <a:t>2/9/2023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76116CE-C4A3-4A05-B2D7-7C2E9A889C0F}" type="datetimeFigureOut">
              <a:rPr lang="en-US" smtClean="0"/>
              <a:t>2/9/2023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76116CE-C4A3-4A05-B2D7-7C2E9A889C0F}" type="datetimeFigureOut">
              <a:rPr lang="en-US" smtClean="0"/>
              <a:t>2/9/2023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76116CE-C4A3-4A05-B2D7-7C2E9A889C0F}" type="datetimeFigureOut">
              <a:rPr lang="en-US" smtClean="0"/>
              <a:t>2/9/2023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1393E5F-521B-4CAD-9D3A-AE923D912DCE}"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166F1F-CE9B-4651-A6AA-CD717754106B}" type="datetimeFigureOut">
              <a:rPr lang="en-US" smtClean="0"/>
              <a:t>2/9/2023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021451-1387-4CA6-816F-3879F97B5CB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a:extLst>
              <a:ext uri="{FF2B5EF4-FFF2-40B4-BE49-F238E27FC236}">
                <a16:creationId xmlns:a16="http://schemas.microsoft.com/office/drawing/2014/main" id="{84C8B562-0886-4274-876D-59EFAAAE2F3B}"/>
              </a:ext>
            </a:extLst>
          </p:cNvPr>
          <p:cNvSpPr>
            <a:spLocks noGrp="1"/>
          </p:cNvSpPr>
          <p:nvPr>
            <p:ph type="title"/>
          </p:nvPr>
        </p:nvSpPr>
        <p:spPr>
          <a:xfrm>
            <a:off x="1257300" y="547688"/>
            <a:ext cx="15773400" cy="1988345"/>
          </a:xfrm>
          <a:prstGeom prst="rect">
            <a:avLst/>
          </a:prstGeom>
        </p:spPr>
        <p:txBody>
          <a:bodyPr vert="horz" lIns="91440" tIns="45720" rIns="91440" bIns="45720" rtlCol="0" anchor="ctr">
            <a:normAutofit/>
          </a:bodyPr>
          <a:lstStyle/>
          <a:p>
            <a:r>
              <a:rPr lang="ko-KR" altLang="en-US" dirty="0"/>
              <a:t>마스터 제목 스타일 편집</a:t>
            </a:r>
          </a:p>
        </p:txBody>
      </p:sp>
      <p:sp>
        <p:nvSpPr>
          <p:cNvPr id="3" name="텍스트 개체 틀 2">
            <a:extLst>
              <a:ext uri="{FF2B5EF4-FFF2-40B4-BE49-F238E27FC236}">
                <a16:creationId xmlns:a16="http://schemas.microsoft.com/office/drawing/2014/main" id="{61799B9E-1CD2-4A09-9ACC-2FA1C62D7AF6}"/>
              </a:ext>
            </a:extLst>
          </p:cNvPr>
          <p:cNvSpPr>
            <a:spLocks noGrp="1"/>
          </p:cNvSpPr>
          <p:nvPr>
            <p:ph type="body" idx="1"/>
          </p:nvPr>
        </p:nvSpPr>
        <p:spPr>
          <a:xfrm>
            <a:off x="1257300" y="2738438"/>
            <a:ext cx="15773400" cy="6527007"/>
          </a:xfrm>
          <a:prstGeom prst="rect">
            <a:avLst/>
          </a:prstGeom>
        </p:spPr>
        <p:txBody>
          <a:bodyPr vert="horz" lIns="91440" tIns="45720" rIns="91440" bIns="45720" rtlCol="0">
            <a:normAutofit/>
          </a:bodyPr>
          <a:lstStyle/>
          <a:p>
            <a:pPr lvl="0"/>
            <a:r>
              <a:rPr lang="ko-KR" altLang="en-US" dirty="0"/>
              <a:t>마스터 텍스트 스타일을 편집하려면 클릭</a:t>
            </a:r>
          </a:p>
          <a:p>
            <a:pPr lvl="1"/>
            <a:r>
              <a:rPr lang="ko-KR" altLang="en-US" dirty="0"/>
              <a:t>두 번째 수준</a:t>
            </a:r>
          </a:p>
          <a:p>
            <a:pPr lvl="2"/>
            <a:r>
              <a:rPr lang="ko-KR" altLang="en-US" dirty="0"/>
              <a:t>세 번째 수준</a:t>
            </a:r>
          </a:p>
          <a:p>
            <a:pPr lvl="3"/>
            <a:r>
              <a:rPr lang="ko-KR" altLang="en-US" dirty="0"/>
              <a:t>네 번째 수준</a:t>
            </a:r>
          </a:p>
          <a:p>
            <a:pPr lvl="4"/>
            <a:r>
              <a:rPr lang="ko-KR" altLang="en-US" dirty="0"/>
              <a:t>다섯 번째 수준</a:t>
            </a:r>
          </a:p>
        </p:txBody>
      </p:sp>
      <p:sp>
        <p:nvSpPr>
          <p:cNvPr id="4" name="날짜 개체 틀 3">
            <a:extLst>
              <a:ext uri="{FF2B5EF4-FFF2-40B4-BE49-F238E27FC236}">
                <a16:creationId xmlns:a16="http://schemas.microsoft.com/office/drawing/2014/main" id="{42A0C5B4-9399-4A5E-8DEE-54436B1EC85C}"/>
              </a:ext>
            </a:extLst>
          </p:cNvPr>
          <p:cNvSpPr>
            <a:spLocks noGrp="1"/>
          </p:cNvSpPr>
          <p:nvPr>
            <p:ph type="dt" sz="half" idx="2"/>
          </p:nvPr>
        </p:nvSpPr>
        <p:spPr>
          <a:xfrm>
            <a:off x="1257300" y="9534526"/>
            <a:ext cx="4114800" cy="547688"/>
          </a:xfrm>
          <a:prstGeom prst="rect">
            <a:avLst/>
          </a:prstGeom>
        </p:spPr>
        <p:txBody>
          <a:bodyPr vert="horz" lIns="91440" tIns="45720" rIns="91440" bIns="45720" rtlCol="0" anchor="ctr"/>
          <a:lstStyle>
            <a:lvl1pPr algn="l">
              <a:defRPr sz="1800">
                <a:solidFill>
                  <a:schemeClr val="tx1">
                    <a:tint val="75000"/>
                  </a:schemeClr>
                </a:solidFill>
                <a:latin typeface="에스코어 드림 7 ExtraBold" panose="020B0803030302020204" pitchFamily="34" charset="-127"/>
                <a:ea typeface="에스코어 드림 7 ExtraBold" panose="020B0803030302020204" pitchFamily="34" charset="-127"/>
              </a:defRPr>
            </a:lvl1pPr>
          </a:lstStyle>
          <a:p>
            <a:fld id="{45A40FD1-0EE3-4101-8160-1422DBE4B71F}" type="datetimeFigureOut">
              <a:rPr lang="ko-KR" altLang="en-US" smtClean="0">
                <a:solidFill>
                  <a:prstClr val="black">
                    <a:tint val="75000"/>
                  </a:prstClr>
                </a:solidFill>
              </a:rPr>
              <a:pPr/>
              <a:t>2023-02-09</a:t>
            </a:fld>
            <a:endParaRPr lang="ko-KR" altLang="en-US" dirty="0">
              <a:solidFill>
                <a:prstClr val="black">
                  <a:tint val="75000"/>
                </a:prstClr>
              </a:solidFill>
            </a:endParaRPr>
          </a:p>
        </p:txBody>
      </p:sp>
      <p:sp>
        <p:nvSpPr>
          <p:cNvPr id="5" name="바닥글 개체 틀 4">
            <a:extLst>
              <a:ext uri="{FF2B5EF4-FFF2-40B4-BE49-F238E27FC236}">
                <a16:creationId xmlns:a16="http://schemas.microsoft.com/office/drawing/2014/main" id="{F5B2B9FF-C0C5-4E9E-A76A-AF0745E2D88E}"/>
              </a:ext>
            </a:extLst>
          </p:cNvPr>
          <p:cNvSpPr>
            <a:spLocks noGrp="1"/>
          </p:cNvSpPr>
          <p:nvPr>
            <p:ph type="ftr" sz="quarter" idx="3"/>
          </p:nvPr>
        </p:nvSpPr>
        <p:spPr>
          <a:xfrm>
            <a:off x="6057900" y="9534526"/>
            <a:ext cx="6172200" cy="547688"/>
          </a:xfrm>
          <a:prstGeom prst="rect">
            <a:avLst/>
          </a:prstGeom>
        </p:spPr>
        <p:txBody>
          <a:bodyPr vert="horz" lIns="91440" tIns="45720" rIns="91440" bIns="45720" rtlCol="0" anchor="ctr"/>
          <a:lstStyle>
            <a:lvl1pPr algn="ctr">
              <a:defRPr sz="1800">
                <a:solidFill>
                  <a:schemeClr val="tx1">
                    <a:tint val="75000"/>
                  </a:schemeClr>
                </a:solidFill>
                <a:latin typeface="에스코어 드림 7 ExtraBold" panose="020B0803030302020204" pitchFamily="34" charset="-127"/>
                <a:ea typeface="에스코어 드림 7 ExtraBold" panose="020B0803030302020204" pitchFamily="34" charset="-127"/>
              </a:defRPr>
            </a:lvl1pPr>
          </a:lstStyle>
          <a:p>
            <a:endParaRPr lang="ko-KR" altLang="en-US" dirty="0">
              <a:solidFill>
                <a:prstClr val="black">
                  <a:tint val="75000"/>
                </a:prstClr>
              </a:solidFill>
            </a:endParaRPr>
          </a:p>
        </p:txBody>
      </p:sp>
      <p:sp>
        <p:nvSpPr>
          <p:cNvPr id="6" name="슬라이드 번호 개체 틀 5">
            <a:extLst>
              <a:ext uri="{FF2B5EF4-FFF2-40B4-BE49-F238E27FC236}">
                <a16:creationId xmlns:a16="http://schemas.microsoft.com/office/drawing/2014/main" id="{E8992FE0-2D01-4365-9F95-1FF838BCEF3A}"/>
              </a:ext>
            </a:extLst>
          </p:cNvPr>
          <p:cNvSpPr>
            <a:spLocks noGrp="1"/>
          </p:cNvSpPr>
          <p:nvPr>
            <p:ph type="sldNum" sz="quarter" idx="4"/>
          </p:nvPr>
        </p:nvSpPr>
        <p:spPr>
          <a:xfrm>
            <a:off x="12915900" y="9534526"/>
            <a:ext cx="4114800" cy="547688"/>
          </a:xfrm>
          <a:prstGeom prst="rect">
            <a:avLst/>
          </a:prstGeom>
        </p:spPr>
        <p:txBody>
          <a:bodyPr vert="horz" lIns="91440" tIns="45720" rIns="91440" bIns="45720" rtlCol="0" anchor="ctr"/>
          <a:lstStyle>
            <a:lvl1pPr algn="r">
              <a:defRPr sz="1800">
                <a:solidFill>
                  <a:schemeClr val="tx1">
                    <a:tint val="75000"/>
                  </a:schemeClr>
                </a:solidFill>
                <a:latin typeface="에스코어 드림 7 ExtraBold" panose="020B0803030302020204" pitchFamily="34" charset="-127"/>
                <a:ea typeface="에스코어 드림 7 ExtraBold" panose="020B0803030302020204" pitchFamily="34" charset="-127"/>
              </a:defRPr>
            </a:lvl1pPr>
          </a:lstStyle>
          <a:p>
            <a:fld id="{A304987C-29F7-432B-B883-ED8D01B47793}" type="slidenum">
              <a:rPr lang="ko-KR" altLang="en-US" smtClean="0">
                <a:solidFill>
                  <a:prstClr val="black">
                    <a:tint val="75000"/>
                  </a:prstClr>
                </a:solidFill>
              </a:rPr>
              <a:pPr/>
              <a:t>‹#›</a:t>
            </a:fld>
            <a:endParaRPr lang="ko-KR" altLang="en-US" dirty="0">
              <a:solidFill>
                <a:prstClr val="black">
                  <a:tint val="75000"/>
                </a:prstClr>
              </a:solidFill>
            </a:endParaRPr>
          </a:p>
        </p:txBody>
      </p:sp>
    </p:spTree>
    <p:extLst>
      <p:ext uri="{BB962C8B-B14F-4D97-AF65-F5344CB8AC3E}">
        <p14:creationId xmlns:p14="http://schemas.microsoft.com/office/powerpoint/2010/main" val="1609779134"/>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Lst>
  <p:txStyles>
    <p:titleStyle>
      <a:lvl1pPr algn="l" defTabSz="1371600" rtl="0" eaLnBrk="1" latinLnBrk="1" hangingPunct="1">
        <a:lnSpc>
          <a:spcPct val="90000"/>
        </a:lnSpc>
        <a:spcBef>
          <a:spcPct val="0"/>
        </a:spcBef>
        <a:buNone/>
        <a:defRPr sz="6600" kern="1200">
          <a:solidFill>
            <a:schemeClr val="tx1"/>
          </a:solidFill>
          <a:latin typeface="에스코어 드림 7 ExtraBold" panose="020B0803030302020204" pitchFamily="34" charset="-127"/>
          <a:ea typeface="에스코어 드림 7 ExtraBold" panose="020B0803030302020204" pitchFamily="34" charset="-127"/>
          <a:cs typeface="+mj-cs"/>
        </a:defRPr>
      </a:lvl1pPr>
    </p:titleStyle>
    <p:bodyStyle>
      <a:lvl1pPr marL="342900" indent="-342900" algn="l" defTabSz="1371600" rtl="0" eaLnBrk="1" latinLnBrk="1" hangingPunct="1">
        <a:lnSpc>
          <a:spcPct val="90000"/>
        </a:lnSpc>
        <a:spcBef>
          <a:spcPts val="1500"/>
        </a:spcBef>
        <a:buFont typeface="Arial" panose="020B0604020202020204" pitchFamily="34" charset="0"/>
        <a:buChar char="•"/>
        <a:defRPr sz="4200" kern="1200">
          <a:solidFill>
            <a:schemeClr val="tx1"/>
          </a:solidFill>
          <a:latin typeface="에스코어 드림 7 ExtraBold" panose="020B0803030302020204" pitchFamily="34" charset="-127"/>
          <a:ea typeface="에스코어 드림 7 ExtraBold" panose="020B0803030302020204" pitchFamily="34" charset="-127"/>
          <a:cs typeface="+mn-cs"/>
        </a:defRPr>
      </a:lvl1pPr>
      <a:lvl2pPr marL="1028700" indent="-342900" algn="l" defTabSz="1371600" rtl="0" eaLnBrk="1" latinLnBrk="1" hangingPunct="1">
        <a:lnSpc>
          <a:spcPct val="90000"/>
        </a:lnSpc>
        <a:spcBef>
          <a:spcPts val="750"/>
        </a:spcBef>
        <a:buFont typeface="Arial" panose="020B0604020202020204" pitchFamily="34" charset="0"/>
        <a:buChar char="•"/>
        <a:defRPr sz="3600" kern="1200">
          <a:solidFill>
            <a:schemeClr val="tx1"/>
          </a:solidFill>
          <a:latin typeface="에스코어 드림 7 ExtraBold" panose="020B0803030302020204" pitchFamily="34" charset="-127"/>
          <a:ea typeface="에스코어 드림 7 ExtraBold" panose="020B0803030302020204" pitchFamily="34" charset="-127"/>
          <a:cs typeface="+mn-cs"/>
        </a:defRPr>
      </a:lvl2pPr>
      <a:lvl3pPr marL="1714500" indent="-342900" algn="l" defTabSz="1371600" rtl="0" eaLnBrk="1" latinLnBrk="1" hangingPunct="1">
        <a:lnSpc>
          <a:spcPct val="90000"/>
        </a:lnSpc>
        <a:spcBef>
          <a:spcPts val="750"/>
        </a:spcBef>
        <a:buFont typeface="Arial" panose="020B0604020202020204" pitchFamily="34" charset="0"/>
        <a:buChar char="•"/>
        <a:defRPr sz="3000" kern="1200">
          <a:solidFill>
            <a:schemeClr val="tx1"/>
          </a:solidFill>
          <a:latin typeface="에스코어 드림 7 ExtraBold" panose="020B0803030302020204" pitchFamily="34" charset="-127"/>
          <a:ea typeface="에스코어 드림 7 ExtraBold" panose="020B0803030302020204" pitchFamily="34" charset="-127"/>
          <a:cs typeface="+mn-cs"/>
        </a:defRPr>
      </a:lvl3pPr>
      <a:lvl4pPr marL="2400300" indent="-342900" algn="l" defTabSz="1371600" rtl="0" eaLnBrk="1" latinLnBrk="1" hangingPunct="1">
        <a:lnSpc>
          <a:spcPct val="90000"/>
        </a:lnSpc>
        <a:spcBef>
          <a:spcPts val="750"/>
        </a:spcBef>
        <a:buFont typeface="Arial" panose="020B0604020202020204" pitchFamily="34" charset="0"/>
        <a:buChar char="•"/>
        <a:defRPr sz="2700" kern="1200">
          <a:solidFill>
            <a:schemeClr val="tx1"/>
          </a:solidFill>
          <a:latin typeface="에스코어 드림 7 ExtraBold" panose="020B0803030302020204" pitchFamily="34" charset="-127"/>
          <a:ea typeface="에스코어 드림 7 ExtraBold" panose="020B0803030302020204" pitchFamily="34" charset="-127"/>
          <a:cs typeface="+mn-cs"/>
        </a:defRPr>
      </a:lvl4pPr>
      <a:lvl5pPr marL="3086100" indent="-342900" algn="l" defTabSz="1371600" rtl="0" eaLnBrk="1" latinLnBrk="1" hangingPunct="1">
        <a:lnSpc>
          <a:spcPct val="90000"/>
        </a:lnSpc>
        <a:spcBef>
          <a:spcPts val="750"/>
        </a:spcBef>
        <a:buFont typeface="Arial" panose="020B0604020202020204" pitchFamily="34" charset="0"/>
        <a:buChar char="•"/>
        <a:defRPr sz="2700" kern="1200">
          <a:solidFill>
            <a:schemeClr val="tx1"/>
          </a:solidFill>
          <a:latin typeface="에스코어 드림 7 ExtraBold" panose="020B0803030302020204" pitchFamily="34" charset="-127"/>
          <a:ea typeface="에스코어 드림 7 ExtraBold" panose="020B0803030302020204" pitchFamily="34" charset="-127"/>
          <a:cs typeface="+mn-cs"/>
        </a:defRPr>
      </a:lvl5pPr>
      <a:lvl6pPr marL="3771900" indent="-342900" algn="l" defTabSz="1371600" rtl="0" eaLnBrk="1" latinLnBrk="1"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1"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1"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1"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ko-KR"/>
      </a:defPPr>
      <a:lvl1pPr marL="0" algn="l" defTabSz="1371600" rtl="0" eaLnBrk="1" latinLnBrk="1" hangingPunct="1">
        <a:defRPr sz="2700" kern="1200">
          <a:solidFill>
            <a:schemeClr val="tx1"/>
          </a:solidFill>
          <a:latin typeface="+mn-lt"/>
          <a:ea typeface="+mn-ea"/>
          <a:cs typeface="+mn-cs"/>
        </a:defRPr>
      </a:lvl1pPr>
      <a:lvl2pPr marL="685800" algn="l" defTabSz="1371600" rtl="0" eaLnBrk="1" latinLnBrk="1" hangingPunct="1">
        <a:defRPr sz="2700" kern="1200">
          <a:solidFill>
            <a:schemeClr val="tx1"/>
          </a:solidFill>
          <a:latin typeface="+mn-lt"/>
          <a:ea typeface="+mn-ea"/>
          <a:cs typeface="+mn-cs"/>
        </a:defRPr>
      </a:lvl2pPr>
      <a:lvl3pPr marL="1371600" algn="l" defTabSz="1371600" rtl="0" eaLnBrk="1" latinLnBrk="1" hangingPunct="1">
        <a:defRPr sz="2700" kern="1200">
          <a:solidFill>
            <a:schemeClr val="tx1"/>
          </a:solidFill>
          <a:latin typeface="+mn-lt"/>
          <a:ea typeface="+mn-ea"/>
          <a:cs typeface="+mn-cs"/>
        </a:defRPr>
      </a:lvl3pPr>
      <a:lvl4pPr marL="2057400" algn="l" defTabSz="1371600" rtl="0" eaLnBrk="1" latinLnBrk="1" hangingPunct="1">
        <a:defRPr sz="2700" kern="1200">
          <a:solidFill>
            <a:schemeClr val="tx1"/>
          </a:solidFill>
          <a:latin typeface="+mn-lt"/>
          <a:ea typeface="+mn-ea"/>
          <a:cs typeface="+mn-cs"/>
        </a:defRPr>
      </a:lvl4pPr>
      <a:lvl5pPr marL="2743200" algn="l" defTabSz="1371600" rtl="0" eaLnBrk="1" latinLnBrk="1" hangingPunct="1">
        <a:defRPr sz="2700" kern="1200">
          <a:solidFill>
            <a:schemeClr val="tx1"/>
          </a:solidFill>
          <a:latin typeface="+mn-lt"/>
          <a:ea typeface="+mn-ea"/>
          <a:cs typeface="+mn-cs"/>
        </a:defRPr>
      </a:lvl5pPr>
      <a:lvl6pPr marL="3429000" algn="l" defTabSz="1371600" rtl="0" eaLnBrk="1" latinLnBrk="1" hangingPunct="1">
        <a:defRPr sz="2700" kern="1200">
          <a:solidFill>
            <a:schemeClr val="tx1"/>
          </a:solidFill>
          <a:latin typeface="+mn-lt"/>
          <a:ea typeface="+mn-ea"/>
          <a:cs typeface="+mn-cs"/>
        </a:defRPr>
      </a:lvl6pPr>
      <a:lvl7pPr marL="4114800" algn="l" defTabSz="1371600" rtl="0" eaLnBrk="1" latinLnBrk="1" hangingPunct="1">
        <a:defRPr sz="2700" kern="1200">
          <a:solidFill>
            <a:schemeClr val="tx1"/>
          </a:solidFill>
          <a:latin typeface="+mn-lt"/>
          <a:ea typeface="+mn-ea"/>
          <a:cs typeface="+mn-cs"/>
        </a:defRPr>
      </a:lvl7pPr>
      <a:lvl8pPr marL="4800600" algn="l" defTabSz="1371600" rtl="0" eaLnBrk="1" latinLnBrk="1" hangingPunct="1">
        <a:defRPr sz="2700" kern="1200">
          <a:solidFill>
            <a:schemeClr val="tx1"/>
          </a:solidFill>
          <a:latin typeface="+mn-lt"/>
          <a:ea typeface="+mn-ea"/>
          <a:cs typeface="+mn-cs"/>
        </a:defRPr>
      </a:lvl8pPr>
      <a:lvl9pPr marL="5486400" algn="l" defTabSz="1371600" rtl="0" eaLnBrk="1" latinLnBrk="1" hangingPunct="1">
        <a:defRPr sz="2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22.xml"/><Relationship Id="rId5" Type="http://schemas.openxmlformats.org/officeDocument/2006/relationships/image" Target="../media/image19.sv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0.png"/><Relationship Id="rId7" Type="http://schemas.openxmlformats.org/officeDocument/2006/relationships/image" Target="../media/image23.png"/><Relationship Id="rId2" Type="http://schemas.openxmlformats.org/officeDocument/2006/relationships/notesSlide" Target="../notesSlides/notesSlide11.xml"/><Relationship Id="rId1" Type="http://schemas.openxmlformats.org/officeDocument/2006/relationships/slideLayout" Target="../slideLayouts/slideLayout29.xml"/><Relationship Id="rId6" Type="http://schemas.openxmlformats.org/officeDocument/2006/relationships/image" Target="../media/image22.png"/><Relationship Id="rId5" Type="http://schemas.openxmlformats.org/officeDocument/2006/relationships/image" Target="../media/image21.png"/><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12.xml"/><Relationship Id="rId1" Type="http://schemas.openxmlformats.org/officeDocument/2006/relationships/slideLayout" Target="../slideLayouts/slideLayout29.xml"/><Relationship Id="rId4" Type="http://schemas.openxmlformats.org/officeDocument/2006/relationships/image" Target="../media/image26.jpeg"/></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image" Target="../media/image28.png"/><Relationship Id="rId7"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9.png"/><Relationship Id="rId4" Type="http://schemas.microsoft.com/office/2007/relationships/hdphoto" Target="../media/hdphoto3.wdp"/></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1.png"/><Relationship Id="rId4" Type="http://schemas.microsoft.com/office/2007/relationships/hdphoto" Target="../media/hdphoto5.wdp"/></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FFCFE2"/>
        </a:solidFill>
        <a:effectLst/>
      </p:bgPr>
    </p:bg>
    <p:spTree>
      <p:nvGrpSpPr>
        <p:cNvPr id="1" name=""/>
        <p:cNvGrpSpPr/>
        <p:nvPr/>
      </p:nvGrpSpPr>
      <p:grpSpPr>
        <a:xfrm>
          <a:off x="0" y="0"/>
          <a:ext cx="0" cy="0"/>
          <a:chOff x="0" y="0"/>
          <a:chExt cx="0" cy="0"/>
        </a:xfrm>
      </p:grpSpPr>
      <p:grpSp>
        <p:nvGrpSpPr>
          <p:cNvPr id="18" name="그룹 1001">
            <a:extLst>
              <a:ext uri="{FF2B5EF4-FFF2-40B4-BE49-F238E27FC236}">
                <a16:creationId xmlns:a16="http://schemas.microsoft.com/office/drawing/2014/main" id="{8F1E15B8-0102-422B-B027-E67CE783635E}"/>
              </a:ext>
            </a:extLst>
          </p:cNvPr>
          <p:cNvGrpSpPr/>
          <p:nvPr/>
        </p:nvGrpSpPr>
        <p:grpSpPr>
          <a:xfrm>
            <a:off x="-952500" y="114300"/>
            <a:ext cx="20193000" cy="17916802"/>
            <a:chOff x="4695087" y="542707"/>
            <a:chExt cx="8895539" cy="8895539"/>
          </a:xfrm>
        </p:grpSpPr>
        <p:pic>
          <p:nvPicPr>
            <p:cNvPr id="19" name="Object 2">
              <a:extLst>
                <a:ext uri="{FF2B5EF4-FFF2-40B4-BE49-F238E27FC236}">
                  <a16:creationId xmlns:a16="http://schemas.microsoft.com/office/drawing/2014/main" id="{7A92C889-A7E4-4CC8-A78C-EDFF16448552}"/>
                </a:ext>
              </a:extLst>
            </p:cNvPr>
            <p:cNvPicPr>
              <a:picLocks noChangeAspect="1"/>
            </p:cNvPicPr>
            <p:nvPr/>
          </p:nvPicPr>
          <p:blipFill>
            <a:blip r:embed="rId3" cstate="print">
              <a:alphaModFix/>
            </a:blip>
            <a:stretch>
              <a:fillRect/>
            </a:stretch>
          </p:blipFill>
          <p:spPr>
            <a:xfrm>
              <a:off x="4695087" y="542707"/>
              <a:ext cx="8895539" cy="8895539"/>
            </a:xfrm>
            <a:prstGeom prst="rect">
              <a:avLst/>
            </a:prstGeom>
          </p:spPr>
        </p:pic>
      </p:grpSp>
      <p:sp>
        <p:nvSpPr>
          <p:cNvPr id="5" name="Object 5"/>
          <p:cNvSpPr txBox="1"/>
          <p:nvPr/>
        </p:nvSpPr>
        <p:spPr>
          <a:xfrm>
            <a:off x="1981200" y="2368110"/>
            <a:ext cx="13030200" cy="1908215"/>
          </a:xfrm>
          <a:prstGeom prst="rect">
            <a:avLst/>
          </a:prstGeom>
          <a:noFill/>
        </p:spPr>
        <p:txBody>
          <a:bodyPr wrap="square" rtlCol="0" anchor="t">
            <a:spAutoFit/>
          </a:bodyPr>
          <a:lstStyle/>
          <a:p>
            <a:r>
              <a:rPr lang="ja-JP" altLang="en-US" sz="11800" b="1" kern="0" spc="-1700" dirty="0">
                <a:solidFill>
                  <a:srgbClr val="006BA3"/>
                </a:solidFill>
                <a:latin typeface="HG創英角ｺﾞｼｯｸUB" panose="020B0A09000000000000" pitchFamily="49" charset="-128"/>
                <a:ea typeface="HG創英角ｺﾞｼｯｸUB" panose="020B0A09000000000000" pitchFamily="49" charset="-128"/>
              </a:rPr>
              <a:t>真の父母様の</a:t>
            </a:r>
            <a:endParaRPr lang="en-US" altLang="ja-JP" sz="11800" b="1" kern="0" spc="-1700" dirty="0">
              <a:solidFill>
                <a:srgbClr val="006BA3"/>
              </a:solidFill>
              <a:latin typeface="HG創英角ｺﾞｼｯｸUB" panose="020B0A09000000000000" pitchFamily="49" charset="-128"/>
              <a:ea typeface="HG創英角ｺﾞｼｯｸUB" panose="020B0A09000000000000" pitchFamily="49" charset="-128"/>
            </a:endParaRPr>
          </a:p>
        </p:txBody>
      </p:sp>
      <p:sp>
        <p:nvSpPr>
          <p:cNvPr id="6" name="Object 6"/>
          <p:cNvSpPr txBox="1"/>
          <p:nvPr/>
        </p:nvSpPr>
        <p:spPr>
          <a:xfrm>
            <a:off x="7239000" y="3904458"/>
            <a:ext cx="10496732" cy="3308598"/>
          </a:xfrm>
          <a:prstGeom prst="rect">
            <a:avLst/>
          </a:prstGeom>
          <a:noFill/>
        </p:spPr>
        <p:txBody>
          <a:bodyPr wrap="square" rtlCol="0" anchor="t">
            <a:spAutoFit/>
          </a:bodyPr>
          <a:lstStyle/>
          <a:p>
            <a:pPr algn="ctr"/>
            <a:r>
              <a:rPr lang="ja-JP" altLang="en-US" sz="20900" kern="0" spc="-1700" dirty="0">
                <a:solidFill>
                  <a:srgbClr val="ED8774"/>
                </a:solidFill>
                <a:latin typeface="HG創英角ｺﾞｼｯｸUB" panose="020B0A09000000000000" pitchFamily="49" charset="-128"/>
                <a:ea typeface="HG創英角ｺﾞｼｯｸUB" panose="020B0A09000000000000" pitchFamily="49" charset="-128"/>
              </a:rPr>
              <a:t>御聖誕</a:t>
            </a:r>
            <a:endParaRPr lang="en-US" sz="20900" dirty="0">
              <a:latin typeface="HG創英角ｺﾞｼｯｸUB" panose="020B0A09000000000000" pitchFamily="49" charset="-128"/>
              <a:ea typeface="HG創英角ｺﾞｼｯｸUB" panose="020B0A09000000000000" pitchFamily="49" charset="-128"/>
            </a:endParaRPr>
          </a:p>
        </p:txBody>
      </p:sp>
      <p:grpSp>
        <p:nvGrpSpPr>
          <p:cNvPr id="11" name="그룹 1002">
            <a:extLst>
              <a:ext uri="{FF2B5EF4-FFF2-40B4-BE49-F238E27FC236}">
                <a16:creationId xmlns:a16="http://schemas.microsoft.com/office/drawing/2014/main" id="{1AC33C11-E3C1-47B7-8103-E0F1B0B63736}"/>
              </a:ext>
            </a:extLst>
          </p:cNvPr>
          <p:cNvGrpSpPr/>
          <p:nvPr/>
        </p:nvGrpSpPr>
        <p:grpSpPr>
          <a:xfrm rot="505468">
            <a:off x="9535626" y="7347479"/>
            <a:ext cx="7245822" cy="592715"/>
            <a:chOff x="9016731" y="8117047"/>
            <a:chExt cx="7245822" cy="592715"/>
          </a:xfrm>
        </p:grpSpPr>
        <p:grpSp>
          <p:nvGrpSpPr>
            <p:cNvPr id="13" name="그룹 1003">
              <a:extLst>
                <a:ext uri="{FF2B5EF4-FFF2-40B4-BE49-F238E27FC236}">
                  <a16:creationId xmlns:a16="http://schemas.microsoft.com/office/drawing/2014/main" id="{85148F1A-226A-4EC0-9FBF-DFD398428480}"/>
                </a:ext>
              </a:extLst>
            </p:cNvPr>
            <p:cNvGrpSpPr/>
            <p:nvPr/>
          </p:nvGrpSpPr>
          <p:grpSpPr>
            <a:xfrm>
              <a:off x="10136715" y="8117047"/>
              <a:ext cx="5000367" cy="592715"/>
              <a:chOff x="10136715" y="8117047"/>
              <a:chExt cx="5000367" cy="592715"/>
            </a:xfrm>
          </p:grpSpPr>
          <p:pic>
            <p:nvPicPr>
              <p:cNvPr id="15" name="Object 9">
                <a:extLst>
                  <a:ext uri="{FF2B5EF4-FFF2-40B4-BE49-F238E27FC236}">
                    <a16:creationId xmlns:a16="http://schemas.microsoft.com/office/drawing/2014/main" id="{D959E099-6BF6-463A-8CE1-78119AA23017}"/>
                  </a:ext>
                </a:extLst>
              </p:cNvPr>
              <p:cNvPicPr>
                <a:picLocks noChangeAspect="1"/>
              </p:cNvPicPr>
              <p:nvPr/>
            </p:nvPicPr>
            <p:blipFill>
              <a:blip r:embed="rId4" cstate="print"/>
              <a:stretch>
                <a:fillRect/>
              </a:stretch>
            </p:blipFill>
            <p:spPr>
              <a:xfrm rot="-480000">
                <a:off x="10136715" y="8117047"/>
                <a:ext cx="5000367" cy="592715"/>
              </a:xfrm>
              <a:prstGeom prst="rect">
                <a:avLst/>
              </a:prstGeom>
            </p:spPr>
          </p:pic>
        </p:grpSp>
        <p:sp>
          <p:nvSpPr>
            <p:cNvPr id="14" name="Object 12">
              <a:extLst>
                <a:ext uri="{FF2B5EF4-FFF2-40B4-BE49-F238E27FC236}">
                  <a16:creationId xmlns:a16="http://schemas.microsoft.com/office/drawing/2014/main" id="{0DDFED25-EF58-4848-A3F7-3F4B0079B5F7}"/>
                </a:ext>
              </a:extLst>
            </p:cNvPr>
            <p:cNvSpPr txBox="1"/>
            <p:nvPr/>
          </p:nvSpPr>
          <p:spPr>
            <a:xfrm rot="21120000">
              <a:off x="9016731" y="8162634"/>
              <a:ext cx="7245822" cy="538609"/>
            </a:xfrm>
            <a:prstGeom prst="rect">
              <a:avLst/>
            </a:prstGeom>
            <a:noFill/>
          </p:spPr>
          <p:txBody>
            <a:bodyPr wrap="square" rtlCol="0" anchor="t">
              <a:spAutoFit/>
            </a:bodyPr>
            <a:lstStyle/>
            <a:p>
              <a:pPr algn="ctr"/>
              <a:r>
                <a:rPr lang="ja-JP" altLang="en-US" sz="2900" dirty="0">
                  <a:solidFill>
                    <a:srgbClr val="FFFFFF"/>
                  </a:solidFill>
                  <a:latin typeface="Gmarket Sans Bold" pitchFamily="34" charset="0"/>
                  <a:cs typeface="Gmarket Sans Bold" pitchFamily="34" charset="0"/>
                </a:rPr>
                <a:t>成和学生</a:t>
              </a:r>
              <a:r>
                <a:rPr lang="en-US" sz="2900" dirty="0" err="1">
                  <a:solidFill>
                    <a:srgbClr val="FFFFFF"/>
                  </a:solidFill>
                  <a:latin typeface="Gmarket Sans Bold" pitchFamily="34" charset="0"/>
                  <a:cs typeface="Gmarket Sans Bold" pitchFamily="34" charset="0"/>
                </a:rPr>
                <a:t>礼拝</a:t>
              </a:r>
              <a:endParaRPr lang="en-US" dirty="0"/>
            </a:p>
          </p:txBody>
        </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8" name="TextBox 27"/>
          <p:cNvSpPr txBox="1"/>
          <p:nvPr/>
        </p:nvSpPr>
        <p:spPr>
          <a:xfrm>
            <a:off x="9199126" y="3098090"/>
            <a:ext cx="2153154" cy="657488"/>
          </a:xfrm>
          <a:prstGeom prst="rect">
            <a:avLst/>
          </a:prstGeom>
          <a:noFill/>
        </p:spPr>
        <p:txBody>
          <a:bodyPr wrap="none" rtlCol="0" anchor="ctr">
            <a:spAutoFit/>
          </a:bodyPr>
          <a:lstStyle/>
          <a:p>
            <a:pPr algn="just" defTabSz="1371600" latinLnBrk="1">
              <a:lnSpc>
                <a:spcPct val="120000"/>
              </a:lnSpc>
            </a:pPr>
            <a:r>
              <a:rPr lang="ja-JP" altLang="en-US" sz="3600" dirty="0">
                <a:solidFill>
                  <a:prstClr val="white"/>
                </a:solidFill>
                <a:effectLst>
                  <a:outerShdw blurRad="101600" dist="38100" dir="5400000" sx="101000" sy="101000" algn="t" rotWithShape="0">
                    <a:prstClr val="black">
                      <a:alpha val="85000"/>
                    </a:prstClr>
                  </a:outerShdw>
                </a:effectLst>
                <a:latin typeface="BIZ UDP明朝 Medium" panose="02020500000000000000" pitchFamily="18" charset="-128"/>
                <a:ea typeface="BIZ UDP明朝 Medium" panose="02020500000000000000" pitchFamily="18" charset="-128"/>
              </a:rPr>
              <a:t>約</a:t>
            </a:r>
            <a:r>
              <a:rPr lang="ko-KR" altLang="en-US" sz="3600" dirty="0">
                <a:solidFill>
                  <a:prstClr val="white"/>
                </a:solidFill>
                <a:effectLst>
                  <a:outerShdw blurRad="101600" dist="38100" dir="5400000" sx="101000" sy="101000" algn="t" rotWithShape="0">
                    <a:prstClr val="black">
                      <a:alpha val="85000"/>
                    </a:prstClr>
                  </a:outerShdw>
                </a:effectLst>
                <a:latin typeface="BIZ UDP明朝 Medium" panose="02020500000000000000" pitchFamily="18" charset="-128"/>
                <a:ea typeface="에스코어 드림 7 ExtraBold" panose="020B0803030302020204" pitchFamily="34" charset="-127"/>
              </a:rPr>
              <a:t> </a:t>
            </a:r>
            <a:r>
              <a:rPr lang="en-US" altLang="ko-KR" sz="3600" dirty="0">
                <a:solidFill>
                  <a:prstClr val="white"/>
                </a:solidFill>
                <a:effectLst>
                  <a:outerShdw blurRad="101600" dist="38100" dir="5400000" sx="101000" sy="101000" algn="t" rotWithShape="0">
                    <a:prstClr val="black">
                      <a:alpha val="85000"/>
                    </a:prstClr>
                  </a:outerShdw>
                </a:effectLst>
                <a:latin typeface="BIZ UDP明朝 Medium" panose="02020500000000000000" pitchFamily="18" charset="-128"/>
                <a:ea typeface="BIZ UDP明朝 Medium" panose="02020500000000000000" pitchFamily="18" charset="-128"/>
              </a:rPr>
              <a:t>40km</a:t>
            </a:r>
            <a:endParaRPr lang="ko-KR" altLang="en-US" sz="3600" dirty="0">
              <a:solidFill>
                <a:prstClr val="white"/>
              </a:solidFill>
              <a:effectLst>
                <a:outerShdw blurRad="101600" dist="38100" dir="5400000" sx="101000" sy="101000" algn="t" rotWithShape="0">
                  <a:prstClr val="black">
                    <a:alpha val="85000"/>
                  </a:prstClr>
                </a:outerShdw>
              </a:effectLst>
              <a:latin typeface="BIZ UDP明朝 Medium" panose="02020500000000000000" pitchFamily="18" charset="-128"/>
              <a:ea typeface="에스코어 드림 7 ExtraBold" panose="020B0803030302020204" pitchFamily="34" charset="-127"/>
            </a:endParaRPr>
          </a:p>
        </p:txBody>
      </p:sp>
      <p:pic>
        <p:nvPicPr>
          <p:cNvPr id="9" name="그래픽 8">
            <a:extLst>
              <a:ext uri="{FF2B5EF4-FFF2-40B4-BE49-F238E27FC236}">
                <a16:creationId xmlns:a16="http://schemas.microsoft.com/office/drawing/2014/main" id="{2F27ECCB-9B6F-4F0C-A8D6-B7EDE826BCC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084492" y="4038265"/>
            <a:ext cx="8498159" cy="2725367"/>
          </a:xfrm>
          <a:prstGeom prst="rect">
            <a:avLst/>
          </a:prstGeom>
          <a:effectLst>
            <a:glow rad="50800">
              <a:schemeClr val="accent4"/>
            </a:glow>
          </a:effectLst>
        </p:spPr>
      </p:pic>
      <p:grpSp>
        <p:nvGrpSpPr>
          <p:cNvPr id="13" name="그룹 12">
            <a:extLst>
              <a:ext uri="{FF2B5EF4-FFF2-40B4-BE49-F238E27FC236}">
                <a16:creationId xmlns:a16="http://schemas.microsoft.com/office/drawing/2014/main" id="{8F04C841-71A4-4354-9E15-D9246EF8E762}"/>
              </a:ext>
            </a:extLst>
          </p:cNvPr>
          <p:cNvGrpSpPr/>
          <p:nvPr/>
        </p:nvGrpSpPr>
        <p:grpSpPr>
          <a:xfrm>
            <a:off x="12965225" y="4926900"/>
            <a:ext cx="1261884" cy="1186437"/>
            <a:chOff x="10480991" y="3395059"/>
            <a:chExt cx="841256" cy="790958"/>
          </a:xfrm>
        </p:grpSpPr>
        <p:sp>
          <p:nvSpPr>
            <p:cNvPr id="24" name="타원 23"/>
            <p:cNvSpPr/>
            <p:nvPr/>
          </p:nvSpPr>
          <p:spPr>
            <a:xfrm>
              <a:off x="10777356" y="3931881"/>
              <a:ext cx="248524" cy="254136"/>
            </a:xfrm>
            <a:prstGeom prst="ellipse">
              <a:avLst/>
            </a:prstGeom>
            <a:solidFill>
              <a:schemeClr val="accent4"/>
            </a:solidFill>
            <a:ln w="57150">
              <a:solidFill>
                <a:schemeClr val="accent4">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latinLnBrk="1"/>
              <a:endParaRPr lang="ko-KR" altLang="en-US" sz="2700" dirty="0">
                <a:solidFill>
                  <a:prstClr val="white"/>
                </a:solidFill>
                <a:latin typeface="BIZ UDP明朝 Medium" panose="02020500000000000000" pitchFamily="18" charset="-128"/>
                <a:ea typeface="에스코어 드림 7 ExtraBold" panose="020B0803030302020204" pitchFamily="34" charset="-127"/>
              </a:endParaRPr>
            </a:p>
          </p:txBody>
        </p:sp>
        <p:sp>
          <p:nvSpPr>
            <p:cNvPr id="26" name="TextBox 25"/>
            <p:cNvSpPr txBox="1"/>
            <p:nvPr/>
          </p:nvSpPr>
          <p:spPr>
            <a:xfrm>
              <a:off x="10480991" y="3395059"/>
              <a:ext cx="841256" cy="501120"/>
            </a:xfrm>
            <a:prstGeom prst="rect">
              <a:avLst/>
            </a:prstGeom>
            <a:noFill/>
          </p:spPr>
          <p:txBody>
            <a:bodyPr wrap="none" rtlCol="0" anchor="ctr">
              <a:spAutoFit/>
            </a:bodyPr>
            <a:lstStyle/>
            <a:p>
              <a:pPr algn="just" defTabSz="1371600" latinLnBrk="1">
                <a:lnSpc>
                  <a:spcPct val="120000"/>
                </a:lnSpc>
              </a:pPr>
              <a:r>
                <a:rPr lang="ja-JP" altLang="en-US" sz="4200" dirty="0">
                  <a:solidFill>
                    <a:prstClr val="white"/>
                  </a:solidFill>
                  <a:effectLst>
                    <a:outerShdw blurRad="101600" dist="38100" dir="5400000" sx="101000" sy="101000" algn="t" rotWithShape="0">
                      <a:prstClr val="black">
                        <a:alpha val="85000"/>
                      </a:prstClr>
                    </a:outerShdw>
                  </a:effectLst>
                  <a:latin typeface="BIZ UDP明朝 Medium" panose="02020500000000000000" pitchFamily="18" charset="-128"/>
                  <a:ea typeface="BIZ UDP明朝 Medium" panose="02020500000000000000" pitchFamily="18" charset="-128"/>
                </a:rPr>
                <a:t>安州</a:t>
              </a:r>
              <a:endParaRPr lang="ko-KR" altLang="en-US" sz="4200" dirty="0">
                <a:solidFill>
                  <a:prstClr val="white"/>
                </a:solidFill>
                <a:effectLst>
                  <a:outerShdw blurRad="101600" dist="38100" dir="5400000" sx="101000" sy="101000" algn="t" rotWithShape="0">
                    <a:prstClr val="black">
                      <a:alpha val="85000"/>
                    </a:prstClr>
                  </a:outerShdw>
                </a:effectLst>
                <a:latin typeface="BIZ UDP明朝 Medium" panose="02020500000000000000" pitchFamily="18" charset="-128"/>
                <a:ea typeface="에스코어 드림 7 ExtraBold" panose="020B0803030302020204" pitchFamily="34" charset="-127"/>
              </a:endParaRPr>
            </a:p>
          </p:txBody>
        </p:sp>
      </p:grpSp>
      <p:grpSp>
        <p:nvGrpSpPr>
          <p:cNvPr id="12" name="그룹 11">
            <a:extLst>
              <a:ext uri="{FF2B5EF4-FFF2-40B4-BE49-F238E27FC236}">
                <a16:creationId xmlns:a16="http://schemas.microsoft.com/office/drawing/2014/main" id="{3A60071E-59D4-4517-AA87-CA016C793141}"/>
              </a:ext>
            </a:extLst>
          </p:cNvPr>
          <p:cNvGrpSpPr/>
          <p:nvPr/>
        </p:nvGrpSpPr>
        <p:grpSpPr>
          <a:xfrm>
            <a:off x="4453553" y="3202731"/>
            <a:ext cx="1261884" cy="1191495"/>
            <a:chOff x="3299233" y="1762346"/>
            <a:chExt cx="841256" cy="794330"/>
          </a:xfrm>
        </p:grpSpPr>
        <p:sp>
          <p:nvSpPr>
            <p:cNvPr id="21" name="타원 20"/>
            <p:cNvSpPr/>
            <p:nvPr/>
          </p:nvSpPr>
          <p:spPr>
            <a:xfrm>
              <a:off x="3574256" y="2258889"/>
              <a:ext cx="291210" cy="297787"/>
            </a:xfrm>
            <a:prstGeom prst="ellipse">
              <a:avLst/>
            </a:prstGeom>
            <a:solidFill>
              <a:schemeClr val="accent4"/>
            </a:solidFill>
            <a:ln w="57150">
              <a:solidFill>
                <a:schemeClr val="accent4">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1600" latinLnBrk="1"/>
              <a:endParaRPr lang="ko-KR" altLang="en-US" sz="2700" dirty="0">
                <a:solidFill>
                  <a:prstClr val="white"/>
                </a:solidFill>
                <a:latin typeface="BIZ UDP明朝 Medium" panose="02020500000000000000" pitchFamily="18" charset="-128"/>
                <a:ea typeface="에스코어 드림 7 ExtraBold" panose="020B0803030302020204" pitchFamily="34" charset="-127"/>
              </a:endParaRPr>
            </a:p>
          </p:txBody>
        </p:sp>
        <p:sp>
          <p:nvSpPr>
            <p:cNvPr id="25" name="TextBox 24"/>
            <p:cNvSpPr txBox="1"/>
            <p:nvPr/>
          </p:nvSpPr>
          <p:spPr>
            <a:xfrm>
              <a:off x="3299233" y="1762346"/>
              <a:ext cx="841256" cy="501120"/>
            </a:xfrm>
            <a:prstGeom prst="rect">
              <a:avLst/>
            </a:prstGeom>
            <a:noFill/>
          </p:spPr>
          <p:txBody>
            <a:bodyPr wrap="none" rtlCol="0" anchor="ctr">
              <a:spAutoFit/>
            </a:bodyPr>
            <a:lstStyle/>
            <a:p>
              <a:pPr algn="just" defTabSz="1371600" latinLnBrk="1">
                <a:lnSpc>
                  <a:spcPct val="120000"/>
                </a:lnSpc>
              </a:pPr>
              <a:r>
                <a:rPr lang="ja-JP" altLang="en-US" sz="4200" dirty="0">
                  <a:solidFill>
                    <a:prstClr val="white"/>
                  </a:solidFill>
                  <a:effectLst>
                    <a:outerShdw blurRad="101600" dist="38100" dir="5400000" sx="101000" sy="101000" algn="t" rotWithShape="0">
                      <a:prstClr val="black">
                        <a:alpha val="85000"/>
                      </a:prstClr>
                    </a:outerShdw>
                  </a:effectLst>
                  <a:latin typeface="BIZ UDP明朝 Medium" panose="02020500000000000000" pitchFamily="18" charset="-128"/>
                  <a:ea typeface="BIZ UDP明朝 Medium" panose="02020500000000000000" pitchFamily="18" charset="-128"/>
                </a:rPr>
                <a:t>定州</a:t>
              </a:r>
              <a:endParaRPr lang="ko-KR" altLang="en-US" sz="4200" dirty="0">
                <a:solidFill>
                  <a:prstClr val="white"/>
                </a:solidFill>
                <a:effectLst>
                  <a:outerShdw blurRad="101600" dist="38100" dir="5400000" sx="101000" sy="101000" algn="t" rotWithShape="0">
                    <a:prstClr val="black">
                      <a:alpha val="85000"/>
                    </a:prstClr>
                  </a:outerShdw>
                </a:effectLst>
                <a:latin typeface="BIZ UDP明朝 Medium" panose="02020500000000000000" pitchFamily="18" charset="-128"/>
                <a:ea typeface="에스코어 드림 7 ExtraBold" panose="020B0803030302020204" pitchFamily="34" charset="-127"/>
              </a:endParaRPr>
            </a:p>
          </p:txBody>
        </p:sp>
      </p:grpSp>
    </p:spTree>
    <p:extLst>
      <p:ext uri="{BB962C8B-B14F-4D97-AF65-F5344CB8AC3E}">
        <p14:creationId xmlns:p14="http://schemas.microsoft.com/office/powerpoint/2010/main" val="35825173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그림 13">
            <a:extLst>
              <a:ext uri="{FF2B5EF4-FFF2-40B4-BE49-F238E27FC236}">
                <a16:creationId xmlns:a16="http://schemas.microsoft.com/office/drawing/2014/main" id="{FCA4445A-4583-8C40-1350-83E8C628DD76}"/>
              </a:ext>
            </a:extLst>
          </p:cNvPr>
          <p:cNvPicPr>
            <a:picLocks noChangeAspect="1"/>
          </p:cNvPicPr>
          <p:nvPr/>
        </p:nvPicPr>
        <p:blipFill rotWithShape="1">
          <a:blip r:embed="rId3" cstate="screen">
            <a:alphaModFix amt="35000"/>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l="1456" t="7473" b="3848"/>
          <a:stretch/>
        </p:blipFill>
        <p:spPr>
          <a:xfrm>
            <a:off x="273734" y="178771"/>
            <a:ext cx="17740531" cy="9993929"/>
          </a:xfrm>
          <a:prstGeom prst="rect">
            <a:avLst/>
          </a:prstGeom>
        </p:spPr>
      </p:pic>
      <p:pic>
        <p:nvPicPr>
          <p:cNvPr id="2" name="그림 11">
            <a:extLst>
              <a:ext uri="{FF2B5EF4-FFF2-40B4-BE49-F238E27FC236}">
                <a16:creationId xmlns:a16="http://schemas.microsoft.com/office/drawing/2014/main" id="{D49C143C-EE2C-992B-ADD9-803A03EC861C}"/>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1707691" y="3352115"/>
            <a:ext cx="6206297" cy="5594016"/>
          </a:xfrm>
          <a:prstGeom prst="rect">
            <a:avLst/>
          </a:prstGeom>
        </p:spPr>
      </p:pic>
      <p:pic>
        <p:nvPicPr>
          <p:cNvPr id="3" name="그림 18">
            <a:extLst>
              <a:ext uri="{FF2B5EF4-FFF2-40B4-BE49-F238E27FC236}">
                <a16:creationId xmlns:a16="http://schemas.microsoft.com/office/drawing/2014/main" id="{D95F4F1D-D1D3-D534-AFA4-EAA4BC3973F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8686800" y="3690986"/>
            <a:ext cx="2296614" cy="2905027"/>
          </a:xfrm>
          <a:prstGeom prst="ellipse">
            <a:avLst/>
          </a:prstGeom>
          <a:solidFill>
            <a:schemeClr val="bg1"/>
          </a:solidFill>
          <a:ln w="63500" cap="rnd">
            <a:solidFill>
              <a:srgbClr val="ED8774"/>
            </a:solidFill>
          </a:ln>
          <a:effectLst/>
        </p:spPr>
      </p:pic>
      <p:pic>
        <p:nvPicPr>
          <p:cNvPr id="4" name="그림 19">
            <a:extLst>
              <a:ext uri="{FF2B5EF4-FFF2-40B4-BE49-F238E27FC236}">
                <a16:creationId xmlns:a16="http://schemas.microsoft.com/office/drawing/2014/main" id="{5B188B79-C559-95F6-57CC-1E841ACF424B}"/>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1685333" y="3690986"/>
            <a:ext cx="2296616" cy="2905027"/>
          </a:xfrm>
          <a:prstGeom prst="ellipse">
            <a:avLst/>
          </a:prstGeom>
          <a:solidFill>
            <a:schemeClr val="bg1"/>
          </a:solidFill>
          <a:ln w="63500" cap="rnd">
            <a:solidFill>
              <a:srgbClr val="ED8774"/>
            </a:solidFill>
          </a:ln>
          <a:effectLst/>
        </p:spPr>
      </p:pic>
      <p:pic>
        <p:nvPicPr>
          <p:cNvPr id="5" name="그림 20">
            <a:extLst>
              <a:ext uri="{FF2B5EF4-FFF2-40B4-BE49-F238E27FC236}">
                <a16:creationId xmlns:a16="http://schemas.microsoft.com/office/drawing/2014/main" id="{39347C21-5677-A113-FCD6-D1B2994AE69F}"/>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10291" t="1772" r="6004" b="14523"/>
          <a:stretch/>
        </p:blipFill>
        <p:spPr>
          <a:xfrm>
            <a:off x="14683868" y="3690986"/>
            <a:ext cx="2296617" cy="2905028"/>
          </a:xfrm>
          <a:prstGeom prst="ellipse">
            <a:avLst/>
          </a:prstGeom>
          <a:solidFill>
            <a:schemeClr val="bg1"/>
          </a:solidFill>
          <a:ln w="63500" cap="rnd">
            <a:solidFill>
              <a:srgbClr val="ED8774"/>
            </a:solidFill>
          </a:ln>
          <a:effectLst/>
        </p:spPr>
      </p:pic>
      <p:sp>
        <p:nvSpPr>
          <p:cNvPr id="6" name="テキスト ボックス 5">
            <a:extLst>
              <a:ext uri="{FF2B5EF4-FFF2-40B4-BE49-F238E27FC236}">
                <a16:creationId xmlns:a16="http://schemas.microsoft.com/office/drawing/2014/main" id="{4361783C-D971-E1B3-A0AD-DDAB8BC0441C}"/>
              </a:ext>
            </a:extLst>
          </p:cNvPr>
          <p:cNvSpPr txBox="1"/>
          <p:nvPr/>
        </p:nvSpPr>
        <p:spPr>
          <a:xfrm>
            <a:off x="8577807" y="7310047"/>
            <a:ext cx="2514599" cy="954107"/>
          </a:xfrm>
          <a:prstGeom prst="rect">
            <a:avLst/>
          </a:prstGeom>
          <a:noFill/>
        </p:spPr>
        <p:txBody>
          <a:bodyPr wrap="square" rtlCol="0">
            <a:spAutoFit/>
          </a:bodyPr>
          <a:lstStyle/>
          <a:p>
            <a:pPr algn="ctr"/>
            <a:r>
              <a:rPr kumimoji="1" lang="ja-JP" altLang="en-US" sz="2800" dirty="0">
                <a:solidFill>
                  <a:srgbClr val="ED8774"/>
                </a:solidFill>
                <a:latin typeface="HG創英角ｺﾞｼｯｸUB" panose="020B0909000000000000" pitchFamily="49" charset="-128"/>
                <a:ea typeface="HG創英角ｺﾞｼｯｸUB" panose="020B0909000000000000" pitchFamily="49" charset="-128"/>
              </a:rPr>
              <a:t>趙元模</a:t>
            </a:r>
            <a:endParaRPr kumimoji="1" lang="en-US" altLang="ja-JP" sz="2800" dirty="0">
              <a:solidFill>
                <a:srgbClr val="ED8774"/>
              </a:solidFill>
              <a:latin typeface="HG創英角ｺﾞｼｯｸUB" panose="020B0909000000000000" pitchFamily="49" charset="-128"/>
              <a:ea typeface="HG創英角ｺﾞｼｯｸUB" panose="020B0909000000000000" pitchFamily="49" charset="-128"/>
            </a:endParaRPr>
          </a:p>
          <a:p>
            <a:pPr algn="ctr"/>
            <a:r>
              <a:rPr kumimoji="1" lang="ja-JP" altLang="en-US" sz="2800" dirty="0">
                <a:solidFill>
                  <a:srgbClr val="ED8774"/>
                </a:solidFill>
                <a:latin typeface="HG創英角ｺﾞｼｯｸUB" panose="020B0909000000000000" pitchFamily="49" charset="-128"/>
                <a:ea typeface="HG創英角ｺﾞｼｯｸUB" panose="020B0909000000000000" pitchFamily="49" charset="-128"/>
              </a:rPr>
              <a:t>外祖母</a:t>
            </a:r>
          </a:p>
        </p:txBody>
      </p:sp>
      <p:sp>
        <p:nvSpPr>
          <p:cNvPr id="7" name="テキスト ボックス 6">
            <a:extLst>
              <a:ext uri="{FF2B5EF4-FFF2-40B4-BE49-F238E27FC236}">
                <a16:creationId xmlns:a16="http://schemas.microsoft.com/office/drawing/2014/main" id="{705FC703-C3B7-FFAA-B970-B4D9147335F9}"/>
              </a:ext>
            </a:extLst>
          </p:cNvPr>
          <p:cNvSpPr txBox="1"/>
          <p:nvPr/>
        </p:nvSpPr>
        <p:spPr>
          <a:xfrm>
            <a:off x="11576341" y="7310047"/>
            <a:ext cx="2514599" cy="954107"/>
          </a:xfrm>
          <a:prstGeom prst="rect">
            <a:avLst/>
          </a:prstGeom>
          <a:noFill/>
        </p:spPr>
        <p:txBody>
          <a:bodyPr wrap="square" rtlCol="0">
            <a:spAutoFit/>
          </a:bodyPr>
          <a:lstStyle/>
          <a:p>
            <a:pPr algn="ctr"/>
            <a:r>
              <a:rPr kumimoji="1" lang="zh-TW" altLang="en-US" sz="2800" dirty="0">
                <a:solidFill>
                  <a:srgbClr val="ED8774"/>
                </a:solidFill>
                <a:latin typeface="HG創英角ｺﾞｼｯｸUB" panose="020B0909000000000000" pitchFamily="49" charset="-128"/>
                <a:ea typeface="HG創英角ｺﾞｼｯｸUB" panose="020B0909000000000000" pitchFamily="49" charset="-128"/>
              </a:rPr>
              <a:t>洪順愛</a:t>
            </a:r>
            <a:endParaRPr kumimoji="1" lang="en-US" altLang="zh-TW" sz="2800" dirty="0">
              <a:solidFill>
                <a:srgbClr val="ED8774"/>
              </a:solidFill>
              <a:latin typeface="HG創英角ｺﾞｼｯｸUB" panose="020B0909000000000000" pitchFamily="49" charset="-128"/>
              <a:ea typeface="HG創英角ｺﾞｼｯｸUB" panose="020B0909000000000000" pitchFamily="49" charset="-128"/>
            </a:endParaRPr>
          </a:p>
          <a:p>
            <a:pPr algn="ctr"/>
            <a:r>
              <a:rPr kumimoji="1" lang="zh-TW" altLang="en-US" sz="2800" dirty="0">
                <a:solidFill>
                  <a:srgbClr val="ED8774"/>
                </a:solidFill>
                <a:latin typeface="HG創英角ｺﾞｼｯｸUB" panose="020B0909000000000000" pitchFamily="49" charset="-128"/>
                <a:ea typeface="HG創英角ｺﾞｼｯｸUB" panose="020B0909000000000000" pitchFamily="49" charset="-128"/>
              </a:rPr>
              <a:t>大母様</a:t>
            </a:r>
            <a:endParaRPr kumimoji="1" lang="ja-JP" altLang="en-US" sz="2800" dirty="0">
              <a:solidFill>
                <a:srgbClr val="ED8774"/>
              </a:solidFill>
              <a:latin typeface="HG創英角ｺﾞｼｯｸUB" panose="020B0909000000000000" pitchFamily="49" charset="-128"/>
              <a:ea typeface="HG創英角ｺﾞｼｯｸUB" panose="020B0909000000000000" pitchFamily="49" charset="-128"/>
            </a:endParaRPr>
          </a:p>
        </p:txBody>
      </p:sp>
      <p:sp>
        <p:nvSpPr>
          <p:cNvPr id="10" name="テキスト ボックス 9">
            <a:extLst>
              <a:ext uri="{FF2B5EF4-FFF2-40B4-BE49-F238E27FC236}">
                <a16:creationId xmlns:a16="http://schemas.microsoft.com/office/drawing/2014/main" id="{8432C357-98A8-11EB-53CC-AC4F3D9E3907}"/>
              </a:ext>
            </a:extLst>
          </p:cNvPr>
          <p:cNvSpPr txBox="1"/>
          <p:nvPr/>
        </p:nvSpPr>
        <p:spPr>
          <a:xfrm>
            <a:off x="14574875" y="7290997"/>
            <a:ext cx="2514599" cy="954107"/>
          </a:xfrm>
          <a:prstGeom prst="rect">
            <a:avLst/>
          </a:prstGeom>
          <a:noFill/>
        </p:spPr>
        <p:txBody>
          <a:bodyPr wrap="square" rtlCol="0">
            <a:spAutoFit/>
          </a:bodyPr>
          <a:lstStyle/>
          <a:p>
            <a:pPr algn="ctr"/>
            <a:r>
              <a:rPr kumimoji="1" lang="ja-JP" altLang="en-US" sz="2800" dirty="0">
                <a:solidFill>
                  <a:srgbClr val="ED8774"/>
                </a:solidFill>
                <a:latin typeface="HG創英角ｺﾞｼｯｸUB" panose="020B0909000000000000" pitchFamily="49" charset="-128"/>
                <a:ea typeface="HG創英角ｺﾞｼｯｸUB" panose="020B0909000000000000" pitchFamily="49" charset="-128"/>
              </a:rPr>
              <a:t>韓鶴子</a:t>
            </a:r>
            <a:endParaRPr kumimoji="1" lang="en-US" altLang="ja-JP" sz="2800" dirty="0">
              <a:solidFill>
                <a:srgbClr val="ED8774"/>
              </a:solidFill>
              <a:latin typeface="HG創英角ｺﾞｼｯｸUB" panose="020B0909000000000000" pitchFamily="49" charset="-128"/>
              <a:ea typeface="HG創英角ｺﾞｼｯｸUB" panose="020B0909000000000000" pitchFamily="49" charset="-128"/>
            </a:endParaRPr>
          </a:p>
          <a:p>
            <a:pPr algn="ctr"/>
            <a:r>
              <a:rPr kumimoji="1" lang="ja-JP" altLang="en-US" sz="2800" dirty="0">
                <a:solidFill>
                  <a:srgbClr val="ED8774"/>
                </a:solidFill>
                <a:latin typeface="HG創英角ｺﾞｼｯｸUB" panose="020B0909000000000000" pitchFamily="49" charset="-128"/>
                <a:ea typeface="HG創英角ｺﾞｼｯｸUB" panose="020B0909000000000000" pitchFamily="49" charset="-128"/>
              </a:rPr>
              <a:t>真のお母様</a:t>
            </a:r>
          </a:p>
        </p:txBody>
      </p:sp>
      <p:sp>
        <p:nvSpPr>
          <p:cNvPr id="11" name="テキスト ボックス 10">
            <a:extLst>
              <a:ext uri="{FF2B5EF4-FFF2-40B4-BE49-F238E27FC236}">
                <a16:creationId xmlns:a16="http://schemas.microsoft.com/office/drawing/2014/main" id="{232EE384-F39E-AFC1-6274-33D9CE748626}"/>
              </a:ext>
            </a:extLst>
          </p:cNvPr>
          <p:cNvSpPr txBox="1"/>
          <p:nvPr/>
        </p:nvSpPr>
        <p:spPr>
          <a:xfrm>
            <a:off x="8833140" y="1181100"/>
            <a:ext cx="8001000" cy="1107996"/>
          </a:xfrm>
          <a:prstGeom prst="rect">
            <a:avLst/>
          </a:prstGeom>
          <a:noFill/>
        </p:spPr>
        <p:txBody>
          <a:bodyPr wrap="square" rtlCol="0">
            <a:spAutoFit/>
          </a:bodyPr>
          <a:lstStyle/>
          <a:p>
            <a:pPr algn="ctr"/>
            <a:r>
              <a:rPr kumimoji="1" lang="ja-JP" altLang="en-US" sz="6600" dirty="0">
                <a:solidFill>
                  <a:srgbClr val="ED8774"/>
                </a:solidFill>
                <a:latin typeface="HG創英角ｺﾞｼｯｸUB" panose="020B0909000000000000" pitchFamily="49" charset="-128"/>
                <a:ea typeface="HG創英角ｺﾞｼｯｸUB" panose="020B0909000000000000" pitchFamily="49" charset="-128"/>
              </a:rPr>
              <a:t>真のお母様の家門</a:t>
            </a:r>
          </a:p>
        </p:txBody>
      </p:sp>
      <p:sp>
        <p:nvSpPr>
          <p:cNvPr id="12" name="テキスト ボックス 11">
            <a:extLst>
              <a:ext uri="{FF2B5EF4-FFF2-40B4-BE49-F238E27FC236}">
                <a16:creationId xmlns:a16="http://schemas.microsoft.com/office/drawing/2014/main" id="{850B768A-21C2-10C5-BDA5-D19CE8B05797}"/>
              </a:ext>
            </a:extLst>
          </p:cNvPr>
          <p:cNvSpPr txBox="1"/>
          <p:nvPr/>
        </p:nvSpPr>
        <p:spPr>
          <a:xfrm>
            <a:off x="1110207" y="1200150"/>
            <a:ext cx="7467600" cy="1754326"/>
          </a:xfrm>
          <a:prstGeom prst="rect">
            <a:avLst/>
          </a:prstGeom>
          <a:noFill/>
        </p:spPr>
        <p:txBody>
          <a:bodyPr wrap="square" rtlCol="0">
            <a:spAutoFit/>
          </a:bodyPr>
          <a:lstStyle/>
          <a:p>
            <a:pPr algn="ctr"/>
            <a:r>
              <a:rPr kumimoji="1" lang="ja-JP" altLang="en-US" sz="5400" dirty="0">
                <a:solidFill>
                  <a:srgbClr val="ED8774"/>
                </a:solidFill>
                <a:latin typeface="HG創英角ｺﾞｼｯｸUB" panose="020B0909000000000000" pitchFamily="49" charset="-128"/>
                <a:ea typeface="HG創英角ｺﾞｼｯｸUB" panose="020B0909000000000000" pitchFamily="49" charset="-128"/>
              </a:rPr>
              <a:t>独立運動の中心</a:t>
            </a:r>
            <a:endParaRPr kumimoji="1" lang="en-US" altLang="ja-JP" sz="5400" dirty="0">
              <a:solidFill>
                <a:srgbClr val="ED8774"/>
              </a:solidFill>
              <a:latin typeface="HG創英角ｺﾞｼｯｸUB" panose="020B0909000000000000" pitchFamily="49" charset="-128"/>
              <a:ea typeface="HG創英角ｺﾞｼｯｸUB" panose="020B0909000000000000" pitchFamily="49" charset="-128"/>
            </a:endParaRPr>
          </a:p>
          <a:p>
            <a:pPr algn="ctr"/>
            <a:r>
              <a:rPr kumimoji="1" lang="ja-JP" altLang="en-US" sz="5400" dirty="0">
                <a:solidFill>
                  <a:srgbClr val="ED8774"/>
                </a:solidFill>
                <a:latin typeface="HG創英角ｺﾞｼｯｸUB" panose="020B0909000000000000" pitchFamily="49" charset="-128"/>
                <a:ea typeface="HG創英角ｺﾞｼｯｸUB" panose="020B0909000000000000" pitchFamily="49" charset="-128"/>
              </a:rPr>
              <a:t>→キリスト教信者</a:t>
            </a:r>
          </a:p>
        </p:txBody>
      </p:sp>
    </p:spTree>
    <p:extLst>
      <p:ext uri="{BB962C8B-B14F-4D97-AF65-F5344CB8AC3E}">
        <p14:creationId xmlns:p14="http://schemas.microsoft.com/office/powerpoint/2010/main" val="2778976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barn(inVertical)">
                                      <p:cBhvr>
                                        <p:cTn id="10" dur="500"/>
                                        <p:tgtEl>
                                          <p:spTgt spid="4"/>
                                        </p:tgtEl>
                                      </p:cBhvr>
                                    </p:animEffect>
                                  </p:childTnLst>
                                </p:cTn>
                              </p:par>
                              <p:par>
                                <p:cTn id="11" presetID="16" presetClass="entr" presetSubtype="21"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arn(inVertical)">
                                      <p:cBhvr>
                                        <p:cTn id="13" dur="500"/>
                                        <p:tgtEl>
                                          <p:spTgt spid="5"/>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500"/>
                                        <p:tgtEl>
                                          <p:spTgt spid="6"/>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barn(inVertical)">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그룹 10">
            <a:extLst>
              <a:ext uri="{FF2B5EF4-FFF2-40B4-BE49-F238E27FC236}">
                <a16:creationId xmlns:a16="http://schemas.microsoft.com/office/drawing/2014/main" id="{5BB997AB-0329-65C2-D78D-4847A754AC54}"/>
              </a:ext>
            </a:extLst>
          </p:cNvPr>
          <p:cNvGrpSpPr/>
          <p:nvPr/>
        </p:nvGrpSpPr>
        <p:grpSpPr>
          <a:xfrm>
            <a:off x="914400" y="5372100"/>
            <a:ext cx="2890522" cy="4648200"/>
            <a:chOff x="8273111" y="1435749"/>
            <a:chExt cx="2890522" cy="4648200"/>
          </a:xfrm>
        </p:grpSpPr>
        <p:pic>
          <p:nvPicPr>
            <p:cNvPr id="5" name="그림 8">
              <a:extLst>
                <a:ext uri="{FF2B5EF4-FFF2-40B4-BE49-F238E27FC236}">
                  <a16:creationId xmlns:a16="http://schemas.microsoft.com/office/drawing/2014/main" id="{9D3F612B-CF44-8CB7-2AFC-1B2C4489FD9E}"/>
                </a:ext>
              </a:extLst>
            </p:cNvPr>
            <p:cNvPicPr>
              <a:picLocks noChangeAspect="1"/>
            </p:cNvPicPr>
            <p:nvPr/>
          </p:nvPicPr>
          <p:blipFill>
            <a:blip r:embed="rId3"/>
            <a:stretch>
              <a:fillRect/>
            </a:stretch>
          </p:blipFill>
          <p:spPr>
            <a:xfrm>
              <a:off x="8307512" y="1435749"/>
              <a:ext cx="2821721" cy="3986501"/>
            </a:xfrm>
            <a:prstGeom prst="ellipse">
              <a:avLst/>
            </a:prstGeom>
            <a:ln w="63500" cap="rnd">
              <a:solidFill>
                <a:srgbClr val="333333"/>
              </a:solidFill>
            </a:ln>
            <a:effectLst/>
            <a:scene3d>
              <a:camera prst="orthographicFront"/>
              <a:lightRig rig="contrasting" dir="t">
                <a:rot lat="0" lon="0" rev="3000000"/>
              </a:lightRig>
            </a:scene3d>
            <a:sp3d contourW="7620">
              <a:bevelT w="95250" h="31750"/>
              <a:contourClr>
                <a:srgbClr val="333333"/>
              </a:contourClr>
            </a:sp3d>
          </p:spPr>
        </p:pic>
        <p:sp>
          <p:nvSpPr>
            <p:cNvPr id="6" name="직사각형 23">
              <a:extLst>
                <a:ext uri="{FF2B5EF4-FFF2-40B4-BE49-F238E27FC236}">
                  <a16:creationId xmlns:a16="http://schemas.microsoft.com/office/drawing/2014/main" id="{CC07E308-2ABC-C43F-EA16-4D850F863061}"/>
                </a:ext>
              </a:extLst>
            </p:cNvPr>
            <p:cNvSpPr/>
            <p:nvPr/>
          </p:nvSpPr>
          <p:spPr>
            <a:xfrm>
              <a:off x="8273111" y="5555875"/>
              <a:ext cx="2890522" cy="528074"/>
            </a:xfrm>
            <a:prstGeom prst="rect">
              <a:avLst/>
            </a:prstGeom>
            <a:solidFill>
              <a:schemeClr val="bg2">
                <a:lumMod val="25000"/>
              </a:schemeClr>
            </a:solidFill>
            <a:ln>
              <a:noFill/>
            </a:ln>
          </p:spPr>
          <p:style>
            <a:lnRef idx="3">
              <a:schemeClr val="lt1"/>
            </a:lnRef>
            <a:fillRef idx="1">
              <a:schemeClr val="accent3"/>
            </a:fillRef>
            <a:effectRef idx="1">
              <a:schemeClr val="accent3"/>
            </a:effectRef>
            <a:fontRef idx="minor">
              <a:schemeClr val="lt1"/>
            </a:fontRef>
          </p:style>
          <p:txBody>
            <a:bodyPr rtlCol="0" anchor="ctr"/>
            <a:lstStyle/>
            <a:p>
              <a:pPr algn="ctr"/>
              <a:r>
                <a:rPr lang="ja-JP" altLang="en-US" sz="3600" dirty="0">
                  <a:effectLst>
                    <a:outerShdw blurRad="50800" dist="38100" dir="5400000" algn="t" rotWithShape="0">
                      <a:prstClr val="black"/>
                    </a:outerShdw>
                  </a:effectLst>
                  <a:latin typeface="BIZ UDP明朝 Medium" panose="02020500000000000000" pitchFamily="18" charset="-128"/>
                  <a:ea typeface="BIZ UDP明朝 Medium" panose="02020500000000000000" pitchFamily="18" charset="-128"/>
                </a:rPr>
                <a:t>韓承運</a:t>
              </a:r>
              <a:endParaRPr lang="ko-KR" altLang="en-US" sz="3600" dirty="0">
                <a:effectLst>
                  <a:outerShdw blurRad="50800" dist="38100" dir="5400000" algn="t" rotWithShape="0">
                    <a:prstClr val="black"/>
                  </a:outerShdw>
                </a:effectLst>
                <a:latin typeface="BIZ UDP明朝 Medium" panose="02020500000000000000" pitchFamily="18" charset="-128"/>
                <a:ea typeface="에스코어 드림 7 ExtraBold" panose="020B0803030302020204" pitchFamily="34" charset="-127"/>
              </a:endParaRPr>
            </a:p>
          </p:txBody>
        </p:sp>
      </p:grpSp>
      <p:pic>
        <p:nvPicPr>
          <p:cNvPr id="3" name="図 2" descr="雪の上を飛んでいる鳥&#10;&#10;自動的に生成された説明">
            <a:extLst>
              <a:ext uri="{FF2B5EF4-FFF2-40B4-BE49-F238E27FC236}">
                <a16:creationId xmlns:a16="http://schemas.microsoft.com/office/drawing/2014/main" id="{2901D87B-4A39-4887-BA2E-1E1A73CE320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9683" y="0"/>
            <a:ext cx="18337683" cy="10287000"/>
          </a:xfrm>
          <a:prstGeom prst="rect">
            <a:avLst/>
          </a:prstGeom>
        </p:spPr>
      </p:pic>
    </p:spTree>
    <p:extLst>
      <p:ext uri="{BB962C8B-B14F-4D97-AF65-F5344CB8AC3E}">
        <p14:creationId xmlns:p14="http://schemas.microsoft.com/office/powerpoint/2010/main" val="3101112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5"/>
          <p:cNvSpPr txBox="1"/>
          <p:nvPr/>
        </p:nvSpPr>
        <p:spPr>
          <a:xfrm>
            <a:off x="6504038" y="2920079"/>
            <a:ext cx="10537723" cy="5565883"/>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「神様の娘として召命を受けるためには、純潔でなければならないという思いで、精誠を尽くしたのです。新孝小学校の </a:t>
            </a:r>
            <a:r>
              <a:rPr kumimoji="0" lang="en-US" altLang="ja-JP"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5 </a:t>
            </a:r>
            <a:r>
              <a:rPr kumimoji="0" lang="ja-JP" altLang="en-US"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年に転入した私は、遊びたい盛りの年に、過酷とも言えるほどの厳しい信仰生活をすることになりました。祈祷、敬拝、精誠を捧げることに、ほとんどの時間を費やすようになったのです」</a:t>
            </a:r>
            <a:endParaRPr kumimoji="0" lang="en-US" sz="44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endParaRPr>
          </a:p>
        </p:txBody>
      </p:sp>
      <p:sp>
        <p:nvSpPr>
          <p:cNvPr id="8" name="Object 7">
            <a:extLst>
              <a:ext uri="{FF2B5EF4-FFF2-40B4-BE49-F238E27FC236}">
                <a16:creationId xmlns:a16="http://schemas.microsoft.com/office/drawing/2014/main" id="{C3AD31F2-22CE-4F66-BE9E-099042154304}"/>
              </a:ext>
            </a:extLst>
          </p:cNvPr>
          <p:cNvSpPr txBox="1"/>
          <p:nvPr/>
        </p:nvSpPr>
        <p:spPr>
          <a:xfrm>
            <a:off x="5867400" y="888657"/>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真のお母様のみ言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9" name="TextBox 8">
            <a:extLst>
              <a:ext uri="{FF2B5EF4-FFF2-40B4-BE49-F238E27FC236}">
                <a16:creationId xmlns:a16="http://schemas.microsoft.com/office/drawing/2014/main" id="{98458BBA-FBB1-408F-B9DF-9249747B1287}"/>
              </a:ext>
            </a:extLst>
          </p:cNvPr>
          <p:cNvSpPr txBox="1"/>
          <p:nvPr/>
        </p:nvSpPr>
        <p:spPr>
          <a:xfrm>
            <a:off x="5791200" y="8724900"/>
            <a:ext cx="11353800" cy="584775"/>
          </a:xfrm>
          <a:prstGeom prst="rect">
            <a:avLst/>
          </a:prstGeom>
          <a:noFill/>
        </p:spPr>
        <p:txBody>
          <a:bodyPr wrap="square">
            <a:spAutoFit/>
          </a:bodyPr>
          <a:lstStyle/>
          <a:p>
            <a:pPr algn="r"/>
            <a:r>
              <a:rPr lang="en-US" altLang="ja-JP" sz="3200" dirty="0">
                <a:latin typeface="BIZ UDP明朝 Medium" panose="02020500000000000000" pitchFamily="18" charset="-128"/>
                <a:ea typeface="BIZ UDP明朝 Medium" panose="02020500000000000000" pitchFamily="18" charset="-128"/>
              </a:rPr>
              <a:t>『</a:t>
            </a:r>
            <a:r>
              <a:rPr lang="ja-JP" altLang="en-US" sz="3200" dirty="0">
                <a:latin typeface="BIZ UDP明朝 Medium" panose="02020500000000000000" pitchFamily="18" charset="-128"/>
                <a:ea typeface="BIZ UDP明朝 Medium" panose="02020500000000000000" pitchFamily="18" charset="-128"/>
              </a:rPr>
              <a:t>人類の涙をぬぐう平和の母</a:t>
            </a:r>
            <a:r>
              <a:rPr lang="en-US" altLang="ja-JP" sz="3200" dirty="0">
                <a:latin typeface="BIZ UDP明朝 Medium" panose="02020500000000000000" pitchFamily="18" charset="-128"/>
                <a:ea typeface="BIZ UDP明朝 Medium" panose="02020500000000000000" pitchFamily="18" charset="-128"/>
              </a:rPr>
              <a:t>』 p.89</a:t>
            </a:r>
            <a:endParaRPr lang="ja-JP" altLang="en-US" sz="3200" dirty="0">
              <a:latin typeface="BIZ UDP明朝 Medium" panose="02020500000000000000" pitchFamily="18" charset="-128"/>
              <a:ea typeface="BIZ UDP明朝 Medium" panose="02020500000000000000" pitchFamily="18" charset="-128"/>
            </a:endParaRPr>
          </a:p>
        </p:txBody>
      </p:sp>
      <p:pic>
        <p:nvPicPr>
          <p:cNvPr id="2" name="그림 8">
            <a:extLst>
              <a:ext uri="{FF2B5EF4-FFF2-40B4-BE49-F238E27FC236}">
                <a16:creationId xmlns:a16="http://schemas.microsoft.com/office/drawing/2014/main" id="{6788C843-50DA-F9DA-47E3-8D4ACDC1F01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91837" y="2352389"/>
            <a:ext cx="5375563" cy="6701265"/>
          </a:xfrm>
          <a:prstGeom prst="rect">
            <a:avLst/>
          </a:prstGeom>
          <a:effectLst>
            <a:glow rad="139700">
              <a:schemeClr val="accent4">
                <a:lumMod val="40000"/>
                <a:lumOff val="60000"/>
                <a:alpha val="40000"/>
              </a:schemeClr>
            </a:glow>
          </a:effectLst>
        </p:spPr>
      </p:pic>
    </p:spTree>
    <p:extLst>
      <p:ext uri="{BB962C8B-B14F-4D97-AF65-F5344CB8AC3E}">
        <p14:creationId xmlns:p14="http://schemas.microsoft.com/office/powerpoint/2010/main" val="39975314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5"/>
          <p:cNvSpPr txBox="1"/>
          <p:nvPr/>
        </p:nvSpPr>
        <p:spPr>
          <a:xfrm>
            <a:off x="6504038" y="2920079"/>
            <a:ext cx="10537723" cy="5820761"/>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3200" b="0" i="0" u="none" strike="noStrike" kern="1200" cap="none" spc="-298" normalizeH="0" baseline="0" noProof="0" dirty="0">
                <a:ln>
                  <a:noFill/>
                </a:ln>
                <a:solidFill>
                  <a:prstClr val="black"/>
                </a:solidFill>
                <a:effectLst/>
                <a:uLnTx/>
                <a:uFillTx/>
                <a:latin typeface="BIZ UDP明朝 Medium" panose="02020500000000000000" pitchFamily="18" charset="-128"/>
                <a:ea typeface="BIZ UDP明朝 Medium" panose="02020500000000000000" pitchFamily="18" charset="-128"/>
              </a:rPr>
              <a:t>「また、外的にはそのような信仰的環境で過ごすとともに、内的には自分自身で、揺れることのない信仰の太い根を張っていきました。この時期の私は多くの本を読みました。（中略）幼い頃から、私は神様が自分の父であることを知っていたので、読んだ作品はみな、自然に神様とつなげて考えることができました。世俗の荒々しい環境から自分自身を完全に隔離して、まるで修道女のように清い生活を送り、自分自身の意思ではなく、天に導かれるままに生きたのです。特にこの時期、聖書をよく読みました。神様の創造や人間の堕落、そして中心人物を通して進められてきた神様の救いの歴史を読みながら、涙と共に多くの夜を明かしました」</a:t>
            </a:r>
          </a:p>
        </p:txBody>
      </p:sp>
      <p:sp>
        <p:nvSpPr>
          <p:cNvPr id="8" name="Object 7">
            <a:extLst>
              <a:ext uri="{FF2B5EF4-FFF2-40B4-BE49-F238E27FC236}">
                <a16:creationId xmlns:a16="http://schemas.microsoft.com/office/drawing/2014/main" id="{C3AD31F2-22CE-4F66-BE9E-099042154304}"/>
              </a:ext>
            </a:extLst>
          </p:cNvPr>
          <p:cNvSpPr txBox="1"/>
          <p:nvPr/>
        </p:nvSpPr>
        <p:spPr>
          <a:xfrm>
            <a:off x="5867400" y="888657"/>
            <a:ext cx="10144348" cy="1446550"/>
          </a:xfrm>
          <a:prstGeom prst="rect">
            <a:avLst/>
          </a:prstGeom>
          <a:noFill/>
        </p:spPr>
        <p:txBody>
          <a:bodyPr wrap="square" rtlCol="0" anchor="t">
            <a:spAutoFit/>
          </a:bodyPr>
          <a:lstStyle/>
          <a:p>
            <a:pPr algn="ctr"/>
            <a:r>
              <a:rPr kumimoji="0" lang="ja-JP" altLang="en-US" sz="8800" b="0" i="0" u="none" strike="noStrike" kern="0" cap="none" spc="-300" normalizeH="0" baseline="0" noProof="0" dirty="0">
                <a:solidFill>
                  <a:srgbClr val="006BA3"/>
                </a:solidFill>
                <a:effectLst/>
                <a:uLnTx/>
                <a:uFillTx/>
                <a:latin typeface="HG創英角ｺﾞｼｯｸUB" panose="020B0A09000000000000" pitchFamily="49" charset="-128"/>
                <a:ea typeface="HG創英角ｺﾞｼｯｸUB" panose="020B0A09000000000000" pitchFamily="49" charset="-128"/>
                <a:cs typeface="Black Han Sans" pitchFamily="34" charset="0"/>
              </a:rPr>
              <a:t>真のお母様のみ言</a:t>
            </a:r>
            <a:endParaRPr lang="en-US" sz="8800" spc="-300" dirty="0">
              <a:solidFill>
                <a:srgbClr val="0E4899"/>
              </a:solidFill>
              <a:latin typeface="HG創英角ｺﾞｼｯｸUB" panose="020B0A09000000000000" pitchFamily="49" charset="-128"/>
              <a:ea typeface="HG創英角ｺﾞｼｯｸUB" panose="020B0A09000000000000" pitchFamily="49" charset="-128"/>
            </a:endParaRPr>
          </a:p>
        </p:txBody>
      </p:sp>
      <p:sp>
        <p:nvSpPr>
          <p:cNvPr id="9" name="TextBox 8">
            <a:extLst>
              <a:ext uri="{FF2B5EF4-FFF2-40B4-BE49-F238E27FC236}">
                <a16:creationId xmlns:a16="http://schemas.microsoft.com/office/drawing/2014/main" id="{98458BBA-FBB1-408F-B9DF-9249747B1287}"/>
              </a:ext>
            </a:extLst>
          </p:cNvPr>
          <p:cNvSpPr txBox="1"/>
          <p:nvPr/>
        </p:nvSpPr>
        <p:spPr>
          <a:xfrm>
            <a:off x="5709732" y="9033324"/>
            <a:ext cx="11353800" cy="584775"/>
          </a:xfrm>
          <a:prstGeom prst="rect">
            <a:avLst/>
          </a:prstGeom>
          <a:noFill/>
        </p:spPr>
        <p:txBody>
          <a:bodyPr wrap="square">
            <a:spAutoFit/>
          </a:bodyPr>
          <a:lstStyle/>
          <a:p>
            <a:pPr algn="r"/>
            <a:r>
              <a:rPr lang="en-US" altLang="ja-JP" sz="3200" dirty="0">
                <a:latin typeface="BIZ UDP明朝 Medium" panose="02020500000000000000" pitchFamily="18" charset="-128"/>
                <a:ea typeface="BIZ UDP明朝 Medium" panose="02020500000000000000" pitchFamily="18" charset="-128"/>
              </a:rPr>
              <a:t>『</a:t>
            </a:r>
            <a:r>
              <a:rPr lang="ja-JP" altLang="en-US" sz="3200" dirty="0">
                <a:latin typeface="BIZ UDP明朝 Medium" panose="02020500000000000000" pitchFamily="18" charset="-128"/>
                <a:ea typeface="BIZ UDP明朝 Medium" panose="02020500000000000000" pitchFamily="18" charset="-128"/>
              </a:rPr>
              <a:t>人類の涙をぬぐう平和の母</a:t>
            </a:r>
            <a:r>
              <a:rPr lang="en-US" altLang="ja-JP" sz="3200" dirty="0">
                <a:latin typeface="BIZ UDP明朝 Medium" panose="02020500000000000000" pitchFamily="18" charset="-128"/>
                <a:ea typeface="BIZ UDP明朝 Medium" panose="02020500000000000000" pitchFamily="18" charset="-128"/>
              </a:rPr>
              <a:t>』 p.100</a:t>
            </a:r>
            <a:r>
              <a:rPr lang="ja-JP" altLang="en-US" sz="3200" dirty="0">
                <a:latin typeface="BIZ UDP明朝 Medium" panose="02020500000000000000" pitchFamily="18" charset="-128"/>
                <a:ea typeface="BIZ UDP明朝 Medium" panose="02020500000000000000" pitchFamily="18" charset="-128"/>
              </a:rPr>
              <a:t>～１０１</a:t>
            </a:r>
          </a:p>
        </p:txBody>
      </p:sp>
      <p:pic>
        <p:nvPicPr>
          <p:cNvPr id="2" name="그림 8">
            <a:extLst>
              <a:ext uri="{FF2B5EF4-FFF2-40B4-BE49-F238E27FC236}">
                <a16:creationId xmlns:a16="http://schemas.microsoft.com/office/drawing/2014/main" id="{6788C843-50DA-F9DA-47E3-8D4ACDC1F01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91837" y="2352389"/>
            <a:ext cx="5375563" cy="6701265"/>
          </a:xfrm>
          <a:prstGeom prst="rect">
            <a:avLst/>
          </a:prstGeom>
          <a:effectLst>
            <a:glow rad="139700">
              <a:schemeClr val="accent4">
                <a:lumMod val="40000"/>
                <a:lumOff val="60000"/>
                <a:alpha val="40000"/>
              </a:schemeClr>
            </a:glow>
          </a:effectLst>
        </p:spPr>
      </p:pic>
    </p:spTree>
    <p:extLst>
      <p:ext uri="{BB962C8B-B14F-4D97-AF65-F5344CB8AC3E}">
        <p14:creationId xmlns:p14="http://schemas.microsoft.com/office/powerpoint/2010/main" val="12822667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テキスト ボックス 9">
            <a:extLst>
              <a:ext uri="{FF2B5EF4-FFF2-40B4-BE49-F238E27FC236}">
                <a16:creationId xmlns:a16="http://schemas.microsoft.com/office/drawing/2014/main" id="{0AC9CD50-7460-A473-535E-9146A51AD136}"/>
              </a:ext>
            </a:extLst>
          </p:cNvPr>
          <p:cNvSpPr txBox="1"/>
          <p:nvPr/>
        </p:nvSpPr>
        <p:spPr>
          <a:xfrm>
            <a:off x="8878163" y="6730138"/>
            <a:ext cx="9176735" cy="1862048"/>
          </a:xfrm>
          <a:prstGeom prst="rect">
            <a:avLst/>
          </a:prstGeom>
          <a:noFill/>
        </p:spPr>
        <p:txBody>
          <a:bodyPr wrap="square" rtlCol="0">
            <a:spAutoFit/>
          </a:bodyPr>
          <a:lstStyle/>
          <a:p>
            <a:r>
              <a:rPr kumimoji="1" lang="ja-JP" altLang="en-US" sz="11500" dirty="0">
                <a:solidFill>
                  <a:srgbClr val="ED8774"/>
                </a:solidFill>
                <a:latin typeface="HGS創英角ｺﾞｼｯｸUB" panose="020B0900000000000000" pitchFamily="50" charset="-128"/>
                <a:ea typeface="HGS創英角ｺﾞｼｯｸUB" panose="020B0900000000000000" pitchFamily="50" charset="-128"/>
              </a:rPr>
              <a:t>真</a:t>
            </a:r>
            <a:r>
              <a:rPr kumimoji="1" lang="ja-JP" altLang="en-US" sz="8800" dirty="0">
                <a:solidFill>
                  <a:srgbClr val="ED8774"/>
                </a:solidFill>
                <a:latin typeface="HGS創英角ｺﾞｼｯｸUB" panose="020B0900000000000000" pitchFamily="50" charset="-128"/>
                <a:ea typeface="HGS創英角ｺﾞｼｯｸUB" panose="020B0900000000000000" pitchFamily="50" charset="-128"/>
              </a:rPr>
              <a:t>の</a:t>
            </a:r>
            <a:r>
              <a:rPr kumimoji="1" lang="ja-JP" altLang="en-US" sz="11500" dirty="0">
                <a:solidFill>
                  <a:srgbClr val="ED8774"/>
                </a:solidFill>
                <a:latin typeface="HGS創英角ｺﾞｼｯｸUB" panose="020B0900000000000000" pitchFamily="50" charset="-128"/>
                <a:ea typeface="HGS創英角ｺﾞｼｯｸUB" panose="020B0900000000000000" pitchFamily="50" charset="-128"/>
              </a:rPr>
              <a:t>父母</a:t>
            </a:r>
            <a:r>
              <a:rPr kumimoji="1" lang="ja-JP" altLang="en-US" sz="8800" dirty="0">
                <a:solidFill>
                  <a:srgbClr val="ED8774"/>
                </a:solidFill>
                <a:latin typeface="HGS創英角ｺﾞｼｯｸUB" panose="020B0900000000000000" pitchFamily="50" charset="-128"/>
                <a:ea typeface="HGS創英角ｺﾞｼｯｸUB" panose="020B0900000000000000" pitchFamily="50" charset="-128"/>
              </a:rPr>
              <a:t>とは？</a:t>
            </a:r>
          </a:p>
        </p:txBody>
      </p:sp>
      <p:pic>
        <p:nvPicPr>
          <p:cNvPr id="2" name="그림 26">
            <a:extLst>
              <a:ext uri="{FF2B5EF4-FFF2-40B4-BE49-F238E27FC236}">
                <a16:creationId xmlns:a16="http://schemas.microsoft.com/office/drawing/2014/main" id="{FCBC3016-B8B2-9979-A12B-F71CDBBCE017}"/>
              </a:ext>
            </a:extLst>
          </p:cNvPr>
          <p:cNvPicPr>
            <a:picLocks noChangeAspect="1"/>
          </p:cNvPicPr>
          <p:nvPr/>
        </p:nvPicPr>
        <p:blipFill>
          <a:blip r:embed="rId3" cstate="print">
            <a:duotone>
              <a:schemeClr val="accent2">
                <a:shade val="45000"/>
                <a:satMod val="135000"/>
              </a:schemeClr>
              <a:prstClr val="white"/>
            </a:duotone>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a:ext>
            </a:extLst>
          </a:blip>
          <a:stretch>
            <a:fillRect/>
          </a:stretch>
        </p:blipFill>
        <p:spPr>
          <a:xfrm rot="1800000">
            <a:off x="903077" y="3228063"/>
            <a:ext cx="7504303" cy="6261403"/>
          </a:xfrm>
          <a:prstGeom prst="rect">
            <a:avLst/>
          </a:prstGeom>
        </p:spPr>
      </p:pic>
      <p:pic>
        <p:nvPicPr>
          <p:cNvPr id="3" name="그림 6">
            <a:extLst>
              <a:ext uri="{FF2B5EF4-FFF2-40B4-BE49-F238E27FC236}">
                <a16:creationId xmlns:a16="http://schemas.microsoft.com/office/drawing/2014/main" id="{4DE9A8BE-E631-E53D-8FED-FE773002E74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2015846" y="-36312"/>
            <a:ext cx="6161013" cy="10043582"/>
          </a:xfrm>
          <a:prstGeom prst="rect">
            <a:avLst/>
          </a:prstGeom>
          <a:effectLst>
            <a:glow rad="266700">
              <a:schemeClr val="accent4">
                <a:lumMod val="20000"/>
                <a:lumOff val="80000"/>
                <a:alpha val="52000"/>
              </a:schemeClr>
            </a:glow>
          </a:effectLst>
        </p:spPr>
      </p:pic>
      <p:pic>
        <p:nvPicPr>
          <p:cNvPr id="4" name="그림 21">
            <a:extLst>
              <a:ext uri="{FF2B5EF4-FFF2-40B4-BE49-F238E27FC236}">
                <a16:creationId xmlns:a16="http://schemas.microsoft.com/office/drawing/2014/main" id="{EEA4CF2E-BE14-2BEF-83FF-A35071CD2B92}"/>
              </a:ext>
            </a:extLst>
          </p:cNvPr>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3791337" y="0"/>
            <a:ext cx="4496663" cy="6730138"/>
          </a:xfrm>
          <a:prstGeom prst="rect">
            <a:avLst/>
          </a:prstGeom>
        </p:spPr>
      </p:pic>
      <p:pic>
        <p:nvPicPr>
          <p:cNvPr id="5" name="그림 11">
            <a:extLst>
              <a:ext uri="{FF2B5EF4-FFF2-40B4-BE49-F238E27FC236}">
                <a16:creationId xmlns:a16="http://schemas.microsoft.com/office/drawing/2014/main" id="{9C9BA282-DEE5-6DD8-4A85-37B6D8DC1111}"/>
              </a:ext>
            </a:extLst>
          </p:cNvPr>
          <p:cNvPicPr>
            <a:picLocks noChangeAspect="1"/>
          </p:cNvPicPr>
          <p:nvPr/>
        </p:nvPicPr>
        <p:blipFill rotWithShape="1">
          <a:blip r:embed="rId7" cstate="screen">
            <a:extLst>
              <a:ext uri="{BEBA8EAE-BF5A-486C-A8C5-ECC9F3942E4B}">
                <a14:imgProps xmlns:a14="http://schemas.microsoft.com/office/drawing/2010/main">
                  <a14:imgLayer r:embed="rId8">
                    <a14:imgEffect>
                      <a14:brightnessContrast bright="20000"/>
                    </a14:imgEffect>
                  </a14:imgLayer>
                </a14:imgProps>
              </a:ext>
              <a:ext uri="{28A0092B-C50C-407E-A947-70E740481C1C}">
                <a14:useLocalDpi xmlns:a14="http://schemas.microsoft.com/office/drawing/2010/main"/>
              </a:ext>
            </a:extLst>
          </a:blip>
          <a:srcRect r="6166"/>
          <a:stretch/>
        </p:blipFill>
        <p:spPr>
          <a:xfrm>
            <a:off x="8501665" y="462643"/>
            <a:ext cx="7380670" cy="5509959"/>
          </a:xfrm>
          <a:prstGeom prst="rect">
            <a:avLst/>
          </a:prstGeom>
        </p:spPr>
      </p:pic>
    </p:spTree>
    <p:extLst>
      <p:ext uri="{BB962C8B-B14F-4D97-AF65-F5344CB8AC3E}">
        <p14:creationId xmlns:p14="http://schemas.microsoft.com/office/powerpoint/2010/main" val="8461928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CFE2"/>
        </a:solidFill>
        <a:effectLst/>
      </p:bgPr>
    </p:bg>
    <p:spTree>
      <p:nvGrpSpPr>
        <p:cNvPr id="1" name=""/>
        <p:cNvGrpSpPr/>
        <p:nvPr/>
      </p:nvGrpSpPr>
      <p:grpSpPr>
        <a:xfrm>
          <a:off x="0" y="0"/>
          <a:ext cx="0" cy="0"/>
          <a:chOff x="0" y="0"/>
          <a:chExt cx="0" cy="0"/>
        </a:xfrm>
      </p:grpSpPr>
      <p:pic>
        <p:nvPicPr>
          <p:cNvPr id="3" name="図 2" descr="口を開けている赤ちゃん&#10;&#10;自動的に生成された説明">
            <a:extLst>
              <a:ext uri="{FF2B5EF4-FFF2-40B4-BE49-F238E27FC236}">
                <a16:creationId xmlns:a16="http://schemas.microsoft.com/office/drawing/2014/main" id="{0BD94C1D-1D00-E787-8DB4-517930FD7622}"/>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a:ext>
            </a:extLst>
          </a:blip>
          <a:srcRect/>
          <a:stretch/>
        </p:blipFill>
        <p:spPr>
          <a:xfrm>
            <a:off x="0" y="0"/>
            <a:ext cx="18370862" cy="10287000"/>
          </a:xfrm>
          <a:prstGeom prst="rect">
            <a:avLst/>
          </a:prstGeom>
        </p:spPr>
      </p:pic>
      <p:sp>
        <p:nvSpPr>
          <p:cNvPr id="5" name="Object 5"/>
          <p:cNvSpPr txBox="1"/>
          <p:nvPr/>
        </p:nvSpPr>
        <p:spPr>
          <a:xfrm>
            <a:off x="1828800" y="1668675"/>
            <a:ext cx="13030200" cy="1908215"/>
          </a:xfrm>
          <a:prstGeom prst="rect">
            <a:avLst/>
          </a:prstGeom>
          <a:noFill/>
        </p:spPr>
        <p:txBody>
          <a:bodyPr wrap="square"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ja-JP" altLang="en-US" sz="11800" b="1" i="0" u="none" strike="noStrike" kern="0" cap="none" spc="-1700" normalizeH="0" baseline="0" noProof="0" dirty="0">
                <a:ln>
                  <a:noFill/>
                </a:ln>
                <a:solidFill>
                  <a:srgbClr val="006BA3"/>
                </a:solidFill>
                <a:effectLst/>
                <a:uLnTx/>
                <a:uFillTx/>
                <a:latin typeface="HG創英角ｺﾞｼｯｸUB" panose="020B0A09000000000000" pitchFamily="49" charset="-128"/>
                <a:ea typeface="HG創英角ｺﾞｼｯｸUB" panose="020B0A09000000000000" pitchFamily="49" charset="-128"/>
                <a:cs typeface="+mn-cs"/>
              </a:rPr>
              <a:t>真の父母様の</a:t>
            </a:r>
            <a:endParaRPr kumimoji="0" lang="en-US" altLang="ja-JP" sz="11800" b="1" i="0" u="none" strike="noStrike" kern="0" cap="none" spc="-1700" normalizeH="0" baseline="0" noProof="0" dirty="0">
              <a:ln>
                <a:noFill/>
              </a:ln>
              <a:solidFill>
                <a:srgbClr val="006BA3"/>
              </a:solidFill>
              <a:effectLst/>
              <a:uLnTx/>
              <a:uFillTx/>
              <a:latin typeface="HG創英角ｺﾞｼｯｸUB" panose="020B0A09000000000000" pitchFamily="49" charset="-128"/>
              <a:ea typeface="HG創英角ｺﾞｼｯｸUB" panose="020B0A09000000000000" pitchFamily="49" charset="-128"/>
              <a:cs typeface="+mn-cs"/>
            </a:endParaRPr>
          </a:p>
        </p:txBody>
      </p:sp>
      <p:sp>
        <p:nvSpPr>
          <p:cNvPr id="6" name="Object 6"/>
          <p:cNvSpPr txBox="1"/>
          <p:nvPr/>
        </p:nvSpPr>
        <p:spPr>
          <a:xfrm>
            <a:off x="378285" y="3576892"/>
            <a:ext cx="10496732" cy="3308598"/>
          </a:xfrm>
          <a:prstGeom prst="rect">
            <a:avLst/>
          </a:prstGeom>
          <a:noFill/>
        </p:spPr>
        <p:txBody>
          <a:bodyPr wrap="square"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20900" b="0" i="0" u="none" strike="noStrike" kern="0" cap="none" spc="-1700" normalizeH="0" baseline="0" noProof="0" dirty="0">
                <a:ln>
                  <a:noFill/>
                </a:ln>
                <a:solidFill>
                  <a:srgbClr val="ED8774"/>
                </a:solidFill>
                <a:effectLst/>
                <a:uLnTx/>
                <a:uFillTx/>
                <a:latin typeface="HG創英角ｺﾞｼｯｸUB" panose="020B0A09000000000000" pitchFamily="49" charset="-128"/>
                <a:ea typeface="HG創英角ｺﾞｼｯｸUB" panose="020B0A09000000000000" pitchFamily="49" charset="-128"/>
                <a:cs typeface="+mn-cs"/>
              </a:rPr>
              <a:t>御聖誕</a:t>
            </a:r>
            <a:endParaRPr kumimoji="0" lang="en-US" sz="20900" b="0" i="0" u="none" strike="noStrike" kern="1200" cap="none" spc="0" normalizeH="0" baseline="0" noProof="0" dirty="0">
              <a:ln>
                <a:noFill/>
              </a:ln>
              <a:solidFill>
                <a:prstClr val="black"/>
              </a:solidFill>
              <a:effectLst/>
              <a:uLnTx/>
              <a:uFillTx/>
              <a:latin typeface="HG創英角ｺﾞｼｯｸUB" panose="020B0A09000000000000" pitchFamily="49" charset="-128"/>
              <a:ea typeface="HG創英角ｺﾞｼｯｸUB" panose="020B0A09000000000000" pitchFamily="49" charset="-128"/>
              <a:cs typeface="+mn-cs"/>
            </a:endParaRPr>
          </a:p>
        </p:txBody>
      </p:sp>
      <p:grpSp>
        <p:nvGrpSpPr>
          <p:cNvPr id="11" name="그룹 1002">
            <a:extLst>
              <a:ext uri="{FF2B5EF4-FFF2-40B4-BE49-F238E27FC236}">
                <a16:creationId xmlns:a16="http://schemas.microsoft.com/office/drawing/2014/main" id="{1AC33C11-E3C1-47B7-8103-E0F1B0B63736}"/>
              </a:ext>
            </a:extLst>
          </p:cNvPr>
          <p:cNvGrpSpPr/>
          <p:nvPr/>
        </p:nvGrpSpPr>
        <p:grpSpPr>
          <a:xfrm rot="505468">
            <a:off x="2006455" y="7515493"/>
            <a:ext cx="7245822" cy="592715"/>
            <a:chOff x="9016731" y="8117047"/>
            <a:chExt cx="7245822" cy="592715"/>
          </a:xfrm>
        </p:grpSpPr>
        <p:grpSp>
          <p:nvGrpSpPr>
            <p:cNvPr id="13" name="그룹 1003">
              <a:extLst>
                <a:ext uri="{FF2B5EF4-FFF2-40B4-BE49-F238E27FC236}">
                  <a16:creationId xmlns:a16="http://schemas.microsoft.com/office/drawing/2014/main" id="{85148F1A-226A-4EC0-9FBF-DFD398428480}"/>
                </a:ext>
              </a:extLst>
            </p:cNvPr>
            <p:cNvGrpSpPr/>
            <p:nvPr/>
          </p:nvGrpSpPr>
          <p:grpSpPr>
            <a:xfrm>
              <a:off x="10136715" y="8117047"/>
              <a:ext cx="5000367" cy="592715"/>
              <a:chOff x="10136715" y="8117047"/>
              <a:chExt cx="5000367" cy="592715"/>
            </a:xfrm>
          </p:grpSpPr>
          <p:pic>
            <p:nvPicPr>
              <p:cNvPr id="15" name="Object 9">
                <a:extLst>
                  <a:ext uri="{FF2B5EF4-FFF2-40B4-BE49-F238E27FC236}">
                    <a16:creationId xmlns:a16="http://schemas.microsoft.com/office/drawing/2014/main" id="{D959E099-6BF6-463A-8CE1-78119AA23017}"/>
                  </a:ext>
                </a:extLst>
              </p:cNvPr>
              <p:cNvPicPr>
                <a:picLocks noChangeAspect="1"/>
              </p:cNvPicPr>
              <p:nvPr/>
            </p:nvPicPr>
            <p:blipFill>
              <a:blip r:embed="rId5" cstate="print"/>
              <a:stretch>
                <a:fillRect/>
              </a:stretch>
            </p:blipFill>
            <p:spPr>
              <a:xfrm rot="-480000">
                <a:off x="10136715" y="8117047"/>
                <a:ext cx="5000367" cy="592715"/>
              </a:xfrm>
              <a:prstGeom prst="rect">
                <a:avLst/>
              </a:prstGeom>
            </p:spPr>
          </p:pic>
        </p:grpSp>
        <p:sp>
          <p:nvSpPr>
            <p:cNvPr id="14" name="Object 12">
              <a:extLst>
                <a:ext uri="{FF2B5EF4-FFF2-40B4-BE49-F238E27FC236}">
                  <a16:creationId xmlns:a16="http://schemas.microsoft.com/office/drawing/2014/main" id="{0DDFED25-EF58-4848-A3F7-3F4B0079B5F7}"/>
                </a:ext>
              </a:extLst>
            </p:cNvPr>
            <p:cNvSpPr txBox="1"/>
            <p:nvPr/>
          </p:nvSpPr>
          <p:spPr>
            <a:xfrm rot="21120000">
              <a:off x="9016731" y="8162634"/>
              <a:ext cx="7245822" cy="538609"/>
            </a:xfrm>
            <a:prstGeom prst="rect">
              <a:avLst/>
            </a:prstGeom>
            <a:noFill/>
          </p:spPr>
          <p:txBody>
            <a:bodyPr wrap="square"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ja-JP" altLang="en-US" sz="2900" b="0" i="0" u="none" strike="noStrike" kern="1200" cap="none" spc="0" normalizeH="0" baseline="0" noProof="0" dirty="0">
                  <a:ln>
                    <a:noFill/>
                  </a:ln>
                  <a:solidFill>
                    <a:srgbClr val="FFFFFF"/>
                  </a:solidFill>
                  <a:effectLst/>
                  <a:uLnTx/>
                  <a:uFillTx/>
                  <a:latin typeface="Gmarket Sans Bold" pitchFamily="34" charset="0"/>
                  <a:cs typeface="Gmarket Sans Bold" pitchFamily="34" charset="0"/>
                </a:rPr>
                <a:t>成和学生</a:t>
              </a:r>
              <a:r>
                <a:rPr kumimoji="0" lang="en-US" sz="2900" b="0" i="0" u="none" strike="noStrike" kern="1200" cap="none" spc="0" normalizeH="0" baseline="0" noProof="0" dirty="0" err="1">
                  <a:ln>
                    <a:noFill/>
                  </a:ln>
                  <a:solidFill>
                    <a:srgbClr val="FFFFFF"/>
                  </a:solidFill>
                  <a:effectLst/>
                  <a:uLnTx/>
                  <a:uFillTx/>
                  <a:latin typeface="Gmarket Sans Bold" pitchFamily="34" charset="0"/>
                  <a:ea typeface="+mn-ea"/>
                  <a:cs typeface="Gmarket Sans Bold" pitchFamily="34" charset="0"/>
                </a:rPr>
                <a:t>礼拝</a:t>
              </a:r>
              <a:endParaRPr kumimoji="0" lang="en-US" sz="1800" b="0" i="0" u="none" strike="noStrike" kern="1200" cap="none" spc="0" normalizeH="0" baseline="0" noProof="0" dirty="0">
                <a:ln>
                  <a:noFill/>
                </a:ln>
                <a:solidFill>
                  <a:prstClr val="black"/>
                </a:solidFill>
                <a:effectLst/>
                <a:uLnTx/>
                <a:uFillTx/>
                <a:latin typeface="Calibri"/>
                <a:ea typeface="+mn-ea"/>
                <a:cs typeface="+mn-cs"/>
              </a:endParaRPr>
            </a:p>
          </p:txBody>
        </p:sp>
      </p:grpSp>
    </p:spTree>
    <p:extLst>
      <p:ext uri="{BB962C8B-B14F-4D97-AF65-F5344CB8AC3E}">
        <p14:creationId xmlns:p14="http://schemas.microsoft.com/office/powerpoint/2010/main" val="26935681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3">
            <a:extLst>
              <a:ext uri="{FF2B5EF4-FFF2-40B4-BE49-F238E27FC236}">
                <a16:creationId xmlns:a16="http://schemas.microsoft.com/office/drawing/2014/main" id="{1153CC83-9D16-EA6A-1DE4-4ED55A45EF9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980" t="1277" r="-273"/>
          <a:stretch/>
        </p:blipFill>
        <p:spPr>
          <a:xfrm>
            <a:off x="355600" y="860646"/>
            <a:ext cx="15798800" cy="9102684"/>
          </a:xfrm>
          <a:prstGeom prst="rect">
            <a:avLst/>
          </a:prstGeom>
          <a:effectLst>
            <a:outerShdw blurRad="50800" dist="38100" dir="5400000" algn="t" rotWithShape="0">
              <a:prstClr val="black">
                <a:alpha val="40000"/>
              </a:prstClr>
            </a:outerShdw>
          </a:effectLst>
        </p:spPr>
      </p:pic>
      <p:sp>
        <p:nvSpPr>
          <p:cNvPr id="7" name="テキスト ボックス 6">
            <a:extLst>
              <a:ext uri="{FF2B5EF4-FFF2-40B4-BE49-F238E27FC236}">
                <a16:creationId xmlns:a16="http://schemas.microsoft.com/office/drawing/2014/main" id="{ABFFB8A3-8EAF-51FD-C322-C79DFB31D1FE}"/>
              </a:ext>
            </a:extLst>
          </p:cNvPr>
          <p:cNvSpPr txBox="1"/>
          <p:nvPr/>
        </p:nvSpPr>
        <p:spPr>
          <a:xfrm>
            <a:off x="533400" y="385108"/>
            <a:ext cx="11582400" cy="1938992"/>
          </a:xfrm>
          <a:prstGeom prst="rect">
            <a:avLst/>
          </a:prstGeom>
          <a:noFill/>
        </p:spPr>
        <p:txBody>
          <a:bodyPr wrap="square" rtlCol="0">
            <a:spAutoFit/>
          </a:bodyPr>
          <a:lstStyle/>
          <a:p>
            <a:r>
              <a:rPr kumimoji="1" lang="en-US" altLang="zh-TW" sz="6000" dirty="0">
                <a:solidFill>
                  <a:srgbClr val="ED8774"/>
                </a:solidFill>
                <a:latin typeface="HGS創英角ｺﾞｼｯｸUB" panose="020B0900000000000000" pitchFamily="50" charset="-128"/>
                <a:ea typeface="HGS創英角ｺﾞｼｯｸUB" panose="020B0900000000000000" pitchFamily="50" charset="-128"/>
              </a:rPr>
              <a:t>1920</a:t>
            </a:r>
            <a:r>
              <a:rPr kumimoji="1" lang="zh-TW" altLang="en-US" sz="6000" dirty="0">
                <a:solidFill>
                  <a:srgbClr val="ED8774"/>
                </a:solidFill>
                <a:latin typeface="HGS創英角ｺﾞｼｯｸUB" panose="020B0900000000000000" pitchFamily="50" charset="-128"/>
                <a:ea typeface="HGS創英角ｺﾞｼｯｸUB" panose="020B0900000000000000" pitchFamily="50" charset="-128"/>
              </a:rPr>
              <a:t>年 陰暦 </a:t>
            </a:r>
            <a:r>
              <a:rPr kumimoji="1" lang="en-US" altLang="zh-TW" sz="6000" dirty="0">
                <a:solidFill>
                  <a:srgbClr val="ED8774"/>
                </a:solidFill>
                <a:latin typeface="HGS創英角ｺﾞｼｯｸUB" panose="020B0900000000000000" pitchFamily="50" charset="-128"/>
                <a:ea typeface="HGS創英角ｺﾞｼｯｸUB" panose="020B0900000000000000" pitchFamily="50" charset="-128"/>
              </a:rPr>
              <a:t>1</a:t>
            </a:r>
            <a:r>
              <a:rPr kumimoji="1" lang="zh-TW" altLang="en-US" sz="6000" dirty="0">
                <a:solidFill>
                  <a:srgbClr val="ED8774"/>
                </a:solidFill>
                <a:latin typeface="HGS創英角ｺﾞｼｯｸUB" panose="020B0900000000000000" pitchFamily="50" charset="-128"/>
                <a:ea typeface="HGS創英角ｺﾞｼｯｸUB" panose="020B0900000000000000" pitchFamily="50" charset="-128"/>
              </a:rPr>
              <a:t>月 </a:t>
            </a:r>
            <a:r>
              <a:rPr kumimoji="1" lang="en-US" altLang="zh-TW" sz="6000" dirty="0">
                <a:solidFill>
                  <a:srgbClr val="ED8774"/>
                </a:solidFill>
                <a:latin typeface="HGS創英角ｺﾞｼｯｸUB" panose="020B0900000000000000" pitchFamily="50" charset="-128"/>
                <a:ea typeface="HGS創英角ｺﾞｼｯｸUB" panose="020B0900000000000000" pitchFamily="50" charset="-128"/>
              </a:rPr>
              <a:t>6</a:t>
            </a:r>
            <a:r>
              <a:rPr kumimoji="1" lang="zh-TW" altLang="en-US" sz="6000" dirty="0">
                <a:solidFill>
                  <a:srgbClr val="ED8774"/>
                </a:solidFill>
                <a:latin typeface="HGS創英角ｺﾞｼｯｸUB" panose="020B0900000000000000" pitchFamily="50" charset="-128"/>
                <a:ea typeface="HGS創英角ｺﾞｼｯｸUB" panose="020B0900000000000000" pitchFamily="50" charset="-128"/>
              </a:rPr>
              <a:t>日</a:t>
            </a:r>
            <a:endParaRPr kumimoji="1" lang="en-US" altLang="zh-TW" sz="6000" dirty="0">
              <a:solidFill>
                <a:srgbClr val="ED8774"/>
              </a:solidFill>
              <a:latin typeface="HGS創英角ｺﾞｼｯｸUB" panose="020B0900000000000000" pitchFamily="50" charset="-128"/>
              <a:ea typeface="HGS創英角ｺﾞｼｯｸUB" panose="020B0900000000000000" pitchFamily="50" charset="-128"/>
            </a:endParaRPr>
          </a:p>
          <a:p>
            <a:r>
              <a:rPr kumimoji="1" lang="zh-TW" altLang="en-US" sz="6000" dirty="0">
                <a:solidFill>
                  <a:srgbClr val="ED8774"/>
                </a:solidFill>
                <a:latin typeface="HGS創英角ｺﾞｼｯｸUB" panose="020B0900000000000000" pitchFamily="50" charset="-128"/>
                <a:ea typeface="HGS創英角ｺﾞｼｯｸUB" panose="020B0900000000000000" pitchFamily="50" charset="-128"/>
              </a:rPr>
              <a:t>平安北道 定</a:t>
            </a:r>
            <a:r>
              <a:rPr kumimoji="1" lang="ja-JP" altLang="en-US" sz="6000" dirty="0">
                <a:solidFill>
                  <a:srgbClr val="ED8774"/>
                </a:solidFill>
                <a:latin typeface="HGS創英角ｺﾞｼｯｸUB" panose="020B0900000000000000" pitchFamily="50" charset="-128"/>
                <a:ea typeface="HGS創英角ｺﾞｼｯｸUB" panose="020B0900000000000000" pitchFamily="50" charset="-128"/>
              </a:rPr>
              <a:t>州</a:t>
            </a:r>
            <a:endParaRPr kumimoji="1" lang="zh-TW" altLang="en-US" sz="6000" dirty="0">
              <a:solidFill>
                <a:srgbClr val="ED8774"/>
              </a:solidFill>
              <a:latin typeface="HGS創英角ｺﾞｼｯｸUB" panose="020B0900000000000000" pitchFamily="50" charset="-128"/>
              <a:ea typeface="HGS創英角ｺﾞｼｯｸUB" panose="020B0900000000000000" pitchFamily="50" charset="-128"/>
            </a:endParaRPr>
          </a:p>
        </p:txBody>
      </p:sp>
      <p:sp>
        <p:nvSpPr>
          <p:cNvPr id="3" name="テキスト ボックス 2">
            <a:extLst>
              <a:ext uri="{FF2B5EF4-FFF2-40B4-BE49-F238E27FC236}">
                <a16:creationId xmlns:a16="http://schemas.microsoft.com/office/drawing/2014/main" id="{09FB0CD5-5C8E-843C-57C2-840F3D2CA9C7}"/>
              </a:ext>
            </a:extLst>
          </p:cNvPr>
          <p:cNvSpPr txBox="1"/>
          <p:nvPr/>
        </p:nvSpPr>
        <p:spPr>
          <a:xfrm>
            <a:off x="10940845" y="3162300"/>
            <a:ext cx="6959600" cy="923330"/>
          </a:xfrm>
          <a:prstGeom prst="rect">
            <a:avLst/>
          </a:prstGeom>
          <a:noFill/>
        </p:spPr>
        <p:txBody>
          <a:bodyPr wrap="square" rtlCol="0">
            <a:spAutoFit/>
          </a:bodyPr>
          <a:lstStyle/>
          <a:p>
            <a:pPr algn="ctr"/>
            <a:r>
              <a:rPr kumimoji="1" lang="ja-JP" altLang="en-US" sz="5400" dirty="0">
                <a:solidFill>
                  <a:srgbClr val="ED8774"/>
                </a:solidFill>
                <a:latin typeface="HGS創英角ｺﾞｼｯｸUB" panose="020B0900000000000000" pitchFamily="50" charset="-128"/>
                <a:ea typeface="HGS創英角ｺﾞｼｯｸUB" panose="020B0900000000000000" pitchFamily="50" charset="-128"/>
              </a:rPr>
              <a:t>「ご飯が愛である」</a:t>
            </a:r>
            <a:endParaRPr kumimoji="1" lang="zh-TW" altLang="en-US" sz="5400" dirty="0">
              <a:solidFill>
                <a:srgbClr val="ED8774"/>
              </a:solidFill>
              <a:latin typeface="HGS創英角ｺﾞｼｯｸUB" panose="020B0900000000000000" pitchFamily="50" charset="-128"/>
              <a:ea typeface="HGS創英角ｺﾞｼｯｸUB" panose="020B0900000000000000" pitchFamily="50" charset="-128"/>
            </a:endParaRPr>
          </a:p>
        </p:txBody>
      </p:sp>
    </p:spTree>
    <p:extLst>
      <p:ext uri="{BB962C8B-B14F-4D97-AF65-F5344CB8AC3E}">
        <p14:creationId xmlns:p14="http://schemas.microsoft.com/office/powerpoint/2010/main" val="719681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3" name="図 2">
            <a:extLst>
              <a:ext uri="{FF2B5EF4-FFF2-40B4-BE49-F238E27FC236}">
                <a16:creationId xmlns:a16="http://schemas.microsoft.com/office/drawing/2014/main" id="{8564B51F-E465-B179-8AD3-93DE7A4A1B5F}"/>
              </a:ext>
            </a:extLst>
          </p:cNvPr>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a:ext>
            </a:extLst>
          </a:blip>
          <a:srcRect/>
          <a:stretch/>
        </p:blipFill>
        <p:spPr>
          <a:xfrm>
            <a:off x="-57150" y="0"/>
            <a:ext cx="18345150" cy="10287000"/>
          </a:xfrm>
          <a:prstGeom prst="rect">
            <a:avLst/>
          </a:prstGeom>
        </p:spPr>
      </p:pic>
      <p:sp>
        <p:nvSpPr>
          <p:cNvPr id="4" name="Object 7">
            <a:extLst>
              <a:ext uri="{FF2B5EF4-FFF2-40B4-BE49-F238E27FC236}">
                <a16:creationId xmlns:a16="http://schemas.microsoft.com/office/drawing/2014/main" id="{FF5438E2-8F20-83BB-5672-8EA391630BF1}"/>
              </a:ext>
            </a:extLst>
          </p:cNvPr>
          <p:cNvSpPr txBox="1"/>
          <p:nvPr/>
        </p:nvSpPr>
        <p:spPr>
          <a:xfrm>
            <a:off x="-57150" y="4213806"/>
            <a:ext cx="18345150" cy="1646605"/>
          </a:xfrm>
          <a:prstGeom prst="rect">
            <a:avLst/>
          </a:prstGeom>
          <a:noFill/>
        </p:spPr>
        <p:txBody>
          <a:bodyPr wrap="square" rtlCol="0" anchor="t">
            <a:spAutoFit/>
          </a:bodyPr>
          <a:lstStyle/>
          <a:p>
            <a:pPr algn="ctr"/>
            <a:r>
              <a:rPr lang="ja-JP" altLang="en-US" sz="10100" kern="0" spc="-2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真のお父様のあだ名「</a:t>
            </a:r>
            <a:r>
              <a:rPr lang="en-US" altLang="ja-JP" sz="10100" kern="0" spc="-2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1</a:t>
            </a:r>
            <a:r>
              <a:rPr lang="ja-JP" altLang="en-US" sz="10100" kern="0" spc="-23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rPr>
              <a:t>日泣き」</a:t>
            </a:r>
            <a:endParaRPr lang="en-US" sz="1100" dirty="0">
              <a:solidFill>
                <a:srgbClr val="ED8774"/>
              </a:solidFill>
              <a:effectLst>
                <a:outerShdw blurRad="38100" dist="38100" dir="2700000" algn="tl">
                  <a:srgbClr val="000000">
                    <a:alpha val="43137"/>
                  </a:srgbClr>
                </a:outerShdw>
              </a:effectLst>
              <a:latin typeface="HG創英角ｺﾞｼｯｸUB" panose="020B0A09000000000000" pitchFamily="49" charset="-128"/>
              <a:ea typeface="HG創英角ｺﾞｼｯｸUB" panose="020B0A09000000000000" pitchFamily="49" charset="-128"/>
            </a:endParaRPr>
          </a:p>
        </p:txBody>
      </p:sp>
    </p:spTree>
    <p:extLst>
      <p:ext uri="{BB962C8B-B14F-4D97-AF65-F5344CB8AC3E}">
        <p14:creationId xmlns:p14="http://schemas.microsoft.com/office/powerpoint/2010/main" val="3711467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3" name="図 2">
            <a:extLst>
              <a:ext uri="{FF2B5EF4-FFF2-40B4-BE49-F238E27FC236}">
                <a16:creationId xmlns:a16="http://schemas.microsoft.com/office/drawing/2014/main" id="{8564B51F-E465-B179-8AD3-93DE7A4A1B5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
            <a:ext cx="18288000" cy="10287001"/>
          </a:xfrm>
          <a:prstGeom prst="rect">
            <a:avLst/>
          </a:prstGeom>
        </p:spPr>
      </p:pic>
    </p:spTree>
    <p:extLst>
      <p:ext uri="{BB962C8B-B14F-4D97-AF65-F5344CB8AC3E}">
        <p14:creationId xmlns:p14="http://schemas.microsoft.com/office/powerpoint/2010/main" val="17185212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5"/>
          <p:cNvGrpSpPr/>
          <p:nvPr/>
        </p:nvGrpSpPr>
        <p:grpSpPr>
          <a:xfrm>
            <a:off x="4383335" y="1936184"/>
            <a:ext cx="9521331" cy="5557702"/>
            <a:chOff x="2575268" y="-28575"/>
            <a:chExt cx="12695108" cy="7410269"/>
          </a:xfrm>
        </p:grpSpPr>
        <p:sp>
          <p:nvSpPr>
            <p:cNvPr id="6" name="TextBox 6"/>
            <p:cNvSpPr txBox="1"/>
            <p:nvPr/>
          </p:nvSpPr>
          <p:spPr>
            <a:xfrm>
              <a:off x="2575268" y="-28575"/>
              <a:ext cx="12695108" cy="635794"/>
            </a:xfrm>
            <a:prstGeom prst="rect">
              <a:avLst/>
            </a:prstGeom>
          </p:spPr>
          <p:txBody>
            <a:bodyPr lIns="0" tIns="0" rIns="0" bIns="0" rtlCol="0" anchor="t">
              <a:spAutoFit/>
            </a:bodyPr>
            <a:lstStyle/>
            <a:p>
              <a:pPr algn="ctr">
                <a:lnSpc>
                  <a:spcPts val="3600"/>
                </a:lnSpc>
              </a:pPr>
              <a:endParaRPr/>
            </a:p>
          </p:txBody>
        </p:sp>
        <p:sp>
          <p:nvSpPr>
            <p:cNvPr id="8" name="TextBox 8"/>
            <p:cNvSpPr txBox="1"/>
            <p:nvPr/>
          </p:nvSpPr>
          <p:spPr>
            <a:xfrm>
              <a:off x="2575268" y="6732406"/>
              <a:ext cx="12695108" cy="649288"/>
            </a:xfrm>
            <a:prstGeom prst="rect">
              <a:avLst/>
            </a:prstGeom>
          </p:spPr>
          <p:txBody>
            <a:bodyPr lIns="0" tIns="0" rIns="0" bIns="0" rtlCol="0" anchor="t">
              <a:spAutoFit/>
            </a:bodyPr>
            <a:lstStyle/>
            <a:p>
              <a:pPr algn="ctr">
                <a:lnSpc>
                  <a:spcPts val="3900"/>
                </a:lnSpc>
              </a:pPr>
              <a:endParaRPr/>
            </a:p>
          </p:txBody>
        </p:sp>
      </p:grpSp>
      <p:pic>
        <p:nvPicPr>
          <p:cNvPr id="4" name="図 3" descr="屋外, 草, 立つ, 男 が含まれている画像&#10;&#10;自動的に生成された説明">
            <a:extLst>
              <a:ext uri="{FF2B5EF4-FFF2-40B4-BE49-F238E27FC236}">
                <a16:creationId xmlns:a16="http://schemas.microsoft.com/office/drawing/2014/main" id="{437AEE91-2341-2FB8-765A-3C9E4368983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532" y="0"/>
            <a:ext cx="18284936" cy="10287000"/>
          </a:xfrm>
          <a:prstGeom prst="rect">
            <a:avLst/>
          </a:prstGeom>
        </p:spPr>
      </p:pic>
      <p:sp>
        <p:nvSpPr>
          <p:cNvPr id="7" name="テキスト ボックス 6">
            <a:extLst>
              <a:ext uri="{FF2B5EF4-FFF2-40B4-BE49-F238E27FC236}">
                <a16:creationId xmlns:a16="http://schemas.microsoft.com/office/drawing/2014/main" id="{7B9F8CE0-A1E7-58E0-1A43-255688E73093}"/>
              </a:ext>
            </a:extLst>
          </p:cNvPr>
          <p:cNvSpPr txBox="1"/>
          <p:nvPr/>
        </p:nvSpPr>
        <p:spPr>
          <a:xfrm>
            <a:off x="914400" y="3712339"/>
            <a:ext cx="12137317" cy="3523080"/>
          </a:xfrm>
          <a:prstGeom prst="rect">
            <a:avLst/>
          </a:prstGeom>
          <a:noFill/>
        </p:spPr>
        <p:txBody>
          <a:bodyPr wrap="square" rtlCol="0">
            <a:spAutoFit/>
          </a:bodyPr>
          <a:lstStyle/>
          <a:p>
            <a:pPr marL="342900" indent="-342900">
              <a:lnSpc>
                <a:spcPct val="130000"/>
              </a:lnSpc>
              <a:buFont typeface="Arial" panose="020B0604020202020204" pitchFamily="34" charset="0"/>
              <a:buChar char="•"/>
            </a:pPr>
            <a:r>
              <a:rPr kumimoji="1" lang="ja-JP" altLang="en-US" sz="6000" dirty="0">
                <a:solidFill>
                  <a:schemeClr val="bg1"/>
                </a:solidFill>
                <a:latin typeface="HG創英角ｺﾞｼｯｸUB" panose="020B0909000000000000" pitchFamily="49" charset="-128"/>
                <a:ea typeface="HG創英角ｺﾞｼｯｸUB" panose="020B0909000000000000" pitchFamily="49" charset="-128"/>
              </a:rPr>
              <a:t>神は確実に存在するのか</a:t>
            </a:r>
            <a:endParaRPr kumimoji="1" lang="en-US" altLang="ja-JP" sz="6000" dirty="0">
              <a:solidFill>
                <a:schemeClr val="bg1"/>
              </a:solidFill>
              <a:latin typeface="HG創英角ｺﾞｼｯｸUB" panose="020B0909000000000000" pitchFamily="49" charset="-128"/>
              <a:ea typeface="HG創英角ｺﾞｼｯｸUB" panose="020B0909000000000000" pitchFamily="49" charset="-128"/>
            </a:endParaRPr>
          </a:p>
          <a:p>
            <a:pPr marL="342900" indent="-342900">
              <a:lnSpc>
                <a:spcPct val="130000"/>
              </a:lnSpc>
              <a:buFont typeface="Arial" panose="020B0604020202020204" pitchFamily="34" charset="0"/>
              <a:buChar char="•"/>
            </a:pPr>
            <a:r>
              <a:rPr kumimoji="1" lang="ja-JP" altLang="en-US" sz="6000" dirty="0">
                <a:solidFill>
                  <a:schemeClr val="bg1"/>
                </a:solidFill>
                <a:latin typeface="HG創英角ｺﾞｼｯｸUB" panose="020B0909000000000000" pitchFamily="49" charset="-128"/>
                <a:ea typeface="HG創英角ｺﾞｼｯｸUB" panose="020B0909000000000000" pitchFamily="49" charset="-128"/>
              </a:rPr>
              <a:t>私は誰なのか、どこから来たのか</a:t>
            </a:r>
            <a:endParaRPr kumimoji="1" lang="en-US" altLang="ja-JP" sz="6000" dirty="0">
              <a:solidFill>
                <a:schemeClr val="bg1"/>
              </a:solidFill>
              <a:latin typeface="HG創英角ｺﾞｼｯｸUB" panose="020B0909000000000000" pitchFamily="49" charset="-128"/>
              <a:ea typeface="HG創英角ｺﾞｼｯｸUB" panose="020B0909000000000000" pitchFamily="49" charset="-128"/>
            </a:endParaRPr>
          </a:p>
          <a:p>
            <a:pPr marL="342900" indent="-342900">
              <a:lnSpc>
                <a:spcPct val="130000"/>
              </a:lnSpc>
              <a:buFont typeface="Arial" panose="020B0604020202020204" pitchFamily="34" charset="0"/>
              <a:buChar char="•"/>
            </a:pPr>
            <a:r>
              <a:rPr kumimoji="1" lang="ja-JP" altLang="en-US" sz="6000" dirty="0">
                <a:solidFill>
                  <a:schemeClr val="bg1"/>
                </a:solidFill>
                <a:latin typeface="HG創英角ｺﾞｼｯｸUB" panose="020B0909000000000000" pitchFamily="49" charset="-128"/>
                <a:ea typeface="HG創英角ｺﾞｼｯｸUB" panose="020B0909000000000000" pitchFamily="49" charset="-128"/>
              </a:rPr>
              <a:t>人は死ねばどうなるのか</a:t>
            </a:r>
          </a:p>
        </p:txBody>
      </p:sp>
      <p:sp>
        <p:nvSpPr>
          <p:cNvPr id="9" name="テキスト ボックス 8">
            <a:extLst>
              <a:ext uri="{FF2B5EF4-FFF2-40B4-BE49-F238E27FC236}">
                <a16:creationId xmlns:a16="http://schemas.microsoft.com/office/drawing/2014/main" id="{80CBBD50-D3A1-B738-C568-014E1C2B8A64}"/>
              </a:ext>
            </a:extLst>
          </p:cNvPr>
          <p:cNvSpPr txBox="1"/>
          <p:nvPr/>
        </p:nvSpPr>
        <p:spPr>
          <a:xfrm>
            <a:off x="914400" y="1522777"/>
            <a:ext cx="12137317" cy="1323439"/>
          </a:xfrm>
          <a:prstGeom prst="rect">
            <a:avLst/>
          </a:prstGeom>
          <a:noFill/>
        </p:spPr>
        <p:txBody>
          <a:bodyPr wrap="square" rtlCol="0">
            <a:spAutoFit/>
          </a:bodyPr>
          <a:lstStyle/>
          <a:p>
            <a:r>
              <a:rPr kumimoji="1" lang="ja-JP" altLang="en-US" sz="8000" dirty="0">
                <a:solidFill>
                  <a:schemeClr val="bg1"/>
                </a:solidFill>
                <a:latin typeface="HG創英角ｺﾞｼｯｸUB" panose="020B0909000000000000" pitchFamily="49" charset="-128"/>
                <a:ea typeface="HG創英角ｺﾞｼｯｸUB" panose="020B0909000000000000" pitchFamily="49" charset="-128"/>
              </a:rPr>
              <a:t>人生の三大疑問</a:t>
            </a:r>
          </a:p>
        </p:txBody>
      </p:sp>
    </p:spTree>
    <p:extLst>
      <p:ext uri="{BB962C8B-B14F-4D97-AF65-F5344CB8AC3E}">
        <p14:creationId xmlns:p14="http://schemas.microsoft.com/office/powerpoint/2010/main" val="2858302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2">
            <a:extLst>
              <a:ext uri="{FF2B5EF4-FFF2-40B4-BE49-F238E27FC236}">
                <a16:creationId xmlns:a16="http://schemas.microsoft.com/office/drawing/2014/main" id="{C979B553-3311-49D4-1317-E359C7E7515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492" t="1875" r="492" b="987"/>
          <a:stretch/>
        </p:blipFill>
        <p:spPr>
          <a:xfrm>
            <a:off x="-152400" y="-68278"/>
            <a:ext cx="18440400" cy="10382897"/>
          </a:xfrm>
          <a:prstGeom prst="rect">
            <a:avLst/>
          </a:prstGeom>
        </p:spPr>
      </p:pic>
    </p:spTree>
    <p:extLst>
      <p:ext uri="{BB962C8B-B14F-4D97-AF65-F5344CB8AC3E}">
        <p14:creationId xmlns:p14="http://schemas.microsoft.com/office/powerpoint/2010/main" val="20165259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2">
            <a:extLst>
              <a:ext uri="{FF2B5EF4-FFF2-40B4-BE49-F238E27FC236}">
                <a16:creationId xmlns:a16="http://schemas.microsoft.com/office/drawing/2014/main" id="{C979B553-3311-49D4-1317-E359C7E7515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492" t="1875" r="492" b="987"/>
          <a:stretch/>
        </p:blipFill>
        <p:spPr>
          <a:xfrm>
            <a:off x="-152400" y="-68278"/>
            <a:ext cx="18440400" cy="10382897"/>
          </a:xfrm>
          <a:prstGeom prst="rect">
            <a:avLst/>
          </a:prstGeom>
        </p:spPr>
      </p:pic>
      <p:sp>
        <p:nvSpPr>
          <p:cNvPr id="5" name="직사각형 3">
            <a:extLst>
              <a:ext uri="{FF2B5EF4-FFF2-40B4-BE49-F238E27FC236}">
                <a16:creationId xmlns:a16="http://schemas.microsoft.com/office/drawing/2014/main" id="{EEE5A42D-B9D3-90F7-6B2A-C34514F0D9BA}"/>
              </a:ext>
            </a:extLst>
          </p:cNvPr>
          <p:cNvSpPr/>
          <p:nvPr/>
        </p:nvSpPr>
        <p:spPr>
          <a:xfrm>
            <a:off x="0" y="6724"/>
            <a:ext cx="18276046" cy="10280275"/>
          </a:xfrm>
          <a:prstGeom prst="rect">
            <a:avLst/>
          </a:prstGeom>
          <a:solidFill>
            <a:schemeClr val="tx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sp>
        <p:nvSpPr>
          <p:cNvPr id="3" name="TextBox 5">
            <a:extLst>
              <a:ext uri="{FF2B5EF4-FFF2-40B4-BE49-F238E27FC236}">
                <a16:creationId xmlns:a16="http://schemas.microsoft.com/office/drawing/2014/main" id="{9CAE3057-96D3-A562-5276-9B7800EFD431}"/>
              </a:ext>
            </a:extLst>
          </p:cNvPr>
          <p:cNvSpPr txBox="1"/>
          <p:nvPr/>
        </p:nvSpPr>
        <p:spPr>
          <a:xfrm>
            <a:off x="2146673" y="1141763"/>
            <a:ext cx="13982700" cy="8003473"/>
          </a:xfrm>
          <a:prstGeom prst="rect">
            <a:avLst/>
          </a:prstGeom>
        </p:spPr>
        <p:txBody>
          <a:bodyPr wrap="square" lIns="0" tIns="0" rIns="0" bIns="0" rtlCol="0" anchor="t">
            <a:sp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kumimoji="0" lang="ja-JP" altLang="en-US" sz="44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復帰摂理において神様のみ旨が成就されるためには、父母が来なければなりません。堕落した父母ではなく、真の父母が来なければならないのです。この「真の父母」という言葉は、皆さんが考え</a:t>
            </a:r>
            <a:r>
              <a:rPr lang="ja-JP" altLang="en-US" sz="4400" spc="-298" dirty="0">
                <a:solidFill>
                  <a:schemeClr val="bg1"/>
                </a:solidFill>
                <a:latin typeface="BIZ UDP明朝 Medium" panose="02020500000000000000" pitchFamily="18" charset="-128"/>
                <a:ea typeface="BIZ UDP明朝 Medium" panose="02020500000000000000" pitchFamily="18" charset="-128"/>
              </a:rPr>
              <a:t>て</a:t>
            </a:r>
            <a:r>
              <a:rPr kumimoji="0" lang="ja-JP" altLang="en-US" sz="44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rPr>
              <a:t>もいない立場で出会う、そのような言葉、そのような内容ではありません。これは、歴史上、初めて現れた言葉です。これは、歴史にない、奇跡的な大事件です。「真の父母」という言葉を語ることができるのは、今まで生きては死んでいった数多くの父母たちの愛を凌駕する、ただ一度しかない愛をもって現れたので可能なのです。そのような基準をもったので、「真の父母」という言葉を語れるのです。</a:t>
            </a:r>
            <a:endParaRPr kumimoji="0" lang="en-US" sz="4400" b="0" i="0" u="none" strike="noStrike" kern="1200" cap="none" spc="-298" normalizeH="0" baseline="0" noProof="0" dirty="0">
              <a:ln>
                <a:noFill/>
              </a:ln>
              <a:solidFill>
                <a:schemeClr val="bg1"/>
              </a:solidFill>
              <a:effectLst/>
              <a:uLnTx/>
              <a:uFillTx/>
              <a:latin typeface="BIZ UDP明朝 Medium" panose="02020500000000000000" pitchFamily="18" charset="-128"/>
              <a:ea typeface="BIZ UDP明朝 Medium" panose="02020500000000000000" pitchFamily="18" charset="-128"/>
            </a:endParaRPr>
          </a:p>
        </p:txBody>
      </p:sp>
      <p:sp>
        <p:nvSpPr>
          <p:cNvPr id="4" name="TextBox 8">
            <a:extLst>
              <a:ext uri="{FF2B5EF4-FFF2-40B4-BE49-F238E27FC236}">
                <a16:creationId xmlns:a16="http://schemas.microsoft.com/office/drawing/2014/main" id="{7D2F6235-9F68-DB49-D380-DF6910A1ED08}"/>
              </a:ext>
            </a:extLst>
          </p:cNvPr>
          <p:cNvSpPr txBox="1"/>
          <p:nvPr/>
        </p:nvSpPr>
        <p:spPr>
          <a:xfrm>
            <a:off x="5943600" y="9358933"/>
            <a:ext cx="11353800" cy="646331"/>
          </a:xfrm>
          <a:prstGeom prst="rect">
            <a:avLst/>
          </a:prstGeom>
          <a:noFill/>
        </p:spPr>
        <p:txBody>
          <a:bodyPr wrap="square">
            <a:spAutoFit/>
          </a:bodyPr>
          <a:lstStyle/>
          <a:p>
            <a:pPr algn="r"/>
            <a:r>
              <a:rPr lang="en-US" altLang="ja-JP" sz="3600" dirty="0">
                <a:solidFill>
                  <a:schemeClr val="bg1"/>
                </a:solidFill>
                <a:latin typeface="BIZ UDP明朝 Medium" panose="02020500000000000000" pitchFamily="18" charset="-128"/>
                <a:ea typeface="BIZ UDP明朝 Medium" panose="02020500000000000000" pitchFamily="18" charset="-128"/>
              </a:rPr>
              <a:t>『</a:t>
            </a:r>
            <a:r>
              <a:rPr lang="ja-JP" altLang="en-US" sz="3600" dirty="0">
                <a:solidFill>
                  <a:schemeClr val="bg1"/>
                </a:solidFill>
                <a:latin typeface="BIZ UDP明朝 Medium" panose="02020500000000000000" pitchFamily="18" charset="-128"/>
                <a:ea typeface="BIZ UDP明朝 Medium" panose="02020500000000000000" pitchFamily="18" charset="-128"/>
              </a:rPr>
              <a:t>平和を愛する世界人として</a:t>
            </a:r>
            <a:r>
              <a:rPr lang="en-US" altLang="ja-JP" sz="3600" dirty="0">
                <a:solidFill>
                  <a:schemeClr val="bg1"/>
                </a:solidFill>
                <a:latin typeface="BIZ UDP明朝 Medium" panose="02020500000000000000" pitchFamily="18" charset="-128"/>
                <a:ea typeface="BIZ UDP明朝 Medium" panose="02020500000000000000" pitchFamily="18" charset="-128"/>
              </a:rPr>
              <a:t>』p. 66</a:t>
            </a:r>
            <a:r>
              <a:rPr lang="ja-JP" altLang="en-US" sz="3600" dirty="0">
                <a:solidFill>
                  <a:schemeClr val="bg1"/>
                </a:solidFill>
                <a:latin typeface="BIZ UDP明朝 Medium" panose="02020500000000000000" pitchFamily="18" charset="-128"/>
                <a:ea typeface="BIZ UDP明朝 Medium" panose="02020500000000000000" pitchFamily="18" charset="-128"/>
              </a:rPr>
              <a:t>～</a:t>
            </a:r>
            <a:r>
              <a:rPr lang="en-US" altLang="ja-JP" sz="3600" dirty="0">
                <a:solidFill>
                  <a:schemeClr val="bg1"/>
                </a:solidFill>
                <a:latin typeface="BIZ UDP明朝 Medium" panose="02020500000000000000" pitchFamily="18" charset="-128"/>
                <a:ea typeface="BIZ UDP明朝 Medium" panose="02020500000000000000" pitchFamily="18" charset="-128"/>
              </a:rPr>
              <a:t>67</a:t>
            </a:r>
            <a:r>
              <a:rPr lang="ja-JP" altLang="en-US" sz="3600" dirty="0">
                <a:solidFill>
                  <a:schemeClr val="bg1"/>
                </a:solidFill>
                <a:latin typeface="BIZ UDP明朝 Medium" panose="02020500000000000000" pitchFamily="18" charset="-128"/>
                <a:ea typeface="BIZ UDP明朝 Medium" panose="02020500000000000000" pitchFamily="18" charset="-128"/>
              </a:rPr>
              <a:t>、光言社版</a:t>
            </a:r>
          </a:p>
        </p:txBody>
      </p:sp>
    </p:spTree>
    <p:extLst>
      <p:ext uri="{BB962C8B-B14F-4D97-AF65-F5344CB8AC3E}">
        <p14:creationId xmlns:p14="http://schemas.microsoft.com/office/powerpoint/2010/main" val="26736453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그림 2">
            <a:extLst>
              <a:ext uri="{FF2B5EF4-FFF2-40B4-BE49-F238E27FC236}">
                <a16:creationId xmlns:a16="http://schemas.microsoft.com/office/drawing/2014/main" id="{C979B553-3311-49D4-1317-E359C7E7515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492" t="1875" r="492" b="987"/>
          <a:stretch/>
        </p:blipFill>
        <p:spPr>
          <a:xfrm>
            <a:off x="-152400" y="-68278"/>
            <a:ext cx="18440400" cy="10382897"/>
          </a:xfrm>
          <a:prstGeom prst="rect">
            <a:avLst/>
          </a:prstGeom>
        </p:spPr>
      </p:pic>
    </p:spTree>
    <p:extLst>
      <p:ext uri="{BB962C8B-B14F-4D97-AF65-F5344CB8AC3E}">
        <p14:creationId xmlns:p14="http://schemas.microsoft.com/office/powerpoint/2010/main" val="33461634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그림 13">
            <a:extLst>
              <a:ext uri="{FF2B5EF4-FFF2-40B4-BE49-F238E27FC236}">
                <a16:creationId xmlns:a16="http://schemas.microsoft.com/office/drawing/2014/main" id="{707E5FAC-4BD3-4B7C-8EF5-9A30E465477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456" t="7473" b="3848"/>
          <a:stretch/>
        </p:blipFill>
        <p:spPr>
          <a:xfrm>
            <a:off x="654923" y="-342900"/>
            <a:ext cx="16978154" cy="9564453"/>
          </a:xfrm>
          <a:prstGeom prst="rect">
            <a:avLst/>
          </a:prstGeom>
        </p:spPr>
      </p:pic>
      <p:sp>
        <p:nvSpPr>
          <p:cNvPr id="2" name="テキスト ボックス 1">
            <a:extLst>
              <a:ext uri="{FF2B5EF4-FFF2-40B4-BE49-F238E27FC236}">
                <a16:creationId xmlns:a16="http://schemas.microsoft.com/office/drawing/2014/main" id="{27431977-5446-B7F0-37C7-48F58C8CD6F5}"/>
              </a:ext>
            </a:extLst>
          </p:cNvPr>
          <p:cNvSpPr txBox="1"/>
          <p:nvPr/>
        </p:nvSpPr>
        <p:spPr>
          <a:xfrm>
            <a:off x="1371600" y="8713721"/>
            <a:ext cx="15544800" cy="1015663"/>
          </a:xfrm>
          <a:prstGeom prst="rect">
            <a:avLst/>
          </a:prstGeom>
          <a:noFill/>
        </p:spPr>
        <p:txBody>
          <a:bodyPr wrap="square" rtlCol="0">
            <a:spAutoFit/>
          </a:bodyPr>
          <a:lstStyle/>
          <a:p>
            <a:pPr algn="ctr"/>
            <a:r>
              <a:rPr kumimoji="1" lang="en-US" altLang="zh-TW" sz="6000" dirty="0">
                <a:solidFill>
                  <a:srgbClr val="ED8774"/>
                </a:solidFill>
                <a:latin typeface="HGS創英角ｺﾞｼｯｸUB" panose="020B0900000000000000" pitchFamily="50" charset="-128"/>
                <a:ea typeface="HGS創英角ｺﾞｼｯｸUB" panose="020B0900000000000000" pitchFamily="50" charset="-128"/>
              </a:rPr>
              <a:t>19</a:t>
            </a:r>
            <a:r>
              <a:rPr kumimoji="1" lang="en-US" altLang="ja-JP" sz="6000" dirty="0">
                <a:solidFill>
                  <a:srgbClr val="ED8774"/>
                </a:solidFill>
                <a:latin typeface="HGS創英角ｺﾞｼｯｸUB" panose="020B0900000000000000" pitchFamily="50" charset="-128"/>
                <a:ea typeface="HGS創英角ｺﾞｼｯｸUB" panose="020B0900000000000000" pitchFamily="50" charset="-128"/>
              </a:rPr>
              <a:t>43</a:t>
            </a:r>
            <a:r>
              <a:rPr kumimoji="1" lang="zh-TW" altLang="en-US" sz="6000" dirty="0">
                <a:solidFill>
                  <a:srgbClr val="ED8774"/>
                </a:solidFill>
                <a:latin typeface="HGS創英角ｺﾞｼｯｸUB" panose="020B0900000000000000" pitchFamily="50" charset="-128"/>
                <a:ea typeface="HGS創英角ｺﾞｼｯｸUB" panose="020B0900000000000000" pitchFamily="50" charset="-128"/>
              </a:rPr>
              <a:t>年 陰暦 </a:t>
            </a:r>
            <a:r>
              <a:rPr kumimoji="1" lang="en-US" altLang="zh-TW" sz="6000" dirty="0">
                <a:solidFill>
                  <a:srgbClr val="ED8774"/>
                </a:solidFill>
                <a:latin typeface="HGS創英角ｺﾞｼｯｸUB" panose="020B0900000000000000" pitchFamily="50" charset="-128"/>
                <a:ea typeface="HGS創英角ｺﾞｼｯｸUB" panose="020B0900000000000000" pitchFamily="50" charset="-128"/>
              </a:rPr>
              <a:t>1</a:t>
            </a:r>
            <a:r>
              <a:rPr kumimoji="1" lang="zh-TW" altLang="en-US" sz="6000" dirty="0">
                <a:solidFill>
                  <a:srgbClr val="ED8774"/>
                </a:solidFill>
                <a:latin typeface="HGS創英角ｺﾞｼｯｸUB" panose="020B0900000000000000" pitchFamily="50" charset="-128"/>
                <a:ea typeface="HGS創英角ｺﾞｼｯｸUB" panose="020B0900000000000000" pitchFamily="50" charset="-128"/>
              </a:rPr>
              <a:t>月 </a:t>
            </a:r>
            <a:r>
              <a:rPr kumimoji="1" lang="en-US" altLang="zh-TW" sz="6000" dirty="0">
                <a:solidFill>
                  <a:srgbClr val="ED8774"/>
                </a:solidFill>
                <a:latin typeface="HGS創英角ｺﾞｼｯｸUB" panose="020B0900000000000000" pitchFamily="50" charset="-128"/>
                <a:ea typeface="HGS創英角ｺﾞｼｯｸUB" panose="020B0900000000000000" pitchFamily="50" charset="-128"/>
              </a:rPr>
              <a:t>6</a:t>
            </a:r>
            <a:r>
              <a:rPr kumimoji="1" lang="zh-TW" altLang="en-US" sz="6000" dirty="0">
                <a:solidFill>
                  <a:srgbClr val="ED8774"/>
                </a:solidFill>
                <a:latin typeface="HGS創英角ｺﾞｼｯｸUB" panose="020B0900000000000000" pitchFamily="50" charset="-128"/>
                <a:ea typeface="HGS創英角ｺﾞｼｯｸUB" panose="020B0900000000000000" pitchFamily="50" charset="-128"/>
              </a:rPr>
              <a:t>日</a:t>
            </a:r>
            <a:r>
              <a:rPr kumimoji="1" lang="ja-JP" altLang="en-US" sz="6000" dirty="0">
                <a:solidFill>
                  <a:srgbClr val="ED8774"/>
                </a:solidFill>
                <a:latin typeface="HGS創英角ｺﾞｼｯｸUB" panose="020B0900000000000000" pitchFamily="50" charset="-128"/>
                <a:ea typeface="HGS創英角ｺﾞｼｯｸUB" panose="020B0900000000000000" pitchFamily="50" charset="-128"/>
              </a:rPr>
              <a:t> </a:t>
            </a:r>
            <a:r>
              <a:rPr kumimoji="1" lang="zh-TW" altLang="en-US" sz="6000" dirty="0">
                <a:solidFill>
                  <a:srgbClr val="ED8774"/>
                </a:solidFill>
                <a:latin typeface="HGS創英角ｺﾞｼｯｸUB" panose="020B0900000000000000" pitchFamily="50" charset="-128"/>
                <a:ea typeface="HGS創英角ｺﾞｼｯｸUB" panose="020B0900000000000000" pitchFamily="50" charset="-128"/>
              </a:rPr>
              <a:t>平安</a:t>
            </a:r>
            <a:r>
              <a:rPr kumimoji="1" lang="ja-JP" altLang="en-US" sz="6000" dirty="0">
                <a:solidFill>
                  <a:srgbClr val="ED8774"/>
                </a:solidFill>
                <a:latin typeface="HGS創英角ｺﾞｼｯｸUB" panose="020B0900000000000000" pitchFamily="50" charset="-128"/>
                <a:ea typeface="HGS創英角ｺﾞｼｯｸUB" panose="020B0900000000000000" pitchFamily="50" charset="-128"/>
              </a:rPr>
              <a:t>南</a:t>
            </a:r>
            <a:r>
              <a:rPr kumimoji="1" lang="zh-TW" altLang="en-US" sz="6000" dirty="0">
                <a:solidFill>
                  <a:srgbClr val="ED8774"/>
                </a:solidFill>
                <a:latin typeface="HGS創英角ｺﾞｼｯｸUB" panose="020B0900000000000000" pitchFamily="50" charset="-128"/>
                <a:ea typeface="HGS創英角ｺﾞｼｯｸUB" panose="020B0900000000000000" pitchFamily="50" charset="-128"/>
              </a:rPr>
              <a:t>道 </a:t>
            </a:r>
            <a:r>
              <a:rPr kumimoji="1" lang="ja-JP" altLang="en-US" sz="6000" dirty="0">
                <a:solidFill>
                  <a:srgbClr val="ED8774"/>
                </a:solidFill>
                <a:latin typeface="HGS創英角ｺﾞｼｯｸUB" panose="020B0900000000000000" pitchFamily="50" charset="-128"/>
                <a:ea typeface="HGS創英角ｺﾞｼｯｸUB" panose="020B0900000000000000" pitchFamily="50" charset="-128"/>
              </a:rPr>
              <a:t>安州</a:t>
            </a:r>
            <a:endParaRPr kumimoji="1" lang="zh-TW" altLang="en-US" sz="6000" dirty="0">
              <a:solidFill>
                <a:srgbClr val="ED8774"/>
              </a:solidFill>
              <a:latin typeface="HGS創英角ｺﾞｼｯｸUB" panose="020B0900000000000000" pitchFamily="50" charset="-128"/>
              <a:ea typeface="HGS創英角ｺﾞｼｯｸUB" panose="020B0900000000000000" pitchFamily="50" charset="-128"/>
            </a:endParaRPr>
          </a:p>
        </p:txBody>
      </p:sp>
    </p:spTree>
    <p:extLst>
      <p:ext uri="{BB962C8B-B14F-4D97-AF65-F5344CB8AC3E}">
        <p14:creationId xmlns:p14="http://schemas.microsoft.com/office/powerpoint/2010/main" val="26068032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MS P????"/>
        <a:font script="Hang" typeface="?? ??"/>
        <a:font script="Hans" typeface="??"/>
        <a:font script="Hant" typeface="????"/>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MS P????"/>
        <a:font script="Hang" typeface="?? ??"/>
        <a:font script="Hans" typeface="??"/>
        <a:font script="Hant" typeface="????"/>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1_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맑은 고딕"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맑은 고딕"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6671</TotalTime>
  <Words>3054</Words>
  <PresentationFormat>ユーザー設定</PresentationFormat>
  <Paragraphs>90</Paragraphs>
  <Slides>16</Slides>
  <Notes>16</Notes>
  <HiddenSlides>0</HiddenSlides>
  <MMClips>0</MMClips>
  <ScaleCrop>false</ScaleCrop>
  <HeadingPairs>
    <vt:vector size="6" baseType="variant">
      <vt:variant>
        <vt:lpstr>使用されているフォント</vt:lpstr>
      </vt:variant>
      <vt:variant>
        <vt:i4>12</vt:i4>
      </vt:variant>
      <vt:variant>
        <vt:lpstr>テーマ</vt:lpstr>
      </vt:variant>
      <vt:variant>
        <vt:i4>2</vt:i4>
      </vt:variant>
      <vt:variant>
        <vt:lpstr>スライド タイトル</vt:lpstr>
      </vt:variant>
      <vt:variant>
        <vt:i4>16</vt:i4>
      </vt:variant>
    </vt:vector>
  </HeadingPairs>
  <TitlesOfParts>
    <vt:vector size="30" baseType="lpstr">
      <vt:lpstr>BIZ UDP明朝 Medium</vt:lpstr>
      <vt:lpstr>Gmarket Sans Bold</vt:lpstr>
      <vt:lpstr>HGS創英角ｺﾞｼｯｸUB</vt:lpstr>
      <vt:lpstr>HG創英角ｺﾞｼｯｸUB</vt:lpstr>
      <vt:lpstr>맑은 고딕</vt:lpstr>
      <vt:lpstr>Meiryo UI</vt:lpstr>
      <vt:lpstr>游ゴシック</vt:lpstr>
      <vt:lpstr>游明朝</vt:lpstr>
      <vt:lpstr>에스코어 드림 7 ExtraBold</vt:lpstr>
      <vt:lpstr>Arial</vt:lpstr>
      <vt:lpstr>Calibri</vt:lpstr>
      <vt:lpstr>Century</vt:lpstr>
      <vt:lpstr>Office Theme</vt:lpstr>
      <vt:lpstr>11_Office 테마</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2022-04-14T09:35:57Z</dcterms:created>
  <dcterms:modified xsi:type="dcterms:W3CDTF">2023-02-09T06:27:08Z</dcterms:modified>
</cp:coreProperties>
</file>