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79" r:id="rId1"/>
  </p:sldMasterIdLst>
  <p:notesMasterIdLst>
    <p:notesMasterId r:id="rId8"/>
  </p:notesMasterIdLst>
  <p:handoutMasterIdLst>
    <p:handoutMasterId r:id="rId9"/>
  </p:handoutMasterIdLst>
  <p:sldIdLst>
    <p:sldId id="271" r:id="rId2"/>
    <p:sldId id="444" r:id="rId3"/>
    <p:sldId id="445" r:id="rId4"/>
    <p:sldId id="446" r:id="rId5"/>
    <p:sldId id="447" r:id="rId6"/>
    <p:sldId id="450" r:id="rId7"/>
  </p:sldIdLst>
  <p:sldSz cx="9144000" cy="6858000" type="screen4x3"/>
  <p:notesSz cx="9866313" cy="6735763"/>
  <p:embeddedFontLst>
    <p:embeddedFont>
      <p:font typeface="Calibri" panose="020F0502020204030204" pitchFamily="34" charset="0"/>
      <p:regular r:id="rId10"/>
      <p:bold r:id="rId11"/>
      <p:italic r:id="rId12"/>
      <p:boldItalic r:id="rId13"/>
    </p:embeddedFont>
    <p:embeddedFont>
      <p:font typeface="UD デジタル 教科書体 NK-B" panose="02020700000000000000" pitchFamily="18" charset="-128"/>
      <p:bold r:id="rId14"/>
    </p:embeddedFont>
    <p:embeddedFont>
      <p:font typeface="游明朝" panose="02020400000000000000" pitchFamily="18" charset="-128"/>
      <p:regular r:id="rId15"/>
    </p:embeddedFont>
  </p:embeddedFont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光の子園" initials="ひ" lastIdx="2" clrIdx="0">
    <p:extLst>
      <p:ext uri="{19B8F6BF-5375-455C-9EA6-DF929625EA0E}">
        <p15:presenceInfo xmlns:p15="http://schemas.microsoft.com/office/powerpoint/2012/main" userId="光の子園"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5FF"/>
    <a:srgbClr val="FFCCFF"/>
    <a:srgbClr val="00FFCC"/>
    <a:srgbClr val="66FFCC"/>
    <a:srgbClr val="66FFFF"/>
    <a:srgbClr val="66FF33"/>
    <a:srgbClr val="FF9900"/>
    <a:srgbClr val="0099FF"/>
    <a:srgbClr val="3399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8D0B66D-E7F7-430D-967E-87D07440415B}" v="27" dt="2019-02-27T01:37:02.90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296" autoAdjust="0"/>
    <p:restoredTop sz="72941" autoAdjust="0"/>
  </p:normalViewPr>
  <p:slideViewPr>
    <p:cSldViewPr>
      <p:cViewPr>
        <p:scale>
          <a:sx n="50" d="100"/>
          <a:sy n="50" d="100"/>
        </p:scale>
        <p:origin x="3522" y="7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viewProps" Target="viewProps.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font" Target="fonts/font5.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4276478" cy="337166"/>
          </a:xfrm>
          <a:prstGeom prst="rect">
            <a:avLst/>
          </a:prstGeom>
        </p:spPr>
        <p:txBody>
          <a:bodyPr vert="horz" lIns="90763" tIns="45382" rIns="90763" bIns="4538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587533" y="0"/>
            <a:ext cx="4276478" cy="337166"/>
          </a:xfrm>
          <a:prstGeom prst="rect">
            <a:avLst/>
          </a:prstGeom>
        </p:spPr>
        <p:txBody>
          <a:bodyPr vert="horz" lIns="90763" tIns="45382" rIns="90763" bIns="45382" rtlCol="0"/>
          <a:lstStyle>
            <a:lvl1pPr algn="r">
              <a:defRPr sz="1200"/>
            </a:lvl1pPr>
          </a:lstStyle>
          <a:p>
            <a:fld id="{BD974D6F-25D7-4EC5-8519-7BAAE583DD4B}" type="datetimeFigureOut">
              <a:rPr kumimoji="1" lang="ja-JP" altLang="en-US" smtClean="0"/>
              <a:t>2023/2/1</a:t>
            </a:fld>
            <a:endParaRPr kumimoji="1" lang="ja-JP" altLang="en-US"/>
          </a:p>
        </p:txBody>
      </p:sp>
      <p:sp>
        <p:nvSpPr>
          <p:cNvPr id="4" name="フッター プレースホルダー 3"/>
          <p:cNvSpPr>
            <a:spLocks noGrp="1"/>
          </p:cNvSpPr>
          <p:nvPr>
            <p:ph type="ftr" sz="quarter" idx="2"/>
          </p:nvPr>
        </p:nvSpPr>
        <p:spPr>
          <a:xfrm>
            <a:off x="0" y="6398598"/>
            <a:ext cx="4276478" cy="337166"/>
          </a:xfrm>
          <a:prstGeom prst="rect">
            <a:avLst/>
          </a:prstGeom>
        </p:spPr>
        <p:txBody>
          <a:bodyPr vert="horz" lIns="90763" tIns="45382" rIns="90763" bIns="4538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587533" y="6398598"/>
            <a:ext cx="4276478" cy="337166"/>
          </a:xfrm>
          <a:prstGeom prst="rect">
            <a:avLst/>
          </a:prstGeom>
        </p:spPr>
        <p:txBody>
          <a:bodyPr vert="horz" lIns="90763" tIns="45382" rIns="90763" bIns="45382" rtlCol="0" anchor="b"/>
          <a:lstStyle>
            <a:lvl1pPr algn="r">
              <a:defRPr sz="1200"/>
            </a:lvl1pPr>
          </a:lstStyle>
          <a:p>
            <a:fld id="{8130ED6C-4050-4699-880E-E2CE64C8D100}" type="slidenum">
              <a:rPr kumimoji="1" lang="ja-JP" altLang="en-US" smtClean="0"/>
              <a:t>‹#›</a:t>
            </a:fld>
            <a:endParaRPr kumimoji="1" lang="ja-JP" altLang="en-US"/>
          </a:p>
        </p:txBody>
      </p:sp>
    </p:spTree>
    <p:extLst>
      <p:ext uri="{BB962C8B-B14F-4D97-AF65-F5344CB8AC3E}">
        <p14:creationId xmlns:p14="http://schemas.microsoft.com/office/powerpoint/2010/main" val="8401501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4275402" cy="337958"/>
          </a:xfrm>
          <a:prstGeom prst="rect">
            <a:avLst/>
          </a:prstGeom>
        </p:spPr>
        <p:txBody>
          <a:bodyPr vert="horz" lIns="90763" tIns="45382" rIns="90763" bIns="45382" rtlCol="0"/>
          <a:lstStyle>
            <a:lvl1pPr algn="l">
              <a:defRPr sz="1200"/>
            </a:lvl1pPr>
          </a:lstStyle>
          <a:p>
            <a:endParaRPr kumimoji="1" lang="ja-JP" altLang="en-US"/>
          </a:p>
        </p:txBody>
      </p:sp>
      <p:sp>
        <p:nvSpPr>
          <p:cNvPr id="3" name="日付プレースホルダー 2"/>
          <p:cNvSpPr>
            <a:spLocks noGrp="1"/>
          </p:cNvSpPr>
          <p:nvPr>
            <p:ph type="dt" idx="1"/>
          </p:nvPr>
        </p:nvSpPr>
        <p:spPr>
          <a:xfrm>
            <a:off x="5588629" y="0"/>
            <a:ext cx="4275402" cy="337958"/>
          </a:xfrm>
          <a:prstGeom prst="rect">
            <a:avLst/>
          </a:prstGeom>
        </p:spPr>
        <p:txBody>
          <a:bodyPr vert="horz" lIns="90763" tIns="45382" rIns="90763" bIns="45382" rtlCol="0"/>
          <a:lstStyle>
            <a:lvl1pPr algn="r">
              <a:defRPr sz="1200"/>
            </a:lvl1pPr>
          </a:lstStyle>
          <a:p>
            <a:fld id="{0D8D8597-5C6B-4CAF-8C52-BA357A8ED519}" type="datetimeFigureOut">
              <a:rPr kumimoji="1" lang="ja-JP" altLang="en-US" smtClean="0"/>
              <a:t>2023/2/1</a:t>
            </a:fld>
            <a:endParaRPr kumimoji="1" lang="ja-JP" altLang="en-US"/>
          </a:p>
        </p:txBody>
      </p:sp>
      <p:sp>
        <p:nvSpPr>
          <p:cNvPr id="4" name="スライド イメージ プレースホルダー 3"/>
          <p:cNvSpPr>
            <a:spLocks noGrp="1" noRot="1" noChangeAspect="1"/>
          </p:cNvSpPr>
          <p:nvPr>
            <p:ph type="sldImg" idx="2"/>
          </p:nvPr>
        </p:nvSpPr>
        <p:spPr>
          <a:xfrm>
            <a:off x="3417888" y="842963"/>
            <a:ext cx="3030537" cy="2271712"/>
          </a:xfrm>
          <a:prstGeom prst="rect">
            <a:avLst/>
          </a:prstGeom>
          <a:noFill/>
          <a:ln w="12700">
            <a:solidFill>
              <a:prstClr val="black"/>
            </a:solidFill>
          </a:ln>
        </p:spPr>
        <p:txBody>
          <a:bodyPr vert="horz" lIns="90763" tIns="45382" rIns="90763" bIns="45382" rtlCol="0" anchor="ctr"/>
          <a:lstStyle/>
          <a:p>
            <a:endParaRPr lang="ja-JP" altLang="en-US"/>
          </a:p>
        </p:txBody>
      </p:sp>
      <p:sp>
        <p:nvSpPr>
          <p:cNvPr id="5" name="ノート プレースホルダー 4"/>
          <p:cNvSpPr>
            <a:spLocks noGrp="1"/>
          </p:cNvSpPr>
          <p:nvPr>
            <p:ph type="body" sz="quarter" idx="3"/>
          </p:nvPr>
        </p:nvSpPr>
        <p:spPr>
          <a:xfrm>
            <a:off x="986632" y="3241586"/>
            <a:ext cx="7893050" cy="2652207"/>
          </a:xfrm>
          <a:prstGeom prst="rect">
            <a:avLst/>
          </a:prstGeom>
        </p:spPr>
        <p:txBody>
          <a:bodyPr vert="horz" lIns="90763" tIns="45382" rIns="90763" bIns="4538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6397806"/>
            <a:ext cx="4275402" cy="337958"/>
          </a:xfrm>
          <a:prstGeom prst="rect">
            <a:avLst/>
          </a:prstGeom>
        </p:spPr>
        <p:txBody>
          <a:bodyPr vert="horz" lIns="90763" tIns="45382" rIns="90763" bIns="4538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5588629" y="6397806"/>
            <a:ext cx="4275402" cy="337958"/>
          </a:xfrm>
          <a:prstGeom prst="rect">
            <a:avLst/>
          </a:prstGeom>
        </p:spPr>
        <p:txBody>
          <a:bodyPr vert="horz" lIns="90763" tIns="45382" rIns="90763" bIns="45382" rtlCol="0" anchor="b"/>
          <a:lstStyle>
            <a:lvl1pPr algn="r">
              <a:defRPr sz="1200"/>
            </a:lvl1pPr>
          </a:lstStyle>
          <a:p>
            <a:fld id="{EEECE732-60F9-4622-A40F-13C9F9CB0728}" type="slidenum">
              <a:rPr kumimoji="1" lang="ja-JP" altLang="en-US" smtClean="0"/>
              <a:t>‹#›</a:t>
            </a:fld>
            <a:endParaRPr kumimoji="1" lang="ja-JP" altLang="en-US"/>
          </a:p>
        </p:txBody>
      </p:sp>
    </p:spTree>
    <p:extLst>
      <p:ext uri="{BB962C8B-B14F-4D97-AF65-F5344CB8AC3E}">
        <p14:creationId xmlns:p14="http://schemas.microsoft.com/office/powerpoint/2010/main" val="11070587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きょうのお話は「悲しみの神様の為に歩まれるお父様」です。</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1</a:t>
            </a:fld>
            <a:endParaRPr kumimoji="1" lang="ja-JP" altLang="en-US"/>
          </a:p>
        </p:txBody>
      </p:sp>
    </p:spTree>
    <p:extLst>
      <p:ext uri="{BB962C8B-B14F-4D97-AF65-F5344CB8AC3E}">
        <p14:creationId xmlns:p14="http://schemas.microsoft.com/office/powerpoint/2010/main" val="2361284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真のお父様は</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10</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歳の頃、</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から</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キリスト教の教会に通うようになり</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日曜日には熱心に教会学校に通</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い、</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人々に幸福をもたらす者になりたいと思い、一生懸命に勉強もされました。</a:t>
            </a:r>
          </a:p>
          <a:p>
            <a:endParaRPr kumimoji="1" lang="ja-JP" altLang="en-US" dirty="0"/>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2</a:t>
            </a:fld>
            <a:endParaRPr kumimoji="1" lang="ja-JP" altLang="en-US"/>
          </a:p>
        </p:txBody>
      </p:sp>
    </p:spTree>
    <p:extLst>
      <p:ext uri="{BB962C8B-B14F-4D97-AF65-F5344CB8AC3E}">
        <p14:creationId xmlns:p14="http://schemas.microsoft.com/office/powerpoint/2010/main" val="84527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15</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歳の頃になると、家で飼っていた牛や馬、豚、犬が死んだりして、悲しいことがたくさん起こりました。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また、当時は世界で、戦争が起きていました。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戦争でたくさんの人が殺され</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ていることを思うと、とても悲しくなり、</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3</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日間、目がカボチャのようにグチャグチャに腫れ上がるほど泣いたそうです。</a:t>
            </a: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3</a:t>
            </a:fld>
            <a:endParaRPr kumimoji="1" lang="ja-JP" altLang="en-US"/>
          </a:p>
        </p:txBody>
      </p:sp>
    </p:spTree>
    <p:extLst>
      <p:ext uri="{BB962C8B-B14F-4D97-AF65-F5344CB8AC3E}">
        <p14:creationId xmlns:p14="http://schemas.microsoft.com/office/powerpoint/2010/main" val="2306275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indent="133350" algn="just" fontAlgn="base"/>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真のお父様は</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「なぜこんなに悲しいことが起こるのか？」</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「神様は本当にいらっしゃるのか？」</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と</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一生懸命にお</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祈り</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をし</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15</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歳の時、猫頭山（ミョドゥサン）という山に登ってお祈りしていた時の話です。</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その時は、</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イエス様の復活を祝う復活祭（イースター）を迎える週の</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1935</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年</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4</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月</a:t>
            </a:r>
            <a:r>
              <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17</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日（水）でした。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お父様が、</a:t>
            </a: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夜中からずっと明け方まで祈っていると、まばゆい光の中にイエス様が現れました。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endPar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indent="133350" algn="just" fontAlgn="base"/>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そして、イエス様は悲しい顔をされながら「苦しんでいる人類のゆえに、神様はあまりにも悲しんでおられます。地上で天のみ旨に対する特別な使命を果たしなさい」というみ言を語られたのです。</a:t>
            </a: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4</a:t>
            </a:fld>
            <a:endParaRPr kumimoji="1" lang="ja-JP" altLang="en-US"/>
          </a:p>
        </p:txBody>
      </p:sp>
    </p:spTree>
    <p:extLst>
      <p:ext uri="{BB962C8B-B14F-4D97-AF65-F5344CB8AC3E}">
        <p14:creationId xmlns:p14="http://schemas.microsoft.com/office/powerpoint/2010/main" val="1227349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イエス様と出会った後、真のお父様の人生は変わりました。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ja-JP" sz="1800" kern="100" dirty="0">
                <a:effectLst/>
                <a:latin typeface="游明朝" panose="02020400000000000000" pitchFamily="18" charset="-128"/>
                <a:ea typeface="游明朝" panose="02020400000000000000" pitchFamily="18" charset="-128"/>
                <a:cs typeface="Times New Roman" panose="02020603050405020304" pitchFamily="18" charset="0"/>
              </a:rPr>
              <a:t>いつも、イエス様の悲しい顔とみ言が心から離れませんでした。そして、「神の道」を行こうと決意</a:t>
            </a: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しました。</a:t>
            </a: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その道は、とても厳しい道です。しかし真のお父様は、神様を喜ばせるために、「神の道」を行く決心をされたのです。</a:t>
            </a:r>
            <a:endParaRPr lang="en-US"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ja-JP" sz="12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スライド番号プレースホルダー 3"/>
          <p:cNvSpPr>
            <a:spLocks noGrp="1"/>
          </p:cNvSpPr>
          <p:nvPr>
            <p:ph type="sldNum" sz="quarter" idx="10"/>
          </p:nvPr>
        </p:nvSpPr>
        <p:spPr/>
        <p:txBody>
          <a:bodyPr/>
          <a:lstStyle/>
          <a:p>
            <a:fld id="{EEECE732-60F9-4622-A40F-13C9F9CB0728}" type="slidenum">
              <a:rPr kumimoji="1" lang="ja-JP" altLang="en-US" smtClean="0"/>
              <a:t>5</a:t>
            </a:fld>
            <a:endParaRPr kumimoji="1" lang="ja-JP" altLang="en-US"/>
          </a:p>
        </p:txBody>
      </p:sp>
    </p:spTree>
    <p:extLst>
      <p:ext uri="{BB962C8B-B14F-4D97-AF65-F5344CB8AC3E}">
        <p14:creationId xmlns:p14="http://schemas.microsoft.com/office/powerpoint/2010/main" val="1681286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いつも笑顔の真の父母様ですが、このような決意があったのです。</a:t>
            </a:r>
            <a:endParaRPr kumimoji="1" lang="en-US" altLang="ja-JP" sz="1800" kern="100" dirty="0">
              <a:effectLst/>
              <a:latin typeface="游明朝" panose="02020400000000000000" pitchFamily="18" charset="-128"/>
              <a:ea typeface="游明朝" panose="02020400000000000000" pitchFamily="18" charset="-128"/>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kern="100" dirty="0">
                <a:effectLst/>
                <a:latin typeface="游明朝" panose="02020400000000000000" pitchFamily="18" charset="-128"/>
                <a:ea typeface="游明朝" panose="02020400000000000000" pitchFamily="18" charset="-128"/>
                <a:cs typeface="Times New Roman" panose="02020603050405020304" pitchFamily="18" charset="0"/>
              </a:rPr>
              <a:t>私たちも神様を喜ばせる、子女になりましょう。</a:t>
            </a:r>
            <a:endParaRPr kumimoji="1" lang="ja-JP" altLang="en-US" dirty="0"/>
          </a:p>
        </p:txBody>
      </p:sp>
      <p:sp>
        <p:nvSpPr>
          <p:cNvPr id="4" name="スライド番号プレースホルダー 3"/>
          <p:cNvSpPr>
            <a:spLocks noGrp="1"/>
          </p:cNvSpPr>
          <p:nvPr>
            <p:ph type="sldNum" sz="quarter" idx="5"/>
          </p:nvPr>
        </p:nvSpPr>
        <p:spPr/>
        <p:txBody>
          <a:bodyPr/>
          <a:lstStyle/>
          <a:p>
            <a:fld id="{EEECE732-60F9-4622-A40F-13C9F9CB0728}" type="slidenum">
              <a:rPr kumimoji="1" lang="ja-JP" altLang="en-US" smtClean="0"/>
              <a:t>6</a:t>
            </a:fld>
            <a:endParaRPr kumimoji="1" lang="ja-JP" altLang="en-US"/>
          </a:p>
        </p:txBody>
      </p:sp>
    </p:spTree>
    <p:extLst>
      <p:ext uri="{BB962C8B-B14F-4D97-AF65-F5344CB8AC3E}">
        <p14:creationId xmlns:p14="http://schemas.microsoft.com/office/powerpoint/2010/main" val="4218135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ja-JP" altLang="en-US"/>
              <a:t>マスター タイトルの書式設定</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endParaRPr lang="en-US"/>
          </a:p>
        </p:txBody>
      </p:sp>
      <p:sp>
        <p:nvSpPr>
          <p:cNvPr id="4"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4027890387"/>
      </p:ext>
    </p:extLst>
  </p:cSld>
  <p:clrMapOvr>
    <a:masterClrMapping/>
  </p:clrMapOvr>
  <p:transition spd="slow" advClick="0">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3257302839"/>
      </p:ext>
    </p:extLst>
  </p:cSld>
  <p:clrMapOvr>
    <a:masterClrMapping/>
  </p:clrMapOvr>
  <p:transition spd="slow" advClick="0">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3971230978"/>
      </p:ext>
    </p:extLst>
  </p:cSld>
  <p:clrMapOvr>
    <a:masterClrMapping/>
  </p:clrMapOvr>
  <p:transition spd="slow" advClick="0">
    <p:diamon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タイトルと 4 つのコンテンツ">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8"/>
            <a:ext cx="8229600" cy="1143000"/>
          </a:xfrm>
        </p:spPr>
        <p:txBody>
          <a:bodyPr/>
          <a:lstStyle/>
          <a:p>
            <a:r>
              <a:rPr lang="ja-JP" altLang="en-US"/>
              <a:t>マスター タイトルの書式設定</a:t>
            </a:r>
            <a:endParaRPr lang="en-US"/>
          </a:p>
        </p:txBody>
      </p:sp>
      <p:sp>
        <p:nvSpPr>
          <p:cNvPr id="3" name="Content Placeholder 2"/>
          <p:cNvSpPr>
            <a:spLocks noGrp="1"/>
          </p:cNvSpPr>
          <p:nvPr>
            <p:ph sz="quarter" idx="1"/>
          </p:nvPr>
        </p:nvSpPr>
        <p:spPr>
          <a:xfrm>
            <a:off x="457200" y="1600200"/>
            <a:ext cx="4038600" cy="2185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quarter" idx="2"/>
          </p:nvPr>
        </p:nvSpPr>
        <p:spPr>
          <a:xfrm>
            <a:off x="4648200" y="1600200"/>
            <a:ext cx="4038600" cy="21859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Content Placeholder 4"/>
          <p:cNvSpPr>
            <a:spLocks noGrp="1"/>
          </p:cNvSpPr>
          <p:nvPr>
            <p:ph sz="quarter" idx="3"/>
          </p:nvPr>
        </p:nvSpPr>
        <p:spPr>
          <a:xfrm>
            <a:off x="457200" y="3938588"/>
            <a:ext cx="4038600" cy="21875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Content Placeholder 5"/>
          <p:cNvSpPr>
            <a:spLocks noGrp="1"/>
          </p:cNvSpPr>
          <p:nvPr>
            <p:ph sz="quarter" idx="4"/>
          </p:nvPr>
        </p:nvSpPr>
        <p:spPr>
          <a:xfrm>
            <a:off x="4648200" y="3938588"/>
            <a:ext cx="4038600" cy="218757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8" name="Rectangle 5"/>
          <p:cNvSpPr>
            <a:spLocks noGrp="1" noChangeArrowheads="1"/>
          </p:cNvSpPr>
          <p:nvPr>
            <p:ph type="ftr" sz="quarter" idx="11"/>
          </p:nvPr>
        </p:nvSpPr>
        <p:spPr>
          <a:ln/>
        </p:spPr>
        <p:txBody>
          <a:bodyPr/>
          <a:lstStyle>
            <a:lvl1pPr>
              <a:defRPr/>
            </a:lvl1pPr>
          </a:lstStyle>
          <a:p>
            <a:endParaRPr kumimoji="1" lang="ja-JP" altLang="en-US"/>
          </a:p>
        </p:txBody>
      </p:sp>
      <p:sp>
        <p:nvSpPr>
          <p:cNvPr id="9"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1833759455"/>
      </p:ext>
    </p:extLst>
  </p:cSld>
  <p:clrMapOvr>
    <a:masterClrMapping/>
  </p:clrMapOvr>
  <p:transition spd="slow" advClick="0">
    <p:diamon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3"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4" name="Rectangle 5"/>
          <p:cNvSpPr>
            <a:spLocks noGrp="1" noChangeArrowheads="1"/>
          </p:cNvSpPr>
          <p:nvPr>
            <p:ph type="ftr" sz="quarter" idx="11"/>
          </p:nvPr>
        </p:nvSpPr>
        <p:spPr>
          <a:ln/>
        </p:spPr>
        <p:txBody>
          <a:bodyPr/>
          <a:lstStyle>
            <a:lvl1pPr>
              <a:defRPr/>
            </a:lvl1pPr>
          </a:lstStyle>
          <a:p>
            <a:endParaRPr kumimoji="1" lang="ja-JP" altLang="en-US"/>
          </a:p>
        </p:txBody>
      </p:sp>
      <p:sp>
        <p:nvSpPr>
          <p:cNvPr id="5"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3410969241"/>
      </p:ext>
    </p:extLst>
  </p:cSld>
  <p:clrMapOvr>
    <a:masterClrMapping/>
  </p:clrMapOvr>
  <p:transition spd="slow" advClick="0">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Rectangle 4"/>
          <p:cNvSpPr>
            <a:spLocks noGrp="1" noChangeArrowheads="1"/>
          </p:cNvSpPr>
          <p:nvPr>
            <p:ph type="dt" sz="half" idx="10"/>
          </p:nvPr>
        </p:nvSpPr>
        <p:spPr>
          <a:ln/>
        </p:spPr>
        <p:txBody>
          <a:bodyPr/>
          <a:lstStyle>
            <a:lvl1pPr>
              <a:defRPr/>
            </a:lvl1pPr>
          </a:lstStyle>
          <a:p>
            <a:fld id="{B2675ADE-53E8-4C7B-89C2-85D3AF6CF238}" type="datetimeFigureOut">
              <a:rPr kumimoji="1" lang="ja-JP" altLang="en-US" smtClean="0"/>
              <a:t>2023/2/1</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2221E90F-99A6-4C8F-96D1-BA31543FED39}" type="slidenum">
              <a:rPr kumimoji="1" lang="ja-JP" altLang="en-US" smtClean="0"/>
              <a:t>‹#›</a:t>
            </a:fld>
            <a:endParaRPr kumimoji="1" lang="ja-JP" altLang="en-US"/>
          </a:p>
        </p:txBody>
      </p:sp>
    </p:spTree>
    <p:extLst>
      <p:ext uri="{BB962C8B-B14F-4D97-AF65-F5344CB8AC3E}">
        <p14:creationId xmlns:p14="http://schemas.microsoft.com/office/powerpoint/2010/main" val="4176677672"/>
      </p:ext>
    </p:extLst>
  </p:cSld>
  <p:clrMapOvr>
    <a:masterClrMapping/>
  </p:clrMapOvr>
  <p:transition spd="slow" advClick="0">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5" name="Rectangle 5"/>
          <p:cNvSpPr>
            <a:spLocks noGrp="1" noChangeArrowheads="1"/>
          </p:cNvSpPr>
          <p:nvPr>
            <p:ph type="ftr" sz="quarter" idx="11"/>
          </p:nvPr>
        </p:nvSpPr>
        <p:spPr>
          <a:ln/>
        </p:spPr>
        <p:txBody>
          <a:bodyPr/>
          <a:lstStyle>
            <a:lvl1pPr>
              <a:defRPr/>
            </a:lvl1pPr>
          </a:lstStyle>
          <a:p>
            <a:endParaRPr kumimoji="1" lang="ja-JP" altLang="en-US"/>
          </a:p>
        </p:txBody>
      </p:sp>
      <p:sp>
        <p:nvSpPr>
          <p:cNvPr id="6"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4176365427"/>
      </p:ext>
    </p:extLst>
  </p:cSld>
  <p:clrMapOvr>
    <a:masterClrMapping/>
  </p:clrMapOvr>
  <p:transition spd="slow" advClick="0">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Rectangle 4"/>
          <p:cNvSpPr>
            <a:spLocks noGrp="1" noChangeArrowheads="1"/>
          </p:cNvSpPr>
          <p:nvPr>
            <p:ph type="dt" sz="half" idx="10"/>
          </p:nvPr>
        </p:nvSpPr>
        <p:spPr>
          <a:ln/>
        </p:spPr>
        <p:txBody>
          <a:bodyPr/>
          <a:lstStyle>
            <a:lvl1pPr>
              <a:defRPr/>
            </a:lvl1pPr>
          </a:lstStyle>
          <a:p>
            <a:fld id="{B2675ADE-53E8-4C7B-89C2-85D3AF6CF238}" type="datetimeFigureOut">
              <a:rPr kumimoji="1" lang="ja-JP" altLang="en-US" smtClean="0"/>
              <a:t>2023/2/1</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2221E90F-99A6-4C8F-96D1-BA31543FED39}" type="slidenum">
              <a:rPr kumimoji="1" lang="ja-JP" altLang="en-US" smtClean="0"/>
              <a:t>‹#›</a:t>
            </a:fld>
            <a:endParaRPr kumimoji="1" lang="ja-JP" altLang="en-US"/>
          </a:p>
        </p:txBody>
      </p:sp>
    </p:spTree>
    <p:extLst>
      <p:ext uri="{BB962C8B-B14F-4D97-AF65-F5344CB8AC3E}">
        <p14:creationId xmlns:p14="http://schemas.microsoft.com/office/powerpoint/2010/main" val="2592493179"/>
      </p:ext>
    </p:extLst>
  </p:cSld>
  <p:clrMapOvr>
    <a:masterClrMapping/>
  </p:clrMapOvr>
  <p:transition spd="slow" advClick="0">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8" name="Rectangle 5"/>
          <p:cNvSpPr>
            <a:spLocks noGrp="1" noChangeArrowheads="1"/>
          </p:cNvSpPr>
          <p:nvPr>
            <p:ph type="ftr" sz="quarter" idx="11"/>
          </p:nvPr>
        </p:nvSpPr>
        <p:spPr>
          <a:ln/>
        </p:spPr>
        <p:txBody>
          <a:bodyPr/>
          <a:lstStyle>
            <a:lvl1pPr>
              <a:defRPr/>
            </a:lvl1pPr>
          </a:lstStyle>
          <a:p>
            <a:endParaRPr kumimoji="1" lang="ja-JP" altLang="en-US"/>
          </a:p>
        </p:txBody>
      </p:sp>
      <p:sp>
        <p:nvSpPr>
          <p:cNvPr id="9"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969675483"/>
      </p:ext>
    </p:extLst>
  </p:cSld>
  <p:clrMapOvr>
    <a:masterClrMapping/>
  </p:clrMapOvr>
  <p:transition spd="slow" advClick="0">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4" name="Rectangle 5"/>
          <p:cNvSpPr>
            <a:spLocks noGrp="1" noChangeArrowheads="1"/>
          </p:cNvSpPr>
          <p:nvPr>
            <p:ph type="ftr" sz="quarter" idx="11"/>
          </p:nvPr>
        </p:nvSpPr>
        <p:spPr>
          <a:ln/>
        </p:spPr>
        <p:txBody>
          <a:bodyPr/>
          <a:lstStyle>
            <a:lvl1pPr>
              <a:defRPr/>
            </a:lvl1pPr>
          </a:lstStyle>
          <a:p>
            <a:endParaRPr kumimoji="1" lang="ja-JP" altLang="en-US"/>
          </a:p>
        </p:txBody>
      </p:sp>
      <p:sp>
        <p:nvSpPr>
          <p:cNvPr id="5"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968786893"/>
      </p:ext>
    </p:extLst>
  </p:cSld>
  <p:clrMapOvr>
    <a:masterClrMapping/>
  </p:clrMapOvr>
  <p:transition spd="slow" advClick="0">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3" name="Rectangle 5"/>
          <p:cNvSpPr>
            <a:spLocks noGrp="1" noChangeArrowheads="1"/>
          </p:cNvSpPr>
          <p:nvPr>
            <p:ph type="ftr" sz="quarter" idx="11"/>
          </p:nvPr>
        </p:nvSpPr>
        <p:spPr>
          <a:ln/>
        </p:spPr>
        <p:txBody>
          <a:bodyPr/>
          <a:lstStyle>
            <a:lvl1pPr>
              <a:defRPr/>
            </a:lvl1pPr>
          </a:lstStyle>
          <a:p>
            <a:endParaRPr kumimoji="1" lang="ja-JP" altLang="en-US"/>
          </a:p>
        </p:txBody>
      </p:sp>
      <p:sp>
        <p:nvSpPr>
          <p:cNvPr id="4"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4085021898"/>
      </p:ext>
    </p:extLst>
  </p:cSld>
  <p:clrMapOvr>
    <a:masterClrMapping/>
  </p:clrMapOvr>
  <p:transition spd="slow" advClick="0">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4080844748"/>
      </p:ext>
    </p:extLst>
  </p:cSld>
  <p:clrMapOvr>
    <a:masterClrMapping/>
  </p:clrMapOvr>
  <p:transition spd="slow" advClick="0">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fld id="{BA960F0A-A6D2-4873-A045-56C70D1FC4AE}" type="datetimeFigureOut">
              <a:rPr kumimoji="1" lang="ja-JP" altLang="en-US" smtClean="0"/>
              <a:t>2023/2/1</a:t>
            </a:fld>
            <a:endParaRPr kumimoji="1" lang="ja-JP" altLang="en-US"/>
          </a:p>
        </p:txBody>
      </p:sp>
      <p:sp>
        <p:nvSpPr>
          <p:cNvPr id="6" name="Rectangle 5"/>
          <p:cNvSpPr>
            <a:spLocks noGrp="1" noChangeArrowheads="1"/>
          </p:cNvSpPr>
          <p:nvPr>
            <p:ph type="ftr" sz="quarter" idx="11"/>
          </p:nvPr>
        </p:nvSpPr>
        <p:spPr>
          <a:ln/>
        </p:spPr>
        <p:txBody>
          <a:bodyPr/>
          <a:lstStyle>
            <a:lvl1pPr>
              <a:defRPr/>
            </a:lvl1pPr>
          </a:lstStyle>
          <a:p>
            <a:endParaRPr kumimoji="1" lang="ja-JP" altLang="en-US"/>
          </a:p>
        </p:txBody>
      </p:sp>
      <p:sp>
        <p:nvSpPr>
          <p:cNvPr id="7" name="Rectangle 6"/>
          <p:cNvSpPr>
            <a:spLocks noGrp="1" noChangeArrowheads="1"/>
          </p:cNvSpPr>
          <p:nvPr>
            <p:ph type="sldNum" sz="quarter" idx="12"/>
          </p:nvPr>
        </p:nvSpPr>
        <p:spPr>
          <a:ln/>
        </p:spPr>
        <p:txBody>
          <a:bodyPr/>
          <a:lstStyle>
            <a:lvl1pPr>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3170148364"/>
      </p:ext>
    </p:extLst>
  </p:cSld>
  <p:clrMapOvr>
    <a:masterClrMapping/>
  </p:clrMapOvr>
  <p:transition spd="slow" advClick="0">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b="0">
                <a:latin typeface="Arial" charset="0"/>
                <a:ea typeface="+mn-ea"/>
              </a:defRPr>
            </a:lvl1pPr>
          </a:lstStyle>
          <a:p>
            <a:fld id="{BA960F0A-A6D2-4873-A045-56C70D1FC4AE}" type="datetimeFigureOut">
              <a:rPr kumimoji="1" lang="ja-JP" altLang="en-US" smtClean="0"/>
              <a:t>2023/2/1</a:t>
            </a:fld>
            <a:endParaRPr kumimoji="1" lang="ja-JP"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b="0">
                <a:latin typeface="Arial" charset="0"/>
                <a:ea typeface="+mn-ea"/>
              </a:defRPr>
            </a:lvl1pPr>
          </a:lstStyle>
          <a:p>
            <a:endParaRPr kumimoji="1" lang="ja-JP"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b="0">
                <a:ea typeface="ＭＳ Ｐゴシック" panose="020B0600070205080204" pitchFamily="50" charset="-128"/>
              </a:defRPr>
            </a:lvl1pPr>
          </a:lstStyle>
          <a:p>
            <a:fld id="{635AF2E2-C931-454D-B635-65062E85BC16}" type="slidenum">
              <a:rPr kumimoji="1" lang="ja-JP" altLang="en-US" smtClean="0"/>
              <a:t>‹#›</a:t>
            </a:fld>
            <a:endParaRPr kumimoji="1" lang="ja-JP" altLang="en-US"/>
          </a:p>
        </p:txBody>
      </p:sp>
    </p:spTree>
    <p:extLst>
      <p:ext uri="{BB962C8B-B14F-4D97-AF65-F5344CB8AC3E}">
        <p14:creationId xmlns:p14="http://schemas.microsoft.com/office/powerpoint/2010/main" val="2794623328"/>
      </p:ext>
    </p:extLst>
  </p:cSld>
  <p:clrMap bg1="lt1" tx1="dk1" bg2="lt2" tx2="dk2" accent1="accent1" accent2="accent2" accent3="accent3" accent4="accent4" accent5="accent5" accent6="accent6" hlink="hlink" folHlink="folHlink"/>
  <p:sldLayoutIdLst>
    <p:sldLayoutId id="2147483880" r:id="rId1"/>
    <p:sldLayoutId id="2147483881" r:id="rId2"/>
    <p:sldLayoutId id="2147483882" r:id="rId3"/>
    <p:sldLayoutId id="2147483883" r:id="rId4"/>
    <p:sldLayoutId id="2147483884" r:id="rId5"/>
    <p:sldLayoutId id="2147483885" r:id="rId6"/>
    <p:sldLayoutId id="2147483886" r:id="rId7"/>
    <p:sldLayoutId id="2147483887" r:id="rId8"/>
    <p:sldLayoutId id="2147483888" r:id="rId9"/>
    <p:sldLayoutId id="2147483889" r:id="rId10"/>
    <p:sldLayoutId id="2147483890" r:id="rId11"/>
    <p:sldLayoutId id="2147483891" r:id="rId12"/>
    <p:sldLayoutId id="2147483892" r:id="rId13"/>
  </p:sldLayoutIdLst>
  <p:transition spd="slow" advClick="0">
    <p:diamond/>
  </p:transition>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Arial" charset="0"/>
          <a:ea typeface="ＭＳ Ｐゴシック" pitchFamily="50" charset="-128"/>
        </a:defRPr>
      </a:lvl2pPr>
      <a:lvl3pPr algn="ctr" rtl="0" eaLnBrk="1" fontAlgn="base" hangingPunct="1">
        <a:spcBef>
          <a:spcPct val="0"/>
        </a:spcBef>
        <a:spcAft>
          <a:spcPct val="0"/>
        </a:spcAft>
        <a:defRPr kumimoji="1" sz="4400">
          <a:solidFill>
            <a:schemeClr val="tx2"/>
          </a:solidFill>
          <a:latin typeface="Arial" charset="0"/>
          <a:ea typeface="ＭＳ Ｐゴシック" pitchFamily="50" charset="-128"/>
        </a:defRPr>
      </a:lvl3pPr>
      <a:lvl4pPr algn="ctr" rtl="0" eaLnBrk="1" fontAlgn="base" hangingPunct="1">
        <a:spcBef>
          <a:spcPct val="0"/>
        </a:spcBef>
        <a:spcAft>
          <a:spcPct val="0"/>
        </a:spcAft>
        <a:defRPr kumimoji="1" sz="4400">
          <a:solidFill>
            <a:schemeClr val="tx2"/>
          </a:solidFill>
          <a:latin typeface="Arial" charset="0"/>
          <a:ea typeface="ＭＳ Ｐゴシック" pitchFamily="50" charset="-128"/>
        </a:defRPr>
      </a:lvl4pPr>
      <a:lvl5pPr algn="ctr" rtl="0" eaLnBrk="1" fontAlgn="base" hangingPunct="1">
        <a:spcBef>
          <a:spcPct val="0"/>
        </a:spcBef>
        <a:spcAft>
          <a:spcPct val="0"/>
        </a:spcAft>
        <a:defRPr kumimoji="1" sz="4400">
          <a:solidFill>
            <a:schemeClr val="tx2"/>
          </a:solidFill>
          <a:latin typeface="Arial" charset="0"/>
          <a:ea typeface="ＭＳ Ｐゴシック" pitchFamily="50" charset="-128"/>
        </a:defRPr>
      </a:lvl5pPr>
      <a:lvl6pPr marL="457200" algn="ctr" rtl="0" eaLnBrk="1" fontAlgn="base" hangingPunct="1">
        <a:spcBef>
          <a:spcPct val="0"/>
        </a:spcBef>
        <a:spcAft>
          <a:spcPct val="0"/>
        </a:spcAft>
        <a:defRPr kumimoji="1" sz="4400">
          <a:solidFill>
            <a:schemeClr val="tx2"/>
          </a:solidFill>
          <a:latin typeface="Arial" charset="0"/>
          <a:ea typeface="ＭＳ Ｐゴシック" pitchFamily="50" charset="-128"/>
        </a:defRPr>
      </a:lvl6pPr>
      <a:lvl7pPr marL="914400" algn="ctr" rtl="0" eaLnBrk="1" fontAlgn="base" hangingPunct="1">
        <a:spcBef>
          <a:spcPct val="0"/>
        </a:spcBef>
        <a:spcAft>
          <a:spcPct val="0"/>
        </a:spcAft>
        <a:defRPr kumimoji="1" sz="4400">
          <a:solidFill>
            <a:schemeClr val="tx2"/>
          </a:solidFill>
          <a:latin typeface="Arial" charset="0"/>
          <a:ea typeface="ＭＳ Ｐゴシック" pitchFamily="50" charset="-128"/>
        </a:defRPr>
      </a:lvl7pPr>
      <a:lvl8pPr marL="1371600" algn="ctr" rtl="0" eaLnBrk="1" fontAlgn="base" hangingPunct="1">
        <a:spcBef>
          <a:spcPct val="0"/>
        </a:spcBef>
        <a:spcAft>
          <a:spcPct val="0"/>
        </a:spcAft>
        <a:defRPr kumimoji="1" sz="4400">
          <a:solidFill>
            <a:schemeClr val="tx2"/>
          </a:solidFill>
          <a:latin typeface="Arial" charset="0"/>
          <a:ea typeface="ＭＳ Ｐゴシック" pitchFamily="50" charset="-128"/>
        </a:defRPr>
      </a:lvl8pPr>
      <a:lvl9pPr marL="1828800" algn="ctr" rtl="0" eaLnBrk="1" fontAlgn="base" hangingPunct="1">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0" y="0"/>
            <a:ext cx="9218914" cy="6939272"/>
          </a:xfrm>
          <a:effectLst>
            <a:glow rad="127000">
              <a:schemeClr val="accent1"/>
            </a:glow>
          </a:effectLst>
        </p:spPr>
      </p:pic>
      <p:sp>
        <p:nvSpPr>
          <p:cNvPr id="2" name="テキスト ボックス 1">
            <a:extLst>
              <a:ext uri="{FF2B5EF4-FFF2-40B4-BE49-F238E27FC236}">
                <a16:creationId xmlns:a16="http://schemas.microsoft.com/office/drawing/2014/main" id="{17D5433A-A126-73BF-5FE6-4F3BFD7E1954}"/>
              </a:ext>
            </a:extLst>
          </p:cNvPr>
          <p:cNvSpPr txBox="1"/>
          <p:nvPr/>
        </p:nvSpPr>
        <p:spPr>
          <a:xfrm>
            <a:off x="251520" y="2588048"/>
            <a:ext cx="8640960" cy="1763175"/>
          </a:xfrm>
          <a:prstGeom prst="rect">
            <a:avLst/>
          </a:prstGeom>
          <a:noFill/>
        </p:spPr>
        <p:txBody>
          <a:bodyPr wrap="square" rtlCol="0">
            <a:spAutoFit/>
          </a:bodyPr>
          <a:lstStyle/>
          <a:p>
            <a:pPr algn="ctr">
              <a:lnSpc>
                <a:spcPct val="150000"/>
              </a:lnSpc>
            </a:pPr>
            <a:r>
              <a:rPr kumimoji="1" lang="ja-JP" altLang="en-US" sz="3600" dirty="0">
                <a:latin typeface="UD デジタル 教科書体 NK-B" panose="02020700000000000000" pitchFamily="18" charset="-128"/>
                <a:ea typeface="UD デジタル 教科書体 NK-B" panose="02020700000000000000" pitchFamily="18" charset="-128"/>
              </a:rPr>
              <a:t>真の父母様生涯路程②</a:t>
            </a:r>
            <a:endParaRPr kumimoji="1" lang="en-US" altLang="ja-JP" sz="3600" dirty="0">
              <a:latin typeface="UD デジタル 教科書体 NK-B" panose="02020700000000000000" pitchFamily="18" charset="-128"/>
              <a:ea typeface="UD デジタル 教科書体 NK-B" panose="02020700000000000000" pitchFamily="18" charset="-128"/>
            </a:endParaRPr>
          </a:p>
          <a:p>
            <a:pPr algn="ctr">
              <a:lnSpc>
                <a:spcPct val="150000"/>
              </a:lnSpc>
            </a:pPr>
            <a:r>
              <a:rPr kumimoji="1" lang="ja-JP" altLang="en-US" sz="4000" dirty="0">
                <a:latin typeface="UD デジタル 教科書体 NK-B" panose="02020700000000000000" pitchFamily="18" charset="-128"/>
                <a:ea typeface="UD デジタル 教科書体 NK-B" panose="02020700000000000000" pitchFamily="18" charset="-128"/>
              </a:rPr>
              <a:t>「悲しみの神様</a:t>
            </a:r>
            <a:r>
              <a:rPr lang="ja-JP" altLang="en-US" sz="4000" dirty="0">
                <a:latin typeface="UD デジタル 教科書体 NK-B" panose="02020700000000000000" pitchFamily="18" charset="-128"/>
                <a:ea typeface="UD デジタル 教科書体 NK-B" panose="02020700000000000000" pitchFamily="18" charset="-128"/>
              </a:rPr>
              <a:t>の為に歩まれる</a:t>
            </a:r>
            <a:r>
              <a:rPr kumimoji="1" lang="ja-JP" altLang="en-US" sz="4000" dirty="0">
                <a:latin typeface="UD デジタル 教科書体 NK-B" panose="02020700000000000000" pitchFamily="18" charset="-128"/>
                <a:ea typeface="UD デジタル 教科書体 NK-B" panose="02020700000000000000" pitchFamily="18" charset="-128"/>
              </a:rPr>
              <a:t>お父様」</a:t>
            </a:r>
          </a:p>
        </p:txBody>
      </p:sp>
      <p:sp>
        <p:nvSpPr>
          <p:cNvPr id="3" name="テキスト ボックス 2">
            <a:extLst>
              <a:ext uri="{FF2B5EF4-FFF2-40B4-BE49-F238E27FC236}">
                <a16:creationId xmlns:a16="http://schemas.microsoft.com/office/drawing/2014/main" id="{90E5D584-9149-CFB5-A99D-733A15DE8303}"/>
              </a:ext>
            </a:extLst>
          </p:cNvPr>
          <p:cNvSpPr txBox="1"/>
          <p:nvPr/>
        </p:nvSpPr>
        <p:spPr>
          <a:xfrm>
            <a:off x="2250683" y="2636912"/>
            <a:ext cx="7001837" cy="276999"/>
          </a:xfrm>
          <a:prstGeom prst="rect">
            <a:avLst/>
          </a:prstGeom>
          <a:noFill/>
        </p:spPr>
        <p:txBody>
          <a:bodyPr wrap="square" rtlCol="0">
            <a:spAutoFit/>
          </a:bodyPr>
          <a:lstStyle/>
          <a:p>
            <a:r>
              <a:rPr kumimoji="1" lang="ja-JP" altLang="en-US" sz="1200" dirty="0">
                <a:latin typeface="UD デジタル 教科書体 NK-B" panose="02020700000000000000" pitchFamily="18" charset="-128"/>
                <a:ea typeface="UD デジタル 教科書体 NK-B" panose="02020700000000000000" pitchFamily="18" charset="-128"/>
              </a:rPr>
              <a:t>まこと　　　 　　　　ふ      ぼ 　   さま   しょう   がい 　  ろ     てい</a:t>
            </a:r>
          </a:p>
        </p:txBody>
      </p:sp>
      <p:sp>
        <p:nvSpPr>
          <p:cNvPr id="4" name="テキスト ボックス 3">
            <a:extLst>
              <a:ext uri="{FF2B5EF4-FFF2-40B4-BE49-F238E27FC236}">
                <a16:creationId xmlns:a16="http://schemas.microsoft.com/office/drawing/2014/main" id="{9126BE40-72A8-71BB-73FB-4FD178764B44}"/>
              </a:ext>
            </a:extLst>
          </p:cNvPr>
          <p:cNvSpPr txBox="1"/>
          <p:nvPr/>
        </p:nvSpPr>
        <p:spPr>
          <a:xfrm>
            <a:off x="611560" y="3512041"/>
            <a:ext cx="7920880" cy="276999"/>
          </a:xfrm>
          <a:prstGeom prst="rect">
            <a:avLst/>
          </a:prstGeom>
          <a:noFill/>
        </p:spPr>
        <p:txBody>
          <a:bodyPr wrap="square" rtlCol="0">
            <a:spAutoFit/>
          </a:bodyPr>
          <a:lstStyle/>
          <a:p>
            <a:r>
              <a:rPr kumimoji="1" lang="ja-JP" altLang="en-US" sz="1200" dirty="0">
                <a:latin typeface="UD デジタル 教科書体 NK-B" panose="02020700000000000000" pitchFamily="18" charset="-128"/>
                <a:ea typeface="UD デジタル 教科書体 NK-B" panose="02020700000000000000" pitchFamily="18" charset="-128"/>
              </a:rPr>
              <a:t> まこと　　　 　　　　　　　</a:t>
            </a:r>
            <a:r>
              <a:rPr lang="ja-JP" altLang="en-US" sz="1200" dirty="0">
                <a:latin typeface="UD デジタル 教科書体 NK-B" panose="02020700000000000000" pitchFamily="18" charset="-128"/>
                <a:ea typeface="UD デジタル 教科書体 NK-B" panose="02020700000000000000" pitchFamily="18" charset="-128"/>
              </a:rPr>
              <a:t>　　　　　　　　かみ　　 さま　　　　　　　　ため　　　　　　　　あゆ　　　　　　　　　　　　　　　　　　　　　　　　　とう　　　さま</a:t>
            </a:r>
            <a:endParaRPr kumimoji="1" lang="ja-JP" altLang="en-US" sz="1200" dirty="0">
              <a:latin typeface="UD デジタル 教科書体 NK-B" panose="02020700000000000000" pitchFamily="18" charset="-128"/>
              <a:ea typeface="UD デジタル 教科書体 NK-B" panose="02020700000000000000" pitchFamily="18" charset="-128"/>
            </a:endParaRPr>
          </a:p>
        </p:txBody>
      </p:sp>
    </p:spTree>
    <p:extLst>
      <p:ext uri="{BB962C8B-B14F-4D97-AF65-F5344CB8AC3E}">
        <p14:creationId xmlns:p14="http://schemas.microsoft.com/office/powerpoint/2010/main" val="252681924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コンテンツ プレースホルダー 4">
            <a:extLst>
              <a:ext uri="{FF2B5EF4-FFF2-40B4-BE49-F238E27FC236}">
                <a16:creationId xmlns:a16="http://schemas.microsoft.com/office/drawing/2014/main" id="{B080D623-FDF4-4B1A-B67B-EFA4645E8A13}"/>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29344"/>
            <a:ext cx="9698557" cy="6858000"/>
          </a:xfrm>
        </p:spPr>
      </p:pic>
    </p:spTree>
    <p:extLst>
      <p:ext uri="{BB962C8B-B14F-4D97-AF65-F5344CB8AC3E}">
        <p14:creationId xmlns:p14="http://schemas.microsoft.com/office/powerpoint/2010/main" val="239458149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0C818FC8-8E72-4F38-B3C6-0FB0C56D5DD1}"/>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54557" y="0"/>
            <a:ext cx="9698557" cy="6858000"/>
          </a:xfrm>
        </p:spPr>
      </p:pic>
    </p:spTree>
    <p:extLst>
      <p:ext uri="{BB962C8B-B14F-4D97-AF65-F5344CB8AC3E}">
        <p14:creationId xmlns:p14="http://schemas.microsoft.com/office/powerpoint/2010/main" val="377526642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0F6606CE-D548-46AF-8A45-44903AD07226}"/>
              </a:ext>
            </a:extLst>
          </p:cNvPr>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9083" t="3945" r="22073" b="20183"/>
          <a:stretch/>
        </p:blipFill>
        <p:spPr>
          <a:xfrm>
            <a:off x="0" y="0"/>
            <a:ext cx="9611544" cy="7490291"/>
          </a:xfrm>
        </p:spPr>
      </p:pic>
    </p:spTree>
    <p:extLst>
      <p:ext uri="{BB962C8B-B14F-4D97-AF65-F5344CB8AC3E}">
        <p14:creationId xmlns:p14="http://schemas.microsoft.com/office/powerpoint/2010/main" val="55979985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コンテンツ プレースホルダー 3">
            <a:extLst>
              <a:ext uri="{FF2B5EF4-FFF2-40B4-BE49-F238E27FC236}">
                <a16:creationId xmlns:a16="http://schemas.microsoft.com/office/drawing/2014/main" id="{34521CB4-B78B-4546-924A-9A34543A5C73}"/>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0"/>
            <a:ext cx="9698557" cy="6858000"/>
          </a:xfrm>
        </p:spPr>
      </p:pic>
    </p:spTree>
    <p:extLst>
      <p:ext uri="{BB962C8B-B14F-4D97-AF65-F5344CB8AC3E}">
        <p14:creationId xmlns:p14="http://schemas.microsoft.com/office/powerpoint/2010/main" val="234700081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コンテンツ プレースホルダー 3">
            <a:extLst>
              <a:ext uri="{FF2B5EF4-FFF2-40B4-BE49-F238E27FC236}">
                <a16:creationId xmlns:a16="http://schemas.microsoft.com/office/drawing/2014/main" id="{C966396C-646F-AF35-F22B-39400376D8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20" t="3150" r="2737"/>
          <a:stretch/>
        </p:blipFill>
        <p:spPr>
          <a:xfrm>
            <a:off x="-251455" y="0"/>
            <a:ext cx="9646910" cy="6871612"/>
          </a:xfrm>
          <a:prstGeom prst="rect">
            <a:avLst/>
          </a:prstGeom>
        </p:spPr>
      </p:pic>
    </p:spTree>
    <p:extLst>
      <p:ext uri="{BB962C8B-B14F-4D97-AF65-F5344CB8AC3E}">
        <p14:creationId xmlns:p14="http://schemas.microsoft.com/office/powerpoint/2010/main" val="3717196914"/>
      </p:ext>
    </p:extLst>
  </p:cSld>
  <p:clrMapOvr>
    <a:masterClrMapping/>
  </p:clrMapOvr>
  <p:transition spd="slow" advClick="0">
    <p:diamond/>
  </p:transition>
</p:sld>
</file>

<file path=ppt/theme/theme1.xml><?xml version="1.0" encoding="utf-8"?>
<a:theme xmlns:a="http://schemas.openxmlformats.org/drawingml/2006/main" name="aki">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ＤＦＧ極太楷書体" pitchFamily="66"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smtClean="0">
            <a:ln>
              <a:noFill/>
            </a:ln>
            <a:solidFill>
              <a:schemeClr val="tx1"/>
            </a:solidFill>
            <a:effectLst/>
            <a:latin typeface="Arial" charset="0"/>
            <a:ea typeface="ＤＦＧ極太楷書体" pitchFamily="66"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aki" id="{7B33ADE1-2CDB-4617-8E47-19550B32C081}" vid="{33C0961B-6688-45D4-904F-40D07528730F}"/>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aki</Template>
  <TotalTime>3947</TotalTime>
  <Words>444</Words>
  <PresentationFormat>画面に合わせる (4:3)</PresentationFormat>
  <Paragraphs>35</Paragraphs>
  <Slides>6</Slides>
  <Notes>6</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6</vt:i4>
      </vt:variant>
    </vt:vector>
  </HeadingPairs>
  <TitlesOfParts>
    <vt:vector size="11" baseType="lpstr">
      <vt:lpstr>Calibri</vt:lpstr>
      <vt:lpstr>游明朝</vt:lpstr>
      <vt:lpstr>Arial</vt:lpstr>
      <vt:lpstr>UD デジタル 教科書体 NK-B</vt:lpstr>
      <vt:lpstr>aki</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Printed>2016-05-18T08:15:33Z</cp:lastPrinted>
  <dcterms:created xsi:type="dcterms:W3CDTF">2015-05-21T13:49:30Z</dcterms:created>
  <dcterms:modified xsi:type="dcterms:W3CDTF">2023-02-01T04:22:43Z</dcterms:modified>
</cp:coreProperties>
</file>