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879" r:id="rId1"/>
  </p:sldMasterIdLst>
  <p:notesMasterIdLst>
    <p:notesMasterId r:id="rId10"/>
  </p:notesMasterIdLst>
  <p:handoutMasterIdLst>
    <p:handoutMasterId r:id="rId11"/>
  </p:handoutMasterIdLst>
  <p:sldIdLst>
    <p:sldId id="271" r:id="rId2"/>
    <p:sldId id="432" r:id="rId3"/>
    <p:sldId id="433" r:id="rId4"/>
    <p:sldId id="434" r:id="rId5"/>
    <p:sldId id="439" r:id="rId6"/>
    <p:sldId id="441" r:id="rId7"/>
    <p:sldId id="440" r:id="rId8"/>
    <p:sldId id="444" r:id="rId9"/>
  </p:sldIdLst>
  <p:sldSz cx="9144000" cy="6858000" type="screen4x3"/>
  <p:notesSz cx="9866313" cy="6735763"/>
  <p:embeddedFontLst>
    <p:embeddedFont>
      <p:font typeface="Calibri" panose="020F0502020204030204" pitchFamily="34" charset="0"/>
      <p:regular r:id="rId12"/>
      <p:bold r:id="rId13"/>
      <p:italic r:id="rId14"/>
      <p:boldItalic r:id="rId15"/>
    </p:embeddedFont>
    <p:embeddedFont>
      <p:font typeface="UD デジタル 教科書体 NK-B" panose="02020700000000000000" pitchFamily="18" charset="-128"/>
      <p:bold r:id="rId16"/>
    </p:embeddedFont>
    <p:embeddedFont>
      <p:font typeface="游明朝" panose="02020400000000000000" pitchFamily="18" charset="-128"/>
      <p:regular r:id="rId17"/>
    </p:embeddedFont>
  </p:embeddedFontLst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光の子園" initials="ひ" lastIdx="2" clrIdx="0">
    <p:extLst>
      <p:ext uri="{19B8F6BF-5375-455C-9EA6-DF929625EA0E}">
        <p15:presenceInfo xmlns:p15="http://schemas.microsoft.com/office/powerpoint/2012/main" userId="光の子園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DD"/>
    <a:srgbClr val="CCFFCC"/>
    <a:srgbClr val="FFE5FF"/>
    <a:srgbClr val="FFCCFF"/>
    <a:srgbClr val="00FFCC"/>
    <a:srgbClr val="66FFCC"/>
    <a:srgbClr val="66FFFF"/>
    <a:srgbClr val="66FF33"/>
    <a:srgbClr val="FF9900"/>
    <a:srgbClr val="00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52C8C79-F1C5-4828-8579-18F154D29BAE}" v="61" dt="2018-12-26T07:02:50.45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69765" autoAdjust="0"/>
  </p:normalViewPr>
  <p:slideViewPr>
    <p:cSldViewPr>
      <p:cViewPr varScale="1">
        <p:scale>
          <a:sx n="76" d="100"/>
          <a:sy n="76" d="100"/>
        </p:scale>
        <p:origin x="2532" y="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" Type="http://schemas.openxmlformats.org/officeDocument/2006/relationships/slide" Target="slides/slide1.xml"/><Relationship Id="rId16" Type="http://schemas.openxmlformats.org/officeDocument/2006/relationships/font" Target="fonts/font5.fntdata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23" Type="http://schemas.microsoft.com/office/2015/10/relationships/revisionInfo" Target="revisionInfo.xml"/><Relationship Id="rId10" Type="http://schemas.openxmlformats.org/officeDocument/2006/relationships/notesMaster" Target="notesMasters/notesMaster1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276478" cy="337166"/>
          </a:xfrm>
          <a:prstGeom prst="rect">
            <a:avLst/>
          </a:prstGeom>
        </p:spPr>
        <p:txBody>
          <a:bodyPr vert="horz" lIns="90763" tIns="45382" rIns="90763" bIns="45382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587533" y="0"/>
            <a:ext cx="4276478" cy="337166"/>
          </a:xfrm>
          <a:prstGeom prst="rect">
            <a:avLst/>
          </a:prstGeom>
        </p:spPr>
        <p:txBody>
          <a:bodyPr vert="horz" lIns="90763" tIns="45382" rIns="90763" bIns="45382" rtlCol="0"/>
          <a:lstStyle>
            <a:lvl1pPr algn="r">
              <a:defRPr sz="1200"/>
            </a:lvl1pPr>
          </a:lstStyle>
          <a:p>
            <a:fld id="{BD974D6F-25D7-4EC5-8519-7BAAE583DD4B}" type="datetimeFigureOut">
              <a:rPr kumimoji="1" lang="ja-JP" altLang="en-US" smtClean="0"/>
              <a:t>2023/1/27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398598"/>
            <a:ext cx="4276478" cy="337166"/>
          </a:xfrm>
          <a:prstGeom prst="rect">
            <a:avLst/>
          </a:prstGeom>
        </p:spPr>
        <p:txBody>
          <a:bodyPr vert="horz" lIns="90763" tIns="45382" rIns="90763" bIns="45382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587533" y="6398598"/>
            <a:ext cx="4276478" cy="337166"/>
          </a:xfrm>
          <a:prstGeom prst="rect">
            <a:avLst/>
          </a:prstGeom>
        </p:spPr>
        <p:txBody>
          <a:bodyPr vert="horz" lIns="90763" tIns="45382" rIns="90763" bIns="45382" rtlCol="0" anchor="b"/>
          <a:lstStyle>
            <a:lvl1pPr algn="r">
              <a:defRPr sz="1200"/>
            </a:lvl1pPr>
          </a:lstStyle>
          <a:p>
            <a:fld id="{8130ED6C-4050-4699-880E-E2CE64C8D10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4015011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4275402" cy="337958"/>
          </a:xfrm>
          <a:prstGeom prst="rect">
            <a:avLst/>
          </a:prstGeom>
        </p:spPr>
        <p:txBody>
          <a:bodyPr vert="horz" lIns="90763" tIns="45382" rIns="90763" bIns="45382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5588629" y="0"/>
            <a:ext cx="4275402" cy="337958"/>
          </a:xfrm>
          <a:prstGeom prst="rect">
            <a:avLst/>
          </a:prstGeom>
        </p:spPr>
        <p:txBody>
          <a:bodyPr vert="horz" lIns="90763" tIns="45382" rIns="90763" bIns="45382" rtlCol="0"/>
          <a:lstStyle>
            <a:lvl1pPr algn="r">
              <a:defRPr sz="1200"/>
            </a:lvl1pPr>
          </a:lstStyle>
          <a:p>
            <a:fld id="{0D8D8597-5C6B-4CAF-8C52-BA357A8ED519}" type="datetimeFigureOut">
              <a:rPr kumimoji="1" lang="ja-JP" altLang="en-US" smtClean="0"/>
              <a:t>2023/1/27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3417888" y="842963"/>
            <a:ext cx="3030537" cy="22717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763" tIns="45382" rIns="90763" bIns="45382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986632" y="3241586"/>
            <a:ext cx="7893050" cy="2652207"/>
          </a:xfrm>
          <a:prstGeom prst="rect">
            <a:avLst/>
          </a:prstGeom>
        </p:spPr>
        <p:txBody>
          <a:bodyPr vert="horz" lIns="90763" tIns="45382" rIns="90763" bIns="45382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2" y="6397806"/>
            <a:ext cx="4275402" cy="337958"/>
          </a:xfrm>
          <a:prstGeom prst="rect">
            <a:avLst/>
          </a:prstGeom>
        </p:spPr>
        <p:txBody>
          <a:bodyPr vert="horz" lIns="90763" tIns="45382" rIns="90763" bIns="45382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5588629" y="6397806"/>
            <a:ext cx="4275402" cy="337958"/>
          </a:xfrm>
          <a:prstGeom prst="rect">
            <a:avLst/>
          </a:prstGeom>
        </p:spPr>
        <p:txBody>
          <a:bodyPr vert="horz" lIns="90763" tIns="45382" rIns="90763" bIns="45382" rtlCol="0" anchor="b"/>
          <a:lstStyle>
            <a:lvl1pPr algn="r">
              <a:defRPr sz="1200"/>
            </a:lvl1pPr>
          </a:lstStyle>
          <a:p>
            <a:fld id="{EEECE732-60F9-4622-A40F-13C9F9CB072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07058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1800" kern="0" dirty="0">
                <a:solidFill>
                  <a:srgbClr val="000000"/>
                </a:solidFill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きょうは真のお父様のお話しをします。</a:t>
            </a:r>
            <a:endParaRPr lang="ja-JP" altLang="ja-JP" sz="1800" kern="100" dirty="0">
              <a:effectLst/>
              <a:latin typeface="游明朝" panose="02020400000000000000" pitchFamily="18" charset="-128"/>
              <a:ea typeface="游明朝" panose="02020400000000000000" pitchFamily="18" charset="-128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ECE732-60F9-4622-A40F-13C9F9CB0728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61284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fontAlgn="base"/>
            <a:r>
              <a:rPr lang="ja-JP" altLang="ja-JP" sz="1800" kern="0" dirty="0">
                <a:solidFill>
                  <a:srgbClr val="000000"/>
                </a:solidFill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真のお父様は、韓国の平安北道、定州という村に誕生されました。</a:t>
            </a:r>
            <a:endParaRPr lang="ja-JP" altLang="ja-JP" sz="1800" kern="100" dirty="0">
              <a:effectLst/>
              <a:latin typeface="游明朝" panose="02020400000000000000" pitchFamily="18" charset="-128"/>
              <a:ea typeface="游明朝" panose="02020400000000000000" pitchFamily="18" charset="-128"/>
              <a:cs typeface="Times New Roman" panose="02020603050405020304" pitchFamily="18" charset="0"/>
            </a:endParaRPr>
          </a:p>
          <a:p>
            <a:pPr algn="l" fontAlgn="base"/>
            <a:r>
              <a:rPr lang="ja-JP" altLang="ja-JP" sz="1800" kern="0" dirty="0">
                <a:solidFill>
                  <a:srgbClr val="000000"/>
                </a:solidFill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そこは、山があり、川もあり、たくさんの動物も</a:t>
            </a:r>
            <a:r>
              <a:rPr lang="ja-JP" altLang="en-US" sz="1800" kern="0" dirty="0">
                <a:solidFill>
                  <a:srgbClr val="000000"/>
                </a:solidFill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棲</a:t>
            </a:r>
            <a:r>
              <a:rPr lang="ja-JP" altLang="ja-JP" sz="1800" kern="0" dirty="0">
                <a:solidFill>
                  <a:srgbClr val="000000"/>
                </a:solidFill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んでいる、自然がとても美しいところでした。</a:t>
            </a:r>
            <a:endParaRPr lang="ja-JP" altLang="ja-JP" sz="1800" kern="100" dirty="0">
              <a:effectLst/>
              <a:latin typeface="游明朝" panose="02020400000000000000" pitchFamily="18" charset="-128"/>
              <a:ea typeface="游明朝" panose="02020400000000000000" pitchFamily="18" charset="-128"/>
              <a:cs typeface="Times New Roman" panose="02020603050405020304" pitchFamily="18" charset="0"/>
            </a:endParaRPr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ECE732-60F9-4622-A40F-13C9F9CB0728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6607215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fontAlgn="base"/>
            <a:r>
              <a:rPr lang="ja-JP" altLang="ja-JP" sz="1800" kern="0" dirty="0">
                <a:solidFill>
                  <a:srgbClr val="000000"/>
                </a:solidFill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真のお父様がお生まれになる３年前から、家の周りには、不思議なことが起こっていました。</a:t>
            </a:r>
            <a:r>
              <a:rPr lang="ja-JP" altLang="en-US" sz="1800" kern="0" dirty="0">
                <a:solidFill>
                  <a:srgbClr val="000000"/>
                </a:solidFill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金鶏（きんけい）</a:t>
            </a:r>
            <a:r>
              <a:rPr lang="ja-JP" altLang="ja-JP" sz="1800" kern="0" dirty="0">
                <a:solidFill>
                  <a:srgbClr val="000000"/>
                </a:solidFill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が家の庭先に飛んできては鳴いていたというのです。</a:t>
            </a:r>
            <a:endParaRPr lang="ja-JP" altLang="ja-JP" sz="1800" kern="100" dirty="0">
              <a:effectLst/>
              <a:latin typeface="游明朝" panose="02020400000000000000" pitchFamily="18" charset="-128"/>
              <a:ea typeface="游明朝" panose="02020400000000000000" pitchFamily="18" charset="-128"/>
              <a:cs typeface="Times New Roman" panose="02020603050405020304" pitchFamily="18" charset="0"/>
            </a:endParaRPr>
          </a:p>
          <a:p>
            <a:pPr algn="l" fontAlgn="base"/>
            <a:r>
              <a:rPr lang="ja-JP" altLang="en-US" sz="1800" kern="0" dirty="0">
                <a:solidFill>
                  <a:srgbClr val="000000"/>
                </a:solidFill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金鶏（きんけい）</a:t>
            </a:r>
            <a:r>
              <a:rPr lang="ja-JP" altLang="ja-JP" sz="1800" kern="0" dirty="0">
                <a:solidFill>
                  <a:srgbClr val="000000"/>
                </a:solidFill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は、良い知らせをもってくるという言い伝えがあるので、家の人は何か良いことが起こるに違いない、と真のお父様の誕生を心から待っていました。</a:t>
            </a:r>
            <a:endParaRPr lang="ja-JP" altLang="ja-JP" sz="1800" kern="100" dirty="0">
              <a:effectLst/>
              <a:latin typeface="游明朝" panose="02020400000000000000" pitchFamily="18" charset="-128"/>
              <a:ea typeface="游明朝" panose="02020400000000000000" pitchFamily="18" charset="-128"/>
              <a:cs typeface="Times New Roman" panose="02020603050405020304" pitchFamily="18" charset="0"/>
            </a:endParaRPr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ECE732-60F9-4622-A40F-13C9F9CB0728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5148071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fontAlgn="base"/>
            <a:r>
              <a:rPr lang="ja-JP" altLang="ja-JP" sz="1800" kern="0" dirty="0">
                <a:solidFill>
                  <a:srgbClr val="000000"/>
                </a:solidFill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そのような村の人々の大きな期待の中で、真のお父様はお生まれになりました。</a:t>
            </a:r>
            <a:endParaRPr lang="ja-JP" altLang="ja-JP" sz="1800" kern="100" dirty="0">
              <a:effectLst/>
              <a:latin typeface="游明朝" panose="02020400000000000000" pitchFamily="18" charset="-128"/>
              <a:ea typeface="游明朝" panose="02020400000000000000" pitchFamily="18" charset="-128"/>
              <a:cs typeface="Times New Roman" panose="02020603050405020304" pitchFamily="18" charset="0"/>
            </a:endParaRPr>
          </a:p>
          <a:p>
            <a:pPr algn="l" fontAlgn="base"/>
            <a:r>
              <a:rPr lang="ja-JP" altLang="ja-JP" sz="1800" kern="0" dirty="0">
                <a:solidFill>
                  <a:srgbClr val="000000"/>
                </a:solidFill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とても元気な男の子で、村のみんなも大喜びでした。真のお父様は村の人にとても愛されながらすくすくと育ちました。</a:t>
            </a:r>
            <a:endParaRPr lang="ja-JP" altLang="ja-JP" sz="1800" kern="100" dirty="0">
              <a:effectLst/>
              <a:latin typeface="游明朝" panose="02020400000000000000" pitchFamily="18" charset="-128"/>
              <a:ea typeface="游明朝" panose="02020400000000000000" pitchFamily="18" charset="-128"/>
              <a:cs typeface="Times New Roman" panose="02020603050405020304" pitchFamily="18" charset="0"/>
            </a:endParaRPr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ECE732-60F9-4622-A40F-13C9F9CB0728}" type="slidenum">
              <a:rPr kumimoji="1" lang="ja-JP" altLang="en-US" smtClean="0"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7164903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fontAlgn="base"/>
            <a:r>
              <a:rPr lang="ja-JP" altLang="ja-JP" sz="1800" kern="0" dirty="0">
                <a:solidFill>
                  <a:srgbClr val="000000"/>
                </a:solidFill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真のお父様は、子供時代、自然の中からいろいろなことを学ばれました。</a:t>
            </a:r>
            <a:endParaRPr lang="ja-JP" altLang="ja-JP" sz="1800" kern="100" dirty="0">
              <a:effectLst/>
              <a:latin typeface="游明朝" panose="02020400000000000000" pitchFamily="18" charset="-128"/>
              <a:ea typeface="游明朝" panose="02020400000000000000" pitchFamily="18" charset="-128"/>
              <a:cs typeface="Times New Roman" panose="02020603050405020304" pitchFamily="18" charset="0"/>
            </a:endParaRPr>
          </a:p>
          <a:p>
            <a:pPr algn="l" fontAlgn="base"/>
            <a:r>
              <a:rPr lang="ja-JP" altLang="ja-JP" sz="1800" kern="0" dirty="0">
                <a:solidFill>
                  <a:srgbClr val="000000"/>
                </a:solidFill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真のお父様は、好奇心旺盛で、</a:t>
            </a:r>
            <a:r>
              <a:rPr lang="ja-JP" altLang="en-US" sz="1800" kern="0" dirty="0">
                <a:solidFill>
                  <a:srgbClr val="000000"/>
                </a:solidFill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たくさんの</a:t>
            </a:r>
            <a:r>
              <a:rPr lang="ja-JP" altLang="ja-JP" sz="1800" kern="0" dirty="0">
                <a:solidFill>
                  <a:srgbClr val="000000"/>
                </a:solidFill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木に登りました。</a:t>
            </a:r>
            <a:endParaRPr lang="ja-JP" altLang="ja-JP" sz="1800" kern="100" dirty="0">
              <a:effectLst/>
              <a:latin typeface="游明朝" panose="02020400000000000000" pitchFamily="18" charset="-128"/>
              <a:ea typeface="游明朝" panose="02020400000000000000" pitchFamily="18" charset="-128"/>
              <a:cs typeface="Times New Roman" panose="02020603050405020304" pitchFamily="18" charset="0"/>
            </a:endParaRPr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ECE732-60F9-4622-A40F-13C9F9CB0728}" type="slidenum">
              <a:rPr kumimoji="1" lang="ja-JP" altLang="en-US" smtClean="0"/>
              <a:t>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1425279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ja-JP" sz="1800" kern="0" dirty="0">
                <a:solidFill>
                  <a:srgbClr val="000000"/>
                </a:solidFill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近くの木にカササギが巣を作ると、カササギと友だちになりたくて、毎日のように見に行きました。</a:t>
            </a:r>
            <a:endParaRPr lang="ja-JP" altLang="ja-JP" sz="1800" kern="100" dirty="0">
              <a:effectLst/>
              <a:latin typeface="游明朝" panose="02020400000000000000" pitchFamily="18" charset="-128"/>
              <a:ea typeface="游明朝" panose="02020400000000000000" pitchFamily="18" charset="-128"/>
              <a:cs typeface="Times New Roman" panose="02020603050405020304" pitchFamily="18" charset="0"/>
            </a:endParaRPr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ECE732-60F9-4622-A40F-13C9F9CB0728}" type="slidenum">
              <a:rPr kumimoji="1" lang="ja-JP" altLang="en-US" smtClean="0"/>
              <a:t>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5276120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fontAlgn="base"/>
            <a:r>
              <a:rPr lang="ja-JP" altLang="ja-JP" sz="1800" kern="0" dirty="0">
                <a:solidFill>
                  <a:srgbClr val="000000"/>
                </a:solidFill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また、真のお父様は、よく川でウナギ捕りをしていました。</a:t>
            </a:r>
            <a:endParaRPr lang="ja-JP" altLang="ja-JP" sz="1800" kern="100" dirty="0">
              <a:effectLst/>
              <a:latin typeface="游明朝" panose="02020400000000000000" pitchFamily="18" charset="-128"/>
              <a:ea typeface="游明朝" panose="02020400000000000000" pitchFamily="18" charset="-128"/>
              <a:cs typeface="Times New Roman" panose="02020603050405020304" pitchFamily="18" charset="0"/>
            </a:endParaRPr>
          </a:p>
          <a:p>
            <a:pPr algn="l" fontAlgn="base"/>
            <a:r>
              <a:rPr lang="ja-JP" altLang="ja-JP" sz="1800" kern="0" dirty="0">
                <a:solidFill>
                  <a:srgbClr val="000000"/>
                </a:solidFill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ウナギは広い所ではなく、穴に隠れていました。頭を穴に押し込んでも、長い体を全部入れることができず、尻尾がちょこっと出ていました。</a:t>
            </a:r>
            <a:endParaRPr lang="ja-JP" altLang="ja-JP" sz="1800" kern="100" dirty="0">
              <a:effectLst/>
              <a:latin typeface="游明朝" panose="02020400000000000000" pitchFamily="18" charset="-128"/>
              <a:ea typeface="游明朝" panose="02020400000000000000" pitchFamily="18" charset="-128"/>
              <a:cs typeface="Times New Roman" panose="02020603050405020304" pitchFamily="18" charset="0"/>
            </a:endParaRPr>
          </a:p>
          <a:p>
            <a:pPr algn="l" fontAlgn="base"/>
            <a:r>
              <a:rPr lang="ja-JP" altLang="ja-JP" sz="1800" kern="0" dirty="0">
                <a:solidFill>
                  <a:srgbClr val="000000"/>
                </a:solidFill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その尻尾を口で噛んで捕まえたのです。夏休みには、</a:t>
            </a:r>
            <a:r>
              <a:rPr lang="en-US" altLang="ja-JP" sz="1800" kern="0" dirty="0">
                <a:solidFill>
                  <a:srgbClr val="000000"/>
                </a:solidFill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40</a:t>
            </a:r>
            <a:r>
              <a:rPr lang="ja-JP" altLang="ja-JP" sz="1800" kern="0" dirty="0">
                <a:solidFill>
                  <a:srgbClr val="000000"/>
                </a:solidFill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匹以上ウナギを捕まえて、お客様や、村の人々に分けてあげました。</a:t>
            </a:r>
            <a:endParaRPr lang="ja-JP" altLang="ja-JP" sz="1800" kern="100" dirty="0">
              <a:effectLst/>
              <a:latin typeface="游明朝" panose="02020400000000000000" pitchFamily="18" charset="-128"/>
              <a:ea typeface="游明朝" panose="02020400000000000000" pitchFamily="18" charset="-128"/>
              <a:cs typeface="Times New Roman" panose="02020603050405020304" pitchFamily="18" charset="0"/>
            </a:endParaRPr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ECE732-60F9-4622-A40F-13C9F9CB0728}" type="slidenum">
              <a:rPr kumimoji="1" lang="ja-JP" altLang="en-US" smtClean="0"/>
              <a:t>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9738120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fontAlgn="base"/>
            <a:r>
              <a:rPr lang="ja-JP" altLang="ja-JP" sz="1800" kern="0" dirty="0">
                <a:solidFill>
                  <a:srgbClr val="000000"/>
                </a:solidFill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真のお父様は遊びだけでなく、勉強も一生懸命にされました。</a:t>
            </a:r>
            <a:endParaRPr lang="ja-JP" altLang="ja-JP" sz="1800" kern="100" dirty="0">
              <a:effectLst/>
              <a:latin typeface="游明朝" panose="02020400000000000000" pitchFamily="18" charset="-128"/>
              <a:ea typeface="游明朝" panose="02020400000000000000" pitchFamily="18" charset="-128"/>
              <a:cs typeface="Times New Roman" panose="02020603050405020304" pitchFamily="18" charset="0"/>
            </a:endParaRPr>
          </a:p>
          <a:p>
            <a:pPr algn="l" fontAlgn="base"/>
            <a:r>
              <a:rPr lang="ja-JP" altLang="ja-JP" sz="1800" kern="0" dirty="0">
                <a:solidFill>
                  <a:srgbClr val="000000"/>
                </a:solidFill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お父様は、勉強も遊びも心に決めたら最後まで頑張りました。</a:t>
            </a:r>
            <a:endParaRPr lang="ja-JP" altLang="ja-JP" sz="1800" kern="100" dirty="0">
              <a:effectLst/>
              <a:latin typeface="游明朝" panose="02020400000000000000" pitchFamily="18" charset="-128"/>
              <a:ea typeface="游明朝" panose="02020400000000000000" pitchFamily="18" charset="-128"/>
              <a:cs typeface="Times New Roman" panose="02020603050405020304" pitchFamily="18" charset="0"/>
            </a:endParaRPr>
          </a:p>
          <a:p>
            <a:endParaRPr kumimoji="1" lang="en-US" altLang="ja-JP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ja-JP" sz="1800" kern="0" dirty="0">
                <a:solidFill>
                  <a:srgbClr val="000000"/>
                </a:solidFill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皆さんも、真のお父様のように、人や自然を愛し、神様が与えて下さった環境から沢山のことを学び、大きく成長していきましょう！</a:t>
            </a:r>
            <a:endParaRPr lang="ja-JP" altLang="ja-JP" sz="1800" kern="100" dirty="0">
              <a:effectLst/>
              <a:latin typeface="游明朝" panose="02020400000000000000" pitchFamily="18" charset="-128"/>
              <a:ea typeface="游明朝" panose="02020400000000000000" pitchFamily="18" charset="-128"/>
              <a:cs typeface="Times New Roman" panose="02020603050405020304" pitchFamily="18" charset="0"/>
            </a:endParaRPr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ECE732-60F9-4622-A40F-13C9F9CB0728}" type="slidenum">
              <a:rPr kumimoji="1" lang="ja-JP" altLang="en-US" smtClean="0"/>
              <a:t>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452754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ja-JP" altLang="en-US"/>
              <a:t>マスター サブタイトルの書式設定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A960F0A-A6D2-4873-A045-56C70D1FC4AE}" type="datetimeFigureOut">
              <a:rPr kumimoji="1" lang="ja-JP" altLang="en-US" smtClean="0"/>
              <a:t>2023/1/27</a:t>
            </a:fld>
            <a:endParaRPr kumimoji="1" lang="ja-JP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kumimoji="1" lang="ja-JP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35AF2E2-C931-454D-B635-65062E85BC1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27890387"/>
      </p:ext>
    </p:extLst>
  </p:cSld>
  <p:clrMapOvr>
    <a:masterClrMapping/>
  </p:clrMapOvr>
  <p:transition spd="slow" advClick="0">
    <p:diamond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A960F0A-A6D2-4873-A045-56C70D1FC4AE}" type="datetimeFigureOut">
              <a:rPr kumimoji="1" lang="ja-JP" altLang="en-US" smtClean="0"/>
              <a:t>2023/1/27</a:t>
            </a:fld>
            <a:endParaRPr kumimoji="1" lang="ja-JP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kumimoji="1" lang="ja-JP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35AF2E2-C931-454D-B635-65062E85BC1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57302839"/>
      </p:ext>
    </p:extLst>
  </p:cSld>
  <p:clrMapOvr>
    <a:masterClrMapping/>
  </p:clrMapOvr>
  <p:transition spd="slow" advClick="0">
    <p:diamond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A960F0A-A6D2-4873-A045-56C70D1FC4AE}" type="datetimeFigureOut">
              <a:rPr kumimoji="1" lang="ja-JP" altLang="en-US" smtClean="0"/>
              <a:t>2023/1/27</a:t>
            </a:fld>
            <a:endParaRPr kumimoji="1" lang="ja-JP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kumimoji="1" lang="ja-JP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35AF2E2-C931-454D-B635-65062E85BC1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71230978"/>
      </p:ext>
    </p:extLst>
  </p:cSld>
  <p:clrMapOvr>
    <a:masterClrMapping/>
  </p:clrMapOvr>
  <p:transition spd="slow" advClick="0">
    <p:diamond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タイトルと 4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A960F0A-A6D2-4873-A045-56C70D1FC4AE}" type="datetimeFigureOut">
              <a:rPr kumimoji="1" lang="ja-JP" altLang="en-US" smtClean="0"/>
              <a:t>2023/1/27</a:t>
            </a:fld>
            <a:endParaRPr kumimoji="1" lang="ja-JP" alt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kumimoji="1" lang="ja-JP" alt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35AF2E2-C931-454D-B635-65062E85BC1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33759455"/>
      </p:ext>
    </p:extLst>
  </p:cSld>
  <p:clrMapOvr>
    <a:masterClrMapping/>
  </p:clrMapOvr>
  <p:transition spd="slow" advClick="0">
    <p:diamond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A960F0A-A6D2-4873-A045-56C70D1FC4AE}" type="datetimeFigureOut">
              <a:rPr kumimoji="1" lang="ja-JP" altLang="en-US" smtClean="0"/>
              <a:t>2023/1/27</a:t>
            </a:fld>
            <a:endParaRPr kumimoji="1" lang="ja-JP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kumimoji="1" lang="ja-JP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35AF2E2-C931-454D-B635-65062E85BC1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10969241"/>
      </p:ext>
    </p:extLst>
  </p:cSld>
  <p:clrMapOvr>
    <a:masterClrMapping/>
  </p:clrMapOvr>
  <p:transition spd="slow" advClick="0">
    <p:diamond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2675ADE-53E8-4C7B-89C2-85D3AF6CF238}" type="datetimeFigureOut">
              <a:rPr kumimoji="1" lang="ja-JP" altLang="en-US" smtClean="0"/>
              <a:t>2023/1/27</a:t>
            </a:fld>
            <a:endParaRPr kumimoji="1" lang="ja-JP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kumimoji="1" lang="ja-JP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221E90F-99A6-4C8F-96D1-BA31543FED3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76677672"/>
      </p:ext>
    </p:extLst>
  </p:cSld>
  <p:clrMapOvr>
    <a:masterClrMapping/>
  </p:clrMapOvr>
  <p:transition spd="slow" advClick="0">
    <p:diamond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A960F0A-A6D2-4873-A045-56C70D1FC4AE}" type="datetimeFigureOut">
              <a:rPr kumimoji="1" lang="ja-JP" altLang="en-US" smtClean="0"/>
              <a:t>2023/1/27</a:t>
            </a:fld>
            <a:endParaRPr kumimoji="1" lang="ja-JP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kumimoji="1" lang="ja-JP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35AF2E2-C931-454D-B635-65062E85BC1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76365427"/>
      </p:ext>
    </p:extLst>
  </p:cSld>
  <p:clrMapOvr>
    <a:masterClrMapping/>
  </p:clrMapOvr>
  <p:transition spd="slow" advClick="0">
    <p:diamond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2675ADE-53E8-4C7B-89C2-85D3AF6CF238}" type="datetimeFigureOut">
              <a:rPr kumimoji="1" lang="ja-JP" altLang="en-US" smtClean="0"/>
              <a:t>2023/1/27</a:t>
            </a:fld>
            <a:endParaRPr kumimoji="1" lang="ja-JP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kumimoji="1" lang="ja-JP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221E90F-99A6-4C8F-96D1-BA31543FED3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92493179"/>
      </p:ext>
    </p:extLst>
  </p:cSld>
  <p:clrMapOvr>
    <a:masterClrMapping/>
  </p:clrMapOvr>
  <p:transition spd="slow" advClick="0">
    <p:diamond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A960F0A-A6D2-4873-A045-56C70D1FC4AE}" type="datetimeFigureOut">
              <a:rPr kumimoji="1" lang="ja-JP" altLang="en-US" smtClean="0"/>
              <a:t>2023/1/27</a:t>
            </a:fld>
            <a:endParaRPr kumimoji="1" lang="ja-JP" alt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kumimoji="1" lang="ja-JP" alt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35AF2E2-C931-454D-B635-65062E85BC1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69675483"/>
      </p:ext>
    </p:extLst>
  </p:cSld>
  <p:clrMapOvr>
    <a:masterClrMapping/>
  </p:clrMapOvr>
  <p:transition spd="slow" advClick="0">
    <p:diamond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A960F0A-A6D2-4873-A045-56C70D1FC4AE}" type="datetimeFigureOut">
              <a:rPr kumimoji="1" lang="ja-JP" altLang="en-US" smtClean="0"/>
              <a:t>2023/1/27</a:t>
            </a:fld>
            <a:endParaRPr kumimoji="1" lang="ja-JP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kumimoji="1" lang="ja-JP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35AF2E2-C931-454D-B635-65062E85BC1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68786893"/>
      </p:ext>
    </p:extLst>
  </p:cSld>
  <p:clrMapOvr>
    <a:masterClrMapping/>
  </p:clrMapOvr>
  <p:transition spd="slow" advClick="0">
    <p:diamond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A960F0A-A6D2-4873-A045-56C70D1FC4AE}" type="datetimeFigureOut">
              <a:rPr kumimoji="1" lang="ja-JP" altLang="en-US" smtClean="0"/>
              <a:t>2023/1/27</a:t>
            </a:fld>
            <a:endParaRPr kumimoji="1" lang="ja-JP" alt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kumimoji="1" lang="ja-JP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35AF2E2-C931-454D-B635-65062E85BC1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85021898"/>
      </p:ext>
    </p:extLst>
  </p:cSld>
  <p:clrMapOvr>
    <a:masterClrMapping/>
  </p:clrMapOvr>
  <p:transition spd="slow" advClick="0">
    <p:diamond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A960F0A-A6D2-4873-A045-56C70D1FC4AE}" type="datetimeFigureOut">
              <a:rPr kumimoji="1" lang="ja-JP" altLang="en-US" smtClean="0"/>
              <a:t>2023/1/27</a:t>
            </a:fld>
            <a:endParaRPr kumimoji="1" lang="ja-JP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kumimoji="1" lang="ja-JP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35AF2E2-C931-454D-B635-65062E85BC1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80844748"/>
      </p:ext>
    </p:extLst>
  </p:cSld>
  <p:clrMapOvr>
    <a:masterClrMapping/>
  </p:clrMapOvr>
  <p:transition spd="slow" advClick="0">
    <p:diamond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ja-JP" altLang="en-US" noProof="0"/>
              <a:t>図を追加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A960F0A-A6D2-4873-A045-56C70D1FC4AE}" type="datetimeFigureOut">
              <a:rPr kumimoji="1" lang="ja-JP" altLang="en-US" smtClean="0"/>
              <a:t>2023/1/27</a:t>
            </a:fld>
            <a:endParaRPr kumimoji="1" lang="ja-JP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kumimoji="1" lang="ja-JP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35AF2E2-C931-454D-B635-65062E85BC1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70148364"/>
      </p:ext>
    </p:extLst>
  </p:cSld>
  <p:clrMapOvr>
    <a:masterClrMapping/>
  </p:clrMapOvr>
  <p:transition spd="slow" advClick="0">
    <p:diamond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 b="0">
                <a:latin typeface="Arial" charset="0"/>
                <a:ea typeface="+mn-ea"/>
              </a:defRPr>
            </a:lvl1pPr>
          </a:lstStyle>
          <a:p>
            <a:fld id="{BA960F0A-A6D2-4873-A045-56C70D1FC4AE}" type="datetimeFigureOut">
              <a:rPr kumimoji="1" lang="ja-JP" altLang="en-US" smtClean="0"/>
              <a:t>2023/1/27</a:t>
            </a:fld>
            <a:endParaRPr kumimoji="1" lang="ja-JP" alt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 b="0">
                <a:latin typeface="Arial" charset="0"/>
                <a:ea typeface="+mn-ea"/>
              </a:defRPr>
            </a:lvl1pPr>
          </a:lstStyle>
          <a:p>
            <a:endParaRPr kumimoji="1" lang="ja-JP" alt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b="0">
                <a:ea typeface="ＭＳ Ｐゴシック" panose="020B0600070205080204" pitchFamily="50" charset="-128"/>
              </a:defRPr>
            </a:lvl1pPr>
          </a:lstStyle>
          <a:p>
            <a:fld id="{635AF2E2-C931-454D-B635-65062E85BC1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946233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80" r:id="rId1"/>
    <p:sldLayoutId id="2147483881" r:id="rId2"/>
    <p:sldLayoutId id="2147483882" r:id="rId3"/>
    <p:sldLayoutId id="2147483883" r:id="rId4"/>
    <p:sldLayoutId id="2147483884" r:id="rId5"/>
    <p:sldLayoutId id="2147483885" r:id="rId6"/>
    <p:sldLayoutId id="2147483886" r:id="rId7"/>
    <p:sldLayoutId id="2147483887" r:id="rId8"/>
    <p:sldLayoutId id="2147483888" r:id="rId9"/>
    <p:sldLayoutId id="2147483889" r:id="rId10"/>
    <p:sldLayoutId id="2147483890" r:id="rId11"/>
    <p:sldLayoutId id="2147483891" r:id="rId12"/>
    <p:sldLayoutId id="2147483892" r:id="rId13"/>
  </p:sldLayoutIdLst>
  <p:transition spd="slow" advClick="0">
    <p:diamond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pitchFamily="50" charset="-128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pitchFamily="50" charset="-128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pitchFamily="50" charset="-128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pitchFamily="50" charset="-128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pitchFamily="50" charset="-128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pitchFamily="50" charset="-128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pitchFamily="50" charset="-128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pitchFamily="50" charset="-128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コンテンツ プレースホルダー 4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0" cy="6858000"/>
          </a:xfrm>
          <a:effectLst>
            <a:glow rad="127000">
              <a:schemeClr val="accent1"/>
            </a:glow>
          </a:effectLst>
        </p:spPr>
      </p:pic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6E3D32D9-E908-398C-3050-F66E24F87FA2}"/>
              </a:ext>
            </a:extLst>
          </p:cNvPr>
          <p:cNvSpPr txBox="1"/>
          <p:nvPr/>
        </p:nvSpPr>
        <p:spPr>
          <a:xfrm>
            <a:off x="90442" y="2564904"/>
            <a:ext cx="9053557" cy="22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kumimoji="1" lang="ja-JP" altLang="en-US" sz="4800" dirty="0"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真の父母様生涯路程①</a:t>
            </a:r>
            <a:endParaRPr kumimoji="1" lang="en-US" altLang="ja-JP" sz="4800" dirty="0">
              <a:latin typeface="UD デジタル 教科書体 NK-B" panose="02020700000000000000" pitchFamily="18" charset="-128"/>
              <a:ea typeface="UD デジタル 教科書体 NK-B" panose="02020700000000000000" pitchFamily="18" charset="-128"/>
            </a:endParaRPr>
          </a:p>
          <a:p>
            <a:pPr algn="ctr">
              <a:lnSpc>
                <a:spcPct val="150000"/>
              </a:lnSpc>
            </a:pPr>
            <a:r>
              <a:rPr kumimoji="1" lang="ja-JP" altLang="en-US" sz="4800" dirty="0"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「</a:t>
            </a:r>
            <a:r>
              <a:rPr lang="ja-JP" altLang="en-US" sz="4800" dirty="0"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真の</a:t>
            </a:r>
            <a:r>
              <a:rPr kumimoji="1" lang="ja-JP" altLang="en-US" sz="4800" dirty="0"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お父様の誕生と少年時代」</a:t>
            </a: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597970A1-F6ED-E70B-C3C8-CD6C13574FD4}"/>
              </a:ext>
            </a:extLst>
          </p:cNvPr>
          <p:cNvSpPr txBox="1"/>
          <p:nvPr/>
        </p:nvSpPr>
        <p:spPr>
          <a:xfrm>
            <a:off x="1475656" y="2627620"/>
            <a:ext cx="70018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dirty="0"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まこと　　　 　　　ふ      ぼ    さま  しょう   がい  ろ     てい</a:t>
            </a: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F5AF6555-9789-17DF-1B0E-D7ACC857EDB1}"/>
              </a:ext>
            </a:extLst>
          </p:cNvPr>
          <p:cNvSpPr txBox="1"/>
          <p:nvPr/>
        </p:nvSpPr>
        <p:spPr>
          <a:xfrm>
            <a:off x="683568" y="3700314"/>
            <a:ext cx="79208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dirty="0"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まこと　　　 　　　　　　　とう   さま  　　　　　たん　じょう　　　　 しょう  ねん   じ　　　だい</a:t>
            </a:r>
          </a:p>
        </p:txBody>
      </p:sp>
    </p:spTree>
    <p:extLst>
      <p:ext uri="{BB962C8B-B14F-4D97-AF65-F5344CB8AC3E}">
        <p14:creationId xmlns:p14="http://schemas.microsoft.com/office/powerpoint/2010/main" val="2526819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コンテンツ プレースホルダー 3">
            <a:extLst>
              <a:ext uri="{FF2B5EF4-FFF2-40B4-BE49-F238E27FC236}">
                <a16:creationId xmlns:a16="http://schemas.microsoft.com/office/drawing/2014/main" id="{8FC84521-2950-486F-9CAE-34BD422A8BC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504" y="-2672"/>
            <a:ext cx="9698557" cy="6858000"/>
          </a:xfrm>
        </p:spPr>
      </p:pic>
      <p:sp>
        <p:nvSpPr>
          <p:cNvPr id="5" name="四角形: 角を丸くする 4">
            <a:extLst>
              <a:ext uri="{FF2B5EF4-FFF2-40B4-BE49-F238E27FC236}">
                <a16:creationId xmlns:a16="http://schemas.microsoft.com/office/drawing/2014/main" id="{EB367524-FE98-472A-68AF-E4D987854381}"/>
              </a:ext>
            </a:extLst>
          </p:cNvPr>
          <p:cNvSpPr/>
          <p:nvPr/>
        </p:nvSpPr>
        <p:spPr bwMode="auto">
          <a:xfrm>
            <a:off x="708850" y="604833"/>
            <a:ext cx="8136904" cy="1656184"/>
          </a:xfrm>
          <a:prstGeom prst="roundRect">
            <a:avLst/>
          </a:prstGeom>
          <a:solidFill>
            <a:srgbClr val="FFFFDD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ＤＦＧ極太楷書体" pitchFamily="66" charset="-128"/>
            </a:endParaRP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A1A6722B-E54A-F07B-37D0-F41CD9BACC0C}"/>
              </a:ext>
            </a:extLst>
          </p:cNvPr>
          <p:cNvSpPr txBox="1"/>
          <p:nvPr/>
        </p:nvSpPr>
        <p:spPr>
          <a:xfrm>
            <a:off x="834120" y="908720"/>
            <a:ext cx="7992888" cy="1226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ja-JP" altLang="en-US" sz="5400" dirty="0"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韓国　平安北道　定州</a:t>
            </a:r>
            <a:endParaRPr kumimoji="1" lang="en-US" altLang="ja-JP" sz="5400" dirty="0">
              <a:latin typeface="UD デジタル 教科書体 NK-B" panose="02020700000000000000" pitchFamily="18" charset="-128"/>
              <a:ea typeface="UD デジタル 教科書体 NK-B" panose="02020700000000000000" pitchFamily="18" charset="-128"/>
            </a:endParaRP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07238857-447A-DBC8-3BF3-739F641105FC}"/>
              </a:ext>
            </a:extLst>
          </p:cNvPr>
          <p:cNvSpPr txBox="1"/>
          <p:nvPr/>
        </p:nvSpPr>
        <p:spPr>
          <a:xfrm>
            <a:off x="1632744" y="801693"/>
            <a:ext cx="73317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800" b="1" dirty="0"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かんこく 　　 ぴょんあんぷくと　　　ちょんぢゅ</a:t>
            </a:r>
          </a:p>
        </p:txBody>
      </p:sp>
    </p:spTree>
    <p:extLst>
      <p:ext uri="{BB962C8B-B14F-4D97-AF65-F5344CB8AC3E}">
        <p14:creationId xmlns:p14="http://schemas.microsoft.com/office/powerpoint/2010/main" val="1615553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コンテンツ プレースホルダー 3">
            <a:extLst>
              <a:ext uri="{FF2B5EF4-FFF2-40B4-BE49-F238E27FC236}">
                <a16:creationId xmlns:a16="http://schemas.microsoft.com/office/drawing/2014/main" id="{5B4F025E-27B0-41ED-9656-2E5D10E81DA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0528" y="-38488"/>
            <a:ext cx="9740055" cy="6887344"/>
          </a:xfrm>
        </p:spPr>
      </p:pic>
    </p:spTree>
    <p:extLst>
      <p:ext uri="{BB962C8B-B14F-4D97-AF65-F5344CB8AC3E}">
        <p14:creationId xmlns:p14="http://schemas.microsoft.com/office/powerpoint/2010/main" val="4180786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コンテンツ プレースホルダー 3">
            <a:extLst>
              <a:ext uri="{FF2B5EF4-FFF2-40B4-BE49-F238E27FC236}">
                <a16:creationId xmlns:a16="http://schemas.microsoft.com/office/drawing/2014/main" id="{CB04C203-3B47-4E9E-B21D-2321905061C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8520" y="-31240"/>
            <a:ext cx="9742736" cy="6889240"/>
          </a:xfrm>
        </p:spPr>
      </p:pic>
    </p:spTree>
    <p:extLst>
      <p:ext uri="{BB962C8B-B14F-4D97-AF65-F5344CB8AC3E}">
        <p14:creationId xmlns:p14="http://schemas.microsoft.com/office/powerpoint/2010/main" val="1575017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コンテンツ プレースホルダー 4">
            <a:extLst>
              <a:ext uri="{FF2B5EF4-FFF2-40B4-BE49-F238E27FC236}">
                <a16:creationId xmlns:a16="http://schemas.microsoft.com/office/drawing/2014/main" id="{1B090C50-BF6F-42ED-A45A-1F456FC9884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0528" y="0"/>
            <a:ext cx="9698557" cy="6858000"/>
          </a:xfrm>
        </p:spPr>
      </p:pic>
    </p:spTree>
    <p:extLst>
      <p:ext uri="{BB962C8B-B14F-4D97-AF65-F5344CB8AC3E}">
        <p14:creationId xmlns:p14="http://schemas.microsoft.com/office/powerpoint/2010/main" val="1854294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コンテンツ プレースホルダー 3">
            <a:extLst>
              <a:ext uri="{FF2B5EF4-FFF2-40B4-BE49-F238E27FC236}">
                <a16:creationId xmlns:a16="http://schemas.microsoft.com/office/drawing/2014/main" id="{5AE94893-2D40-4645-B0A6-EDA0E6EE237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96552" y="2894"/>
            <a:ext cx="9698557" cy="6858000"/>
          </a:xfrm>
        </p:spPr>
      </p:pic>
    </p:spTree>
    <p:extLst>
      <p:ext uri="{BB962C8B-B14F-4D97-AF65-F5344CB8AC3E}">
        <p14:creationId xmlns:p14="http://schemas.microsoft.com/office/powerpoint/2010/main" val="588924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コンテンツ プレースホルダー 3">
            <a:extLst>
              <a:ext uri="{FF2B5EF4-FFF2-40B4-BE49-F238E27FC236}">
                <a16:creationId xmlns:a16="http://schemas.microsoft.com/office/drawing/2014/main" id="{473816CD-312B-4635-954B-34738381AFB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78930" y="0"/>
            <a:ext cx="9701860" cy="6860336"/>
          </a:xfrm>
        </p:spPr>
      </p:pic>
    </p:spTree>
    <p:extLst>
      <p:ext uri="{BB962C8B-B14F-4D97-AF65-F5344CB8AC3E}">
        <p14:creationId xmlns:p14="http://schemas.microsoft.com/office/powerpoint/2010/main" val="2297568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コンテンツ プレースホルダー 3">
            <a:extLst>
              <a:ext uri="{FF2B5EF4-FFF2-40B4-BE49-F238E27FC236}">
                <a16:creationId xmlns:a16="http://schemas.microsoft.com/office/drawing/2014/main" id="{AE17136F-1893-4C8B-90F5-1C7AC091026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34409" y="0"/>
            <a:ext cx="9698557" cy="6858000"/>
          </a:xfrm>
        </p:spPr>
      </p:pic>
    </p:spTree>
    <p:extLst>
      <p:ext uri="{BB962C8B-B14F-4D97-AF65-F5344CB8AC3E}">
        <p14:creationId xmlns:p14="http://schemas.microsoft.com/office/powerpoint/2010/main" val="23945814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theme/theme1.xml><?xml version="1.0" encoding="utf-8"?>
<a:theme xmlns:a="http://schemas.openxmlformats.org/drawingml/2006/main" name="aki">
  <a:themeElements>
    <a:clrScheme name="標準デザイン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標準デザイン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ＤＦＧ極太楷書体" pitchFamily="66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ＤＦＧ極太楷書体" pitchFamily="66" charset="-128"/>
          </a:defRPr>
        </a:defPPr>
      </a:lstStyle>
    </a:lnDef>
  </a:objectDefaults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aki" id="{7B33ADE1-2CDB-4617-8E47-19550B32C081}" vid="{33C0961B-6688-45D4-904F-40D07528730F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aki</Template>
  <TotalTime>3497</TotalTime>
  <Words>458</Words>
  <PresentationFormat>画面に合わせる (4:3)</PresentationFormat>
  <Paragraphs>31</Paragraphs>
  <Slides>8</Slides>
  <Notes>8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8</vt:i4>
      </vt:variant>
    </vt:vector>
  </HeadingPairs>
  <TitlesOfParts>
    <vt:vector size="13" baseType="lpstr">
      <vt:lpstr>Arial</vt:lpstr>
      <vt:lpstr>游明朝</vt:lpstr>
      <vt:lpstr>UD デジタル 教科書体 NK-B</vt:lpstr>
      <vt:lpstr>Calibri</vt:lpstr>
      <vt:lpstr>aki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Printed>2016-05-18T08:15:33Z</cp:lastPrinted>
  <dcterms:created xsi:type="dcterms:W3CDTF">2015-05-21T13:49:30Z</dcterms:created>
  <dcterms:modified xsi:type="dcterms:W3CDTF">2023-01-27T08:31:48Z</dcterms:modified>
</cp:coreProperties>
</file>