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3"/>
  </p:notesMasterIdLst>
  <p:handoutMasterIdLst>
    <p:handoutMasterId r:id="rId14"/>
  </p:handoutMasterIdLst>
  <p:sldIdLst>
    <p:sldId id="271" r:id="rId2"/>
    <p:sldId id="431" r:id="rId3"/>
    <p:sldId id="432" r:id="rId4"/>
    <p:sldId id="433" r:id="rId5"/>
    <p:sldId id="434" r:id="rId6"/>
    <p:sldId id="437" r:id="rId7"/>
    <p:sldId id="439" r:id="rId8"/>
    <p:sldId id="441" r:id="rId9"/>
    <p:sldId id="440" r:id="rId10"/>
    <p:sldId id="444" r:id="rId11"/>
    <p:sldId id="443" r:id="rId12"/>
  </p:sldIdLst>
  <p:sldSz cx="9144000" cy="6858000" type="screen4x3"/>
  <p:notesSz cx="9866313" cy="6735763"/>
  <p:embeddedFontLst>
    <p:embeddedFont>
      <p:font typeface="Calibri" panose="020F0502020204030204" pitchFamily="34" charset="0"/>
      <p:regular r:id="rId15"/>
      <p:bold r:id="rId16"/>
      <p:italic r:id="rId17"/>
      <p:boldItalic r:id="rId18"/>
    </p:embeddedFont>
    <p:embeddedFont>
      <p:font typeface="UD デジタル 教科書体 NK-B" panose="02020700000000000000" pitchFamily="18" charset="-128"/>
      <p:bold r:id="rId19"/>
    </p:embeddedFont>
    <p:embeddedFont>
      <p:font typeface="游明朝" panose="02020400000000000000" pitchFamily="18" charset="-128"/>
      <p:regular r:id="rId20"/>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62784A-27AA-46BA-8DD5-EB411D75C993}" v="2" dt="2023-01-24T11:36:52.6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6588" autoAdjust="0"/>
  </p:normalViewPr>
  <p:slideViewPr>
    <p:cSldViewPr>
      <p:cViewPr varScale="1">
        <p:scale>
          <a:sx n="83" d="100"/>
          <a:sy n="83" d="100"/>
        </p:scale>
        <p:origin x="23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9" d="100"/>
          <a:sy n="99" d="100"/>
        </p:scale>
        <p:origin x="78"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8062784A-27AA-46BA-8DD5-EB411D75C993}"/>
    <pc:docChg chg="undo custSel modSld">
      <pc:chgData name="今関 光一" userId="8266be0b-1a36-42ab-b753-69ddf8221265" providerId="ADAL" clId="{8062784A-27AA-46BA-8DD5-EB411D75C993}" dt="2023-01-25T15:16:14.403" v="243" actId="20577"/>
      <pc:docMkLst>
        <pc:docMk/>
      </pc:docMkLst>
      <pc:sldChg chg="modNotes modNotesTx">
        <pc:chgData name="今関 光一" userId="8266be0b-1a36-42ab-b753-69ddf8221265" providerId="ADAL" clId="{8062784A-27AA-46BA-8DD5-EB411D75C993}" dt="2023-01-25T12:01:08.786" v="241" actId="20577"/>
        <pc:sldMkLst>
          <pc:docMk/>
          <pc:sldMk cId="2526819240" sldId="271"/>
        </pc:sldMkLst>
      </pc:sldChg>
      <pc:sldChg chg="modSp mod modNotes modNotesTx">
        <pc:chgData name="今関 光一" userId="8266be0b-1a36-42ab-b753-69ddf8221265" providerId="ADAL" clId="{8062784A-27AA-46BA-8DD5-EB411D75C993}" dt="2023-01-24T12:54:21.896" v="235" actId="1037"/>
        <pc:sldMkLst>
          <pc:docMk/>
          <pc:sldMk cId="1059041611" sldId="431"/>
        </pc:sldMkLst>
        <pc:spChg chg="mod">
          <ac:chgData name="今関 光一" userId="8266be0b-1a36-42ab-b753-69ddf8221265" providerId="ADAL" clId="{8062784A-27AA-46BA-8DD5-EB411D75C993}" dt="2023-01-24T12:08:53.057" v="133" actId="20577"/>
          <ac:spMkLst>
            <pc:docMk/>
            <pc:sldMk cId="1059041611" sldId="431"/>
            <ac:spMk id="2" creationId="{91EA2C5B-18B1-6D95-D3B7-1F4F494813CA}"/>
          </ac:spMkLst>
        </pc:spChg>
        <pc:spChg chg="mod">
          <ac:chgData name="今関 光一" userId="8266be0b-1a36-42ab-b753-69ddf8221265" providerId="ADAL" clId="{8062784A-27AA-46BA-8DD5-EB411D75C993}" dt="2023-01-24T12:54:21.896" v="235" actId="1037"/>
          <ac:spMkLst>
            <pc:docMk/>
            <pc:sldMk cId="1059041611" sldId="431"/>
            <ac:spMk id="4" creationId="{AB81F728-ED74-6A1C-732C-1A9481DBB403}"/>
          </ac:spMkLst>
        </pc:spChg>
      </pc:sldChg>
      <pc:sldChg chg="modNotes">
        <pc:chgData name="今関 光一" userId="8266be0b-1a36-42ab-b753-69ddf8221265" providerId="ADAL" clId="{8062784A-27AA-46BA-8DD5-EB411D75C993}" dt="2023-01-24T12:12:07.140" v="159" actId="20577"/>
        <pc:sldMkLst>
          <pc:docMk/>
          <pc:sldMk cId="1615553422" sldId="432"/>
        </pc:sldMkLst>
      </pc:sldChg>
      <pc:sldChg chg="modNotes">
        <pc:chgData name="今関 光一" userId="8266be0b-1a36-42ab-b753-69ddf8221265" providerId="ADAL" clId="{8062784A-27AA-46BA-8DD5-EB411D75C993}" dt="2023-01-24T12:01:09.282" v="110" actId="123"/>
        <pc:sldMkLst>
          <pc:docMk/>
          <pc:sldMk cId="4180786255" sldId="433"/>
        </pc:sldMkLst>
      </pc:sldChg>
      <pc:sldChg chg="modNotes">
        <pc:chgData name="今関 光一" userId="8266be0b-1a36-42ab-b753-69ddf8221265" providerId="ADAL" clId="{8062784A-27AA-46BA-8DD5-EB411D75C993}" dt="2023-01-25T11:35:04.988" v="238" actId="20577"/>
        <pc:sldMkLst>
          <pc:docMk/>
          <pc:sldMk cId="1575017430" sldId="434"/>
        </pc:sldMkLst>
      </pc:sldChg>
      <pc:sldChg chg="modNotes">
        <pc:chgData name="今関 光一" userId="8266be0b-1a36-42ab-b753-69ddf8221265" providerId="ADAL" clId="{8062784A-27AA-46BA-8DD5-EB411D75C993}" dt="2023-01-24T12:14:26.137" v="174" actId="20577"/>
        <pc:sldMkLst>
          <pc:docMk/>
          <pc:sldMk cId="1540826181" sldId="437"/>
        </pc:sldMkLst>
      </pc:sldChg>
      <pc:sldChg chg="modNotes modNotesTx">
        <pc:chgData name="今関 光一" userId="8266be0b-1a36-42ab-b753-69ddf8221265" providerId="ADAL" clId="{8062784A-27AA-46BA-8DD5-EB411D75C993}" dt="2023-01-24T12:01:24.346" v="113" actId="123"/>
        <pc:sldMkLst>
          <pc:docMk/>
          <pc:sldMk cId="1854294708" sldId="439"/>
        </pc:sldMkLst>
      </pc:sldChg>
      <pc:sldChg chg="modNotes">
        <pc:chgData name="今関 光一" userId="8266be0b-1a36-42ab-b753-69ddf8221265" providerId="ADAL" clId="{8062784A-27AA-46BA-8DD5-EB411D75C993}" dt="2023-01-24T12:01:38.283" v="116" actId="123"/>
        <pc:sldMkLst>
          <pc:docMk/>
          <pc:sldMk cId="2297568707" sldId="440"/>
        </pc:sldMkLst>
      </pc:sldChg>
      <pc:sldChg chg="modNotes modNotesTx">
        <pc:chgData name="今関 光一" userId="8266be0b-1a36-42ab-b753-69ddf8221265" providerId="ADAL" clId="{8062784A-27AA-46BA-8DD5-EB411D75C993}" dt="2023-01-24T12:50:42.239" v="233" actId="6549"/>
        <pc:sldMkLst>
          <pc:docMk/>
          <pc:sldMk cId="588924825" sldId="441"/>
        </pc:sldMkLst>
      </pc:sldChg>
      <pc:sldChg chg="modNotes modNotesTx">
        <pc:chgData name="今関 光一" userId="8266be0b-1a36-42ab-b753-69ddf8221265" providerId="ADAL" clId="{8062784A-27AA-46BA-8DD5-EB411D75C993}" dt="2023-01-25T15:16:14.403" v="243" actId="20577"/>
        <pc:sldMkLst>
          <pc:docMk/>
          <pc:sldMk cId="1436852107" sldId="443"/>
        </pc:sldMkLst>
      </pc:sldChg>
      <pc:sldChg chg="modNotes">
        <pc:chgData name="今関 光一" userId="8266be0b-1a36-42ab-b753-69ddf8221265" providerId="ADAL" clId="{8062784A-27AA-46BA-8DD5-EB411D75C993}" dt="2023-01-24T12:01:43.114" v="117" actId="123"/>
        <pc:sldMkLst>
          <pc:docMk/>
          <pc:sldMk cId="2394581497" sldId="444"/>
        </pc:sldMkLst>
      </pc:sldChg>
    </pc:docChg>
  </pc:docChgLst>
  <pc:docChgLst>
    <pc:chgData name="今関 光一" userId="8266be0b-1a36-42ab-b753-69ddf8221265" providerId="ADAL" clId="{D534CFB7-DC6A-4249-B4BD-3DBE73CF72A4}"/>
    <pc:docChg chg="modSld">
      <pc:chgData name="今関 光一" userId="8266be0b-1a36-42ab-b753-69ddf8221265" providerId="ADAL" clId="{D534CFB7-DC6A-4249-B4BD-3DBE73CF72A4}" dt="2023-01-25T07:08:34.695" v="79" actId="6549"/>
      <pc:docMkLst>
        <pc:docMk/>
      </pc:docMkLst>
      <pc:sldChg chg="modNotes">
        <pc:chgData name="今関 光一" userId="8266be0b-1a36-42ab-b753-69ddf8221265" providerId="ADAL" clId="{D534CFB7-DC6A-4249-B4BD-3DBE73CF72A4}" dt="2023-01-25T05:18:19.546" v="52" actId="20577"/>
        <pc:sldMkLst>
          <pc:docMk/>
          <pc:sldMk cId="1059041611" sldId="431"/>
        </pc:sldMkLst>
      </pc:sldChg>
      <pc:sldChg chg="modNotes">
        <pc:chgData name="今関 光一" userId="8266be0b-1a36-42ab-b753-69ddf8221265" providerId="ADAL" clId="{D534CFB7-DC6A-4249-B4BD-3DBE73CF72A4}" dt="2023-01-25T05:09:51.013" v="48" actId="20577"/>
        <pc:sldMkLst>
          <pc:docMk/>
          <pc:sldMk cId="4180786255" sldId="433"/>
        </pc:sldMkLst>
      </pc:sldChg>
      <pc:sldChg chg="modNotes">
        <pc:chgData name="今関 光一" userId="8266be0b-1a36-42ab-b753-69ddf8221265" providerId="ADAL" clId="{D534CFB7-DC6A-4249-B4BD-3DBE73CF72A4}" dt="2023-01-25T07:08:34.695" v="79" actId="6549"/>
        <pc:sldMkLst>
          <pc:docMk/>
          <pc:sldMk cId="1575017430" sldId="43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2023/1/27</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2023/1/27</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きょう</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のお話は真のお父様についてです。</a:t>
            </a:r>
            <a:endPar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イエス様は十字架で亡くなりましたが、神様の国をつくるために「また来る」とおっしゃいました。</a:t>
            </a:r>
            <a:endPar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神様の国をつくる</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ため</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にメシヤとして地上に再び来られる方</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のことを</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「再臨主」</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といいます。</a:t>
            </a:r>
            <a:endPar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ea typeface="游明朝" panose="02020400000000000000" pitchFamily="18" charset="-128"/>
                <a:cs typeface="Times New Roman" panose="02020603050405020304" pitchFamily="18" charset="0"/>
              </a:rPr>
              <a:t>　その</a:t>
            </a:r>
            <a:r>
              <a:rPr lang="ja-JP" altLang="ja-JP" sz="1800" kern="0" dirty="0">
                <a:solidFill>
                  <a:srgbClr val="000000"/>
                </a:solidFill>
                <a:effectLst/>
                <a:ea typeface="游明朝" panose="02020400000000000000" pitchFamily="18" charset="-128"/>
                <a:cs typeface="Times New Roman" panose="02020603050405020304" pitchFamily="18" charset="0"/>
              </a:rPr>
              <a:t>再臨主が真のお父様です</a:t>
            </a:r>
            <a:r>
              <a:rPr lang="ja-JP" altLang="en-US" sz="1800" kern="0" dirty="0">
                <a:solidFill>
                  <a:srgbClr val="000000"/>
                </a:solidFill>
                <a:effectLst/>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dirty="0">
                <a:solidFill>
                  <a:srgbClr val="000000"/>
                </a:solidFill>
                <a:effectLst/>
                <a:ea typeface="游明朝" panose="02020400000000000000" pitchFamily="18" charset="-128"/>
                <a:cs typeface="Times New Roman" panose="02020603050405020304" pitchFamily="18" charset="0"/>
              </a:rPr>
              <a:t>真のお父様は遊びだけでなく、勉強も一生懸命にされました。「五山（オサン）の家の下の子（真のお父様）は、一度決心すれば必ずやる」と、村の人々は言いました。お父様は、勉強も遊びも心に決めたら最後まで頑張りました</a:t>
            </a:r>
            <a:r>
              <a:rPr lang="ja-JP" altLang="en-US" sz="1800" dirty="0">
                <a:solidFill>
                  <a:srgbClr val="000000"/>
                </a:solidFill>
                <a:effectLst/>
                <a:ea typeface="游明朝" panose="02020400000000000000" pitchFamily="18" charset="-128"/>
                <a:cs typeface="Times New Roman" panose="02020603050405020304" pitchFamily="18"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845275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また、真のお父様は、負けず嫌いなところもありました。ある時、</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歳年上の子に相撲で負けたことがあり、くやしくて、</a:t>
            </a:r>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アカシア</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の木の皮がはがれるほど木にぶつかって稽古をしました。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そして、</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6</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か月後には、なんとその子に勝ってしまったのです。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dirty="0">
                <a:solidFill>
                  <a:srgbClr val="000000"/>
                </a:solidFill>
                <a:effectLst/>
                <a:ea typeface="游明朝" panose="02020400000000000000" pitchFamily="18" charset="-128"/>
                <a:cs typeface="Times New Roman" panose="02020603050405020304" pitchFamily="18" charset="0"/>
              </a:rPr>
              <a:t>どうですか、皆さんも子供の頃のお父様にどこか似ているところがあるのではないでしょうか？</a:t>
            </a:r>
            <a:r>
              <a:rPr lang="en-US" altLang="ja-JP" sz="1800" dirty="0">
                <a:solidFill>
                  <a:srgbClr val="000000"/>
                </a:solidFill>
                <a:effectLst/>
                <a:ea typeface="游明朝" panose="02020400000000000000" pitchFamily="18" charset="-128"/>
                <a:cs typeface="Times New Roman" panose="02020603050405020304" pitchFamily="18" charset="0"/>
              </a:rPr>
              <a:t> </a:t>
            </a:r>
            <a:r>
              <a:rPr lang="ja-JP" altLang="ja-JP" sz="1800" dirty="0">
                <a:solidFill>
                  <a:srgbClr val="000000"/>
                </a:solidFill>
                <a:effectLst/>
                <a:ea typeface="游明朝" panose="02020400000000000000" pitchFamily="18" charset="-128"/>
                <a:cs typeface="Times New Roman" panose="02020603050405020304" pitchFamily="18" charset="0"/>
              </a:rPr>
              <a:t>みなさんも、真のお父様のように人や自然を愛し、神様が与えて下さった環境から沢山のことを学び、大きく成長していきましょう！</a:t>
            </a:r>
            <a:endParaRPr lang="en-US" altLang="ja-JP" sz="1800" dirty="0">
              <a:solidFill>
                <a:srgbClr val="000000"/>
              </a:solidFill>
              <a:effectLst/>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796483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真のお父様は、陰暦</a:t>
            </a:r>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1920</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1</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6</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日に</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韓半島</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の平安北道にある定州というところ</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で</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お生まれになりました。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373942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そこは、自然がとても美しいところでした。山があり、川もあり、そこにはたくさんの動物も</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棲んで</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2166072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真のお父様がお生まれになる３年前から、家の周りで、不思議なことが起こっていました。</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金鶏（きんけい）</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が家の庭先に飛んできては鳴いていたというのです。</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金鶏（きんけい）</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は、良い知らせをもってくるという言い伝えがあるので、家の人は何か良いことが起こるに違いない、と真のお父様の誕生を心から待っていました。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3151480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800" kern="0" dirty="0">
                <a:solidFill>
                  <a:srgbClr val="000000"/>
                </a:solidFill>
                <a:effectLst/>
                <a:ea typeface="游明朝" panose="02020400000000000000" pitchFamily="18" charset="-128"/>
                <a:cs typeface="Times New Roman" panose="02020603050405020304" pitchFamily="18" charset="0"/>
              </a:rPr>
              <a:t>　</a:t>
            </a:r>
            <a:r>
              <a:rPr lang="ja-JP" altLang="ja-JP" sz="1800" kern="0" dirty="0">
                <a:solidFill>
                  <a:srgbClr val="000000"/>
                </a:solidFill>
                <a:effectLst/>
                <a:ea typeface="游明朝" panose="02020400000000000000" pitchFamily="18" charset="-128"/>
                <a:cs typeface="Times New Roman" panose="02020603050405020304" pitchFamily="18" charset="0"/>
              </a:rPr>
              <a:t>こうして、真のお父様は、家族と村の人々に喜ばれながらお生まれになったのです</a:t>
            </a:r>
            <a:r>
              <a:rPr lang="ja-JP" altLang="en-US" sz="1800" kern="0" dirty="0">
                <a:solidFill>
                  <a:srgbClr val="000000"/>
                </a:solidFill>
                <a:effectLst/>
                <a:ea typeface="游明朝" panose="02020400000000000000" pitchFamily="18" charset="-128"/>
                <a:cs typeface="Times New Roman" panose="02020603050405020304" pitchFamily="18" charset="0"/>
              </a:rPr>
              <a:t>。</a:t>
            </a:r>
            <a:endParaRPr lang="en-US" altLang="ja-JP" sz="1800" kern="0" dirty="0">
              <a:solidFill>
                <a:srgbClr val="000000"/>
              </a:solidFill>
              <a:effectLst/>
              <a:ea typeface="游明朝" panose="02020400000000000000" pitchFamily="18" charset="-128"/>
              <a:cs typeface="Times New Roman" panose="02020603050405020304" pitchFamily="18" charset="0"/>
            </a:endParaRPr>
          </a:p>
          <a:p>
            <a:pPr algn="just"/>
            <a:r>
              <a:rPr lang="ja-JP" altLang="en-US" sz="1800" kern="0" dirty="0">
                <a:solidFill>
                  <a:srgbClr val="000000"/>
                </a:solidFill>
                <a:effectLst/>
                <a:ea typeface="游明朝" panose="02020400000000000000" pitchFamily="18" charset="-128"/>
                <a:cs typeface="Times New Roman" panose="02020603050405020304" pitchFamily="18" charset="0"/>
              </a:rPr>
              <a:t>　真のお父様の御名前は「文龍明（ムンヨンミョン）」と言いました。大人になってから、「文鮮明（ムンソンミョン）」に名前を変えられたのです。「文」は真理を意味します。「鮮」は、魚と羊で海と陸、水と地を表します。「明」は、日と月です。ですから、天と地を真理によって一つにされる方です。</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471649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その頃、</a:t>
            </a:r>
            <a:r>
              <a:rPr lang="ja-JP" altLang="en-US"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韓半島</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には貧しい人々がたくさんいました。住む家を求めて、たくさんの人々が定州の村を通りました。「文氏の家に行けば、ただでご飯を食べさせてくれる」と、村の外にまで知れ渡っていました。</a:t>
            </a:r>
            <a:endPar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0" dirty="0">
                <a:solidFill>
                  <a:srgbClr val="000000"/>
                </a:solidFill>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の御家族は、文家の家訓を守りました。突然、家に人が訪ねてきても必ずご飯を食べさせてあげたのです。訪ねてきた人の分のご飯が無ければ、まず、おじいさんが自分のご飯をさっと持っていきました。真のお父様は、よちよち歩きを始めて最初に学んだことが、人にご飯を食べさせるということでした。このように「ために生きる」家系にお生まれになった真のお父様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1869379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そのような家庭で育った真のお父様は、自然の中からいろいろなことを学ばれました。</a:t>
            </a:r>
            <a:endParaRPr lang="en-US" altLang="ja-JP" sz="1800" kern="100" dirty="0">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真のお父様は、とても好奇心旺盛で、知らないことがあると我慢ができない性格でした。例えば、目の前に木があったら、</a:t>
            </a:r>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登らず</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に</a:t>
            </a:r>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いられ</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ないのです。木の上に何があるか、知り</a:t>
            </a:r>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た</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いと思ったら、体を止めることができないのです。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3614252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ある時、</a:t>
            </a:r>
            <a:r>
              <a:rPr lang="ja-JP" altLang="en-US"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アカシアの木に</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カササギが巣を作りました。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カササギと友だちになりたくて、毎日、木を登り、巣の中の雛に会いに行きました。初めは、「カッカッカッカッ」としきりに鳴いて騒いだのですが、いつしかじっと待ってくれるようになったのです。</a:t>
            </a:r>
            <a:endParaRPr lang="en-US" altLang="ja-JP" sz="1800" kern="100" dirty="0">
              <a:solidFill>
                <a:srgbClr val="000000"/>
              </a:solidFill>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ja-JP" sz="1800" dirty="0">
                <a:solidFill>
                  <a:srgbClr val="000000"/>
                </a:solidFill>
                <a:effectLst/>
                <a:ea typeface="游明朝" panose="02020400000000000000" pitchFamily="18" charset="-128"/>
                <a:cs typeface="Times New Roman" panose="02020603050405020304" pitchFamily="18" charset="0"/>
              </a:rPr>
              <a:t>カササギと友だちになると、成長した雛</a:t>
            </a:r>
            <a:r>
              <a:rPr lang="ja-JP" altLang="en-US" sz="1800" dirty="0">
                <a:solidFill>
                  <a:srgbClr val="000000"/>
                </a:solidFill>
                <a:effectLst/>
                <a:ea typeface="游明朝" panose="02020400000000000000" pitchFamily="18" charset="-128"/>
                <a:cs typeface="Times New Roman" panose="02020603050405020304" pitchFamily="18" charset="0"/>
              </a:rPr>
              <a:t>が</a:t>
            </a:r>
            <a:r>
              <a:rPr lang="ja-JP" altLang="ja-JP" sz="1800" dirty="0">
                <a:solidFill>
                  <a:srgbClr val="000000"/>
                </a:solidFill>
                <a:effectLst/>
                <a:ea typeface="游明朝" panose="02020400000000000000" pitchFamily="18" charset="-128"/>
                <a:cs typeface="Times New Roman" panose="02020603050405020304" pitchFamily="18" charset="0"/>
              </a:rPr>
              <a:t>１匹ずつ親のもとから飛び立っていく姿を見た時、卵の時から育てた雛が自分の子供のように思えて、別れが悲しくて泣いてしまいました。</a:t>
            </a:r>
            <a:endParaRPr lang="en-US" altLang="ja-JP" sz="1800" dirty="0">
              <a:solidFill>
                <a:srgbClr val="000000"/>
              </a:solidFill>
              <a:effectLst/>
              <a:ea typeface="游明朝" panose="02020400000000000000" pitchFamily="18" charset="-128"/>
              <a:cs typeface="Times New Roman" panose="02020603050405020304" pitchFamily="18" charset="0"/>
            </a:endParaRPr>
          </a:p>
          <a:p>
            <a:pPr algn="just" fontAlgn="base"/>
            <a:r>
              <a:rPr lang="ja-JP" altLang="ja-JP" sz="1800" dirty="0">
                <a:solidFill>
                  <a:srgbClr val="000000"/>
                </a:solidFill>
                <a:effectLst/>
                <a:ea typeface="游明朝" panose="02020400000000000000" pitchFamily="18" charset="-128"/>
                <a:cs typeface="Times New Roman" panose="02020603050405020304" pitchFamily="18" charset="0"/>
              </a:rPr>
              <a:t>真のお父様は小さい時からとても情が深かったのです</a:t>
            </a:r>
            <a:r>
              <a:rPr lang="ja-JP" altLang="en-US" sz="1800" dirty="0">
                <a:solidFill>
                  <a:srgbClr val="000000"/>
                </a:solidFill>
                <a:effectLst/>
                <a:ea typeface="游明朝" panose="02020400000000000000" pitchFamily="18" charset="-128"/>
                <a:cs typeface="Times New Roman" panose="02020603050405020304" pitchFamily="18"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4152761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川でもよく遊びました。近くの川で、ウナギ捕りをたくさんしました。ウナギは広い所ではなく、穴に隠れていました。頭を穴に押し込んでも、長い体を全部入れることができず、尻尾がちょこっと出ていました。その尻尾を口で噛んで捕まえたのです。夏休みには、</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匹以上ウナギを捕まえて、お客様や、村の人々に分けてあげました。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297381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2023/1/27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2023/1/27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2023/1/27</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17297" y="-27384"/>
            <a:ext cx="8991207" cy="6767872"/>
          </a:xfrm>
          <a:effectLst>
            <a:glow rad="127000">
              <a:schemeClr val="accent1"/>
            </a:glow>
          </a:effectLst>
        </p:spPr>
      </p:pic>
      <p:sp>
        <p:nvSpPr>
          <p:cNvPr id="2" name="テキスト ボックス 1">
            <a:extLst>
              <a:ext uri="{FF2B5EF4-FFF2-40B4-BE49-F238E27FC236}">
                <a16:creationId xmlns:a16="http://schemas.microsoft.com/office/drawing/2014/main" id="{6E3D32D9-E908-398C-3050-F66E24F87FA2}"/>
              </a:ext>
            </a:extLst>
          </p:cNvPr>
          <p:cNvSpPr txBox="1"/>
          <p:nvPr/>
        </p:nvSpPr>
        <p:spPr>
          <a:xfrm>
            <a:off x="90442" y="2564904"/>
            <a:ext cx="9053557" cy="2208105"/>
          </a:xfrm>
          <a:prstGeom prst="rect">
            <a:avLst/>
          </a:prstGeom>
          <a:noFill/>
        </p:spPr>
        <p:txBody>
          <a:bodyPr wrap="square" rtlCol="0">
            <a:spAutoFit/>
          </a:bodyPr>
          <a:lstStyle/>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真の父母様生涯路程①</a:t>
            </a:r>
            <a:endParaRPr kumimoji="1" lang="en-US" altLang="ja-JP" sz="48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a:t>
            </a:r>
            <a:r>
              <a:rPr lang="ja-JP" altLang="en-US" sz="4800" dirty="0">
                <a:latin typeface="UD デジタル 教科書体 NK-B" panose="02020700000000000000" pitchFamily="18" charset="-128"/>
                <a:ea typeface="UD デジタル 教科書体 NK-B" panose="02020700000000000000" pitchFamily="18" charset="-128"/>
              </a:rPr>
              <a:t>真の</a:t>
            </a:r>
            <a:r>
              <a:rPr kumimoji="1" lang="ja-JP" altLang="en-US" sz="4800" dirty="0">
                <a:latin typeface="UD デジタル 教科書体 NK-B" panose="02020700000000000000" pitchFamily="18" charset="-128"/>
                <a:ea typeface="UD デジタル 教科書体 NK-B" panose="02020700000000000000" pitchFamily="18" charset="-128"/>
              </a:rPr>
              <a:t>お父様の誕生と少年時代」</a:t>
            </a:r>
          </a:p>
        </p:txBody>
      </p:sp>
      <p:sp>
        <p:nvSpPr>
          <p:cNvPr id="4" name="テキスト ボックス 3">
            <a:extLst>
              <a:ext uri="{FF2B5EF4-FFF2-40B4-BE49-F238E27FC236}">
                <a16:creationId xmlns:a16="http://schemas.microsoft.com/office/drawing/2014/main" id="{597970A1-F6ED-E70B-C3C8-CD6C13574FD4}"/>
              </a:ext>
            </a:extLst>
          </p:cNvPr>
          <p:cNvSpPr txBox="1"/>
          <p:nvPr/>
        </p:nvSpPr>
        <p:spPr>
          <a:xfrm>
            <a:off x="1475656" y="2627620"/>
            <a:ext cx="7001837"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6" name="テキスト ボックス 5">
            <a:extLst>
              <a:ext uri="{FF2B5EF4-FFF2-40B4-BE49-F238E27FC236}">
                <a16:creationId xmlns:a16="http://schemas.microsoft.com/office/drawing/2014/main" id="{F5AF6555-9789-17DF-1B0E-D7ACC857EDB1}"/>
              </a:ext>
            </a:extLst>
          </p:cNvPr>
          <p:cNvSpPr txBox="1"/>
          <p:nvPr/>
        </p:nvSpPr>
        <p:spPr>
          <a:xfrm>
            <a:off x="683568" y="3700314"/>
            <a:ext cx="7920880"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まこと　　　 　　　　　　　とう   さま  　　　　　たん　じょう　　　　 しょう  ねん   じ　　　だい</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AE17136F-1893-4C8B-90F5-1C7AC091026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4409" y="0"/>
            <a:ext cx="9698557" cy="6858000"/>
          </a:xfrm>
        </p:spPr>
      </p:pic>
    </p:spTree>
    <p:extLst>
      <p:ext uri="{BB962C8B-B14F-4D97-AF65-F5344CB8AC3E}">
        <p14:creationId xmlns:p14="http://schemas.microsoft.com/office/powerpoint/2010/main" val="23945814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0815B3A-5F77-471A-912C-FE275B32C4A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24544" y="0"/>
            <a:ext cx="9689113" cy="6851322"/>
          </a:xfrm>
        </p:spPr>
      </p:pic>
    </p:spTree>
    <p:extLst>
      <p:ext uri="{BB962C8B-B14F-4D97-AF65-F5344CB8AC3E}">
        <p14:creationId xmlns:p14="http://schemas.microsoft.com/office/powerpoint/2010/main" val="14368521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D16D3601-B76C-4247-932B-0781CDD3497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550" y="0"/>
            <a:ext cx="9699100" cy="6858384"/>
          </a:xfrm>
        </p:spPr>
      </p:pic>
      <p:sp>
        <p:nvSpPr>
          <p:cNvPr id="2" name="テキスト ボックス 1">
            <a:extLst>
              <a:ext uri="{FF2B5EF4-FFF2-40B4-BE49-F238E27FC236}">
                <a16:creationId xmlns:a16="http://schemas.microsoft.com/office/drawing/2014/main" id="{91EA2C5B-18B1-6D95-D3B7-1F4F494813CA}"/>
              </a:ext>
            </a:extLst>
          </p:cNvPr>
          <p:cNvSpPr txBox="1"/>
          <p:nvPr/>
        </p:nvSpPr>
        <p:spPr>
          <a:xfrm>
            <a:off x="251520" y="1700808"/>
            <a:ext cx="6228184" cy="932178"/>
          </a:xfrm>
          <a:prstGeom prst="rect">
            <a:avLst/>
          </a:prstGeom>
          <a:noFill/>
        </p:spPr>
        <p:txBody>
          <a:bodyPr wrap="square" rtlCol="0">
            <a:spAutoFit/>
          </a:bodyPr>
          <a:lstStyle/>
          <a:p>
            <a:pPr algn="ctr">
              <a:lnSpc>
                <a:spcPct val="150000"/>
              </a:lnSpc>
            </a:pPr>
            <a:r>
              <a:rPr lang="ja-JP" altLang="en-US" sz="4000" dirty="0">
                <a:solidFill>
                  <a:schemeClr val="bg1">
                    <a:lumMod val="85000"/>
                  </a:schemeClr>
                </a:solidFill>
                <a:latin typeface="UD デジタル 教科書体 NK-B" panose="02020700000000000000" pitchFamily="18" charset="-128"/>
                <a:ea typeface="UD デジタル 教科書体 NK-B" panose="02020700000000000000" pitchFamily="18" charset="-128"/>
              </a:rPr>
              <a:t>韓半島　平安北道　定州</a:t>
            </a:r>
            <a:endParaRPr kumimoji="1" lang="en-US" altLang="ja-JP" sz="4000" dirty="0">
              <a:solidFill>
                <a:schemeClr val="bg1">
                  <a:lumMod val="85000"/>
                </a:schemeClr>
              </a:solidFill>
              <a:latin typeface="UD デジタル 教科書体 NK-B" panose="02020700000000000000" pitchFamily="18" charset="-128"/>
              <a:ea typeface="UD デジタル 教科書体 NK-B" panose="02020700000000000000" pitchFamily="18" charset="-128"/>
            </a:endParaRPr>
          </a:p>
        </p:txBody>
      </p:sp>
      <p:sp>
        <p:nvSpPr>
          <p:cNvPr id="3" name="楕円 2">
            <a:extLst>
              <a:ext uri="{FF2B5EF4-FFF2-40B4-BE49-F238E27FC236}">
                <a16:creationId xmlns:a16="http://schemas.microsoft.com/office/drawing/2014/main" id="{F11A405E-4438-5C74-B822-318E8053BEE4}"/>
              </a:ext>
            </a:extLst>
          </p:cNvPr>
          <p:cNvSpPr/>
          <p:nvPr/>
        </p:nvSpPr>
        <p:spPr bwMode="auto">
          <a:xfrm>
            <a:off x="3347864" y="2955652"/>
            <a:ext cx="473348" cy="473348"/>
          </a:xfrm>
          <a:prstGeom prst="ellipse">
            <a:avLst/>
          </a:prstGeom>
          <a:solidFill>
            <a:srgbClr val="FFFF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AB81F728-ED74-6A1C-732C-1A9481DBB403}"/>
              </a:ext>
            </a:extLst>
          </p:cNvPr>
          <p:cNvSpPr txBox="1"/>
          <p:nvPr/>
        </p:nvSpPr>
        <p:spPr>
          <a:xfrm>
            <a:off x="2555776" y="1691516"/>
            <a:ext cx="4176464" cy="369332"/>
          </a:xfrm>
          <a:prstGeom prst="rect">
            <a:avLst/>
          </a:prstGeom>
          <a:noFill/>
        </p:spPr>
        <p:txBody>
          <a:bodyPr wrap="square" rtlCol="0">
            <a:spAutoFit/>
          </a:bodyPr>
          <a:lstStyle/>
          <a:p>
            <a:r>
              <a:rPr kumimoji="1" lang="ja-JP" altLang="en-US" b="1" dirty="0">
                <a:solidFill>
                  <a:schemeClr val="bg1">
                    <a:lumMod val="85000"/>
                  </a:schemeClr>
                </a:solidFill>
                <a:latin typeface="UD デジタル 教科書体 NK-B" panose="02020700000000000000" pitchFamily="18" charset="-128"/>
                <a:ea typeface="UD デジタル 教科書体 NK-B" panose="02020700000000000000" pitchFamily="18" charset="-128"/>
              </a:rPr>
              <a:t>ピョンアン   プクト        チョンヂュ</a:t>
            </a:r>
          </a:p>
        </p:txBody>
      </p:sp>
    </p:spTree>
    <p:extLst>
      <p:ext uri="{BB962C8B-B14F-4D97-AF65-F5344CB8AC3E}">
        <p14:creationId xmlns:p14="http://schemas.microsoft.com/office/powerpoint/2010/main" val="105904161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8FC84521-2950-486F-9CAE-34BD422A8BC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504" y="-2672"/>
            <a:ext cx="9698557" cy="6858000"/>
          </a:xfrm>
        </p:spPr>
      </p:pic>
    </p:spTree>
    <p:extLst>
      <p:ext uri="{BB962C8B-B14F-4D97-AF65-F5344CB8AC3E}">
        <p14:creationId xmlns:p14="http://schemas.microsoft.com/office/powerpoint/2010/main" val="16155534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5B4F025E-27B0-41ED-9656-2E5D10E81DA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8" y="-38488"/>
            <a:ext cx="9740055" cy="6887344"/>
          </a:xfrm>
        </p:spPr>
      </p:pic>
    </p:spTree>
    <p:extLst>
      <p:ext uri="{BB962C8B-B14F-4D97-AF65-F5344CB8AC3E}">
        <p14:creationId xmlns:p14="http://schemas.microsoft.com/office/powerpoint/2010/main" val="41807862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B04C203-3B47-4E9E-B21D-2321905061C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8520" y="-31240"/>
            <a:ext cx="9742736" cy="6889240"/>
          </a:xfrm>
        </p:spPr>
      </p:pic>
    </p:spTree>
    <p:extLst>
      <p:ext uri="{BB962C8B-B14F-4D97-AF65-F5344CB8AC3E}">
        <p14:creationId xmlns:p14="http://schemas.microsoft.com/office/powerpoint/2010/main" val="15750174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90FDD9E7-CDA7-4F28-B08B-8CE400DD96C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15408261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1B090C50-BF6F-42ED-A45A-1F456FC9884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8" y="0"/>
            <a:ext cx="9698557" cy="6858000"/>
          </a:xfrm>
        </p:spPr>
      </p:pic>
    </p:spTree>
    <p:extLst>
      <p:ext uri="{BB962C8B-B14F-4D97-AF65-F5344CB8AC3E}">
        <p14:creationId xmlns:p14="http://schemas.microsoft.com/office/powerpoint/2010/main" val="18542947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5AE94893-2D40-4645-B0A6-EDA0E6EE237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6552" y="2894"/>
            <a:ext cx="9698557" cy="6858000"/>
          </a:xfrm>
        </p:spPr>
      </p:pic>
    </p:spTree>
    <p:extLst>
      <p:ext uri="{BB962C8B-B14F-4D97-AF65-F5344CB8AC3E}">
        <p14:creationId xmlns:p14="http://schemas.microsoft.com/office/powerpoint/2010/main" val="5889248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473816CD-312B-4635-954B-34738381AFB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8930" y="0"/>
            <a:ext cx="9701860" cy="6860336"/>
          </a:xfrm>
        </p:spPr>
      </p:pic>
    </p:spTree>
    <p:extLst>
      <p:ext uri="{BB962C8B-B14F-4D97-AF65-F5344CB8AC3E}">
        <p14:creationId xmlns:p14="http://schemas.microsoft.com/office/powerpoint/2010/main" val="22975687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3745</TotalTime>
  <Words>1032</Words>
  <PresentationFormat>画面に合わせる (4:3)</PresentationFormat>
  <Paragraphs>39</Paragraphs>
  <Slides>11</Slides>
  <Notes>11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11</vt:i4>
      </vt:variant>
    </vt:vector>
  </HeadingPairs>
  <TitlesOfParts>
    <vt:vector size="16" baseType="lpstr">
      <vt:lpstr>游明朝</vt:lpstr>
      <vt:lpstr>Calibri</vt:lpstr>
      <vt:lpstr>UD デジタル 教科書体 NK-B</vt:lpstr>
      <vt:lpstr>Arial</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2023-01-27T08:28:44Z</dcterms:modified>
</cp:coreProperties>
</file>