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79" r:id="rId2"/>
    <p:sldId id="280" r:id="rId3"/>
    <p:sldId id="273" r:id="rId4"/>
    <p:sldId id="274" r:id="rId5"/>
    <p:sldId id="276" r:id="rId6"/>
    <p:sldId id="277" r:id="rId7"/>
    <p:sldId id="281" r:id="rId8"/>
    <p:sldId id="282" r:id="rId9"/>
    <p:sldId id="287" r:id="rId10"/>
    <p:sldId id="283" r:id="rId11"/>
    <p:sldId id="278" r:id="rId12"/>
    <p:sldId id="284" r:id="rId13"/>
    <p:sldId id="285" r:id="rId14"/>
    <p:sldId id="286"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483" autoAdjust="0"/>
  </p:normalViewPr>
  <p:slideViewPr>
    <p:cSldViewPr snapToGrid="0">
      <p:cViewPr varScale="1">
        <p:scale>
          <a:sx n="54" d="100"/>
          <a:sy n="54" d="100"/>
        </p:scale>
        <p:origin x="170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BB7B2-AD7F-4696-B9B6-49CE034011F6}" type="datetimeFigureOut">
              <a:rPr kumimoji="1" lang="ja-JP" altLang="en-US" smtClean="0"/>
              <a:t>2023/1/10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C2165A-94DA-49EF-95EC-33374A637DAB}" type="slidenum">
              <a:rPr kumimoji="1" lang="ja-JP" altLang="en-US" smtClean="0"/>
              <a:t>‹#›</a:t>
            </a:fld>
            <a:endParaRPr kumimoji="1" lang="ja-JP" altLang="en-US"/>
          </a:p>
        </p:txBody>
      </p:sp>
    </p:spTree>
    <p:extLst>
      <p:ext uri="{BB962C8B-B14F-4D97-AF65-F5344CB8AC3E}">
        <p14:creationId xmlns:p14="http://schemas.microsoft.com/office/powerpoint/2010/main" val="270080652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今回は、イエス様の十字架についてのお話をしていきます。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1</a:t>
            </a:fld>
            <a:endParaRPr kumimoji="1" lang="ja-JP" altLang="en-US"/>
          </a:p>
        </p:txBody>
      </p:sp>
    </p:spTree>
    <p:extLst>
      <p:ext uri="{BB962C8B-B14F-4D97-AF65-F5344CB8AC3E}">
        <p14:creationId xmlns:p14="http://schemas.microsoft.com/office/powerpoint/2010/main" val="1618053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サタンはイエス様が、最高に悲惨な立場に置かれたときに、どんな思いになり、どんな言葉を言うのか、試していました。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もしイエス様が、自分が死ぬことを恐れて、神様を恨んだり、自分を殺そうとする祭司たちや自分を裏切ったイスカリオテのユダを恨んだら、サタンの勝ちでした。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そうなれば、完全に神様の国をつくることを止めることが出来るからです。</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en-US" altLang="ja-JP" sz="1800" kern="1200" dirty="0">
                <a:solidFill>
                  <a:srgbClr val="000000"/>
                </a:solidFill>
                <a:effectLst/>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しかし、イエス様は</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ＭＳ Ｐゴシック" panose="020B0600070205080204" pitchFamily="50" charset="-128"/>
              </a:rPr>
              <a:t>、どうだったでしょうか？</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自分を殺そうとした人の為に祈ったのです。そして最後まで神様を愛しました。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そのようなイエス様の、神様を愛する思いに、サタンも勝つことができませんでした。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ユダヤ民族の不信によって、イエス様ご自身は、メシヤの使命を完全に果たすことはできませんでしたが、神様はあきらめませんでした。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10</a:t>
            </a:fld>
            <a:endParaRPr kumimoji="1" lang="ja-JP" altLang="en-US"/>
          </a:p>
        </p:txBody>
      </p:sp>
    </p:spTree>
    <p:extLst>
      <p:ext uri="{BB962C8B-B14F-4D97-AF65-F5344CB8AC3E}">
        <p14:creationId xmlns:p14="http://schemas.microsoft.com/office/powerpoint/2010/main" val="1226542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イエス様は、亡くなられた</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目に、イエス様を見捨て裏切った弟子たちのもとに、霊的にあらわれます。そして、イエス様は弟子たちを一人一人愛し、イエス様のみ言や神様のことを多くの人に伝えていくように励ましていかれました。そして、弟子たちは、イエス様の愛を受けながら心から悔い改め、イエス様と心を一つにすることが出来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11</a:t>
            </a:fld>
            <a:endParaRPr kumimoji="1" lang="ja-JP" altLang="en-US"/>
          </a:p>
        </p:txBody>
      </p:sp>
    </p:spTree>
    <p:extLst>
      <p:ext uri="{BB962C8B-B14F-4D97-AF65-F5344CB8AC3E}">
        <p14:creationId xmlns:p14="http://schemas.microsoft.com/office/powerpoint/2010/main" val="26148871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メシヤが来られるための基台として、この霊的な復活</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日間が霊的な信仰基台となり、イエス様が弟子たちを愛し、一つになったことが霊的な実体基台となって、メシヤの為の霊的な基台を立てることが出来たのです。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本来は、イエス様がメシヤとして、世界の真の父母として立つことができれば、目に見える地上の世界も、救うことが出来たのです。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でも、イエス様が十字架にかかることを通して、イエス様は生きて、地上に天国をつくることが出来なくなってしまったので、この復活</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日間を通して、神様の国をつくる道が閉ざされることの無いよう、希望の道を残されたのです。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12</a:t>
            </a:fld>
            <a:endParaRPr kumimoji="1" lang="ja-JP" altLang="en-US"/>
          </a:p>
        </p:txBody>
      </p:sp>
    </p:spTree>
    <p:extLst>
      <p:ext uri="{BB962C8B-B14F-4D97-AF65-F5344CB8AC3E}">
        <p14:creationId xmlns:p14="http://schemas.microsoft.com/office/powerpoint/2010/main" val="2016618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そのイエス様の条件があったからこそ、今現在、世界に神様やイエス様を愛するキリスト教の基盤が広がり、メシヤである、真の父母様が地上に来ることができたのです。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13</a:t>
            </a:fld>
            <a:endParaRPr kumimoji="1" lang="ja-JP" altLang="en-US"/>
          </a:p>
        </p:txBody>
      </p:sp>
    </p:spTree>
    <p:extLst>
      <p:ext uri="{BB962C8B-B14F-4D97-AF65-F5344CB8AC3E}">
        <p14:creationId xmlns:p14="http://schemas.microsoft.com/office/powerpoint/2010/main" val="3213549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今回のお話を通して、洗礼ヨハネに引き続き、ユダヤ民族もイエス様を不信し、イエス様は十字架にかけられてしまったこと。</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ような状況でもイエス様は、自分を殺そうとする人たちを赦し、愛して行かれたことを学びました。イエス様の十字架のお話から分かることは、赦しと愛は相手の心をも変えることが出来るということ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皆さんも、否定されたり、苦しい思いをすることもあるかもしれません。そのような時には、是非、このイエス様の歩みを思いだし、乗り越えてほしいと思います。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14</a:t>
            </a:fld>
            <a:endParaRPr kumimoji="1" lang="ja-JP" altLang="en-US"/>
          </a:p>
        </p:txBody>
      </p:sp>
    </p:spTree>
    <p:extLst>
      <p:ext uri="{BB962C8B-B14F-4D97-AF65-F5344CB8AC3E}">
        <p14:creationId xmlns:p14="http://schemas.microsoft.com/office/powerpoint/2010/main" val="1379987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イエス様は、洗礼ヨハネの失敗を取り戻す為に、サタンの三大試練を乗り越えられ、神様を愛する条件である、信仰基台を立てることができましたが、それで終わりではありませんでした。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イエス様がメシヤとして、世界の真の父母として立たれる為には、ユダヤ民族とイエス様がカインとアベルの立場で一つになるという実体基台を立てなければいけませんでした。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2</a:t>
            </a:fld>
            <a:endParaRPr kumimoji="1" lang="ja-JP" altLang="en-US"/>
          </a:p>
        </p:txBody>
      </p:sp>
    </p:spTree>
    <p:extLst>
      <p:ext uri="{BB962C8B-B14F-4D97-AF65-F5344CB8AC3E}">
        <p14:creationId xmlns:p14="http://schemas.microsoft.com/office/powerpoint/2010/main" val="2199101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イエス様は、み言を語り、奇跡を起こすことを通して、イエス様ご自身が人類のアベルの立場であることを人々に示していかれました。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しかし、そのようなイエス様の姿をみながら、良く思わない人たちが居ました。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れは、祭司長や、律法学者たちでした。祭司長や律法学者は、昔からユダヤの人々に神様の事を語ってきた人たちでしたが、自分たちよりも神様の事を知っているイエス様であるにもかかわらず、そのイエス様を不信したのです。そして、イエス様の起こす奇跡を、「悪霊のかしらによるのだ！」と言って非難し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3</a:t>
            </a:fld>
            <a:endParaRPr kumimoji="1" lang="ja-JP" altLang="en-US"/>
          </a:p>
        </p:txBody>
      </p:sp>
    </p:spTree>
    <p:extLst>
      <p:ext uri="{BB962C8B-B14F-4D97-AF65-F5344CB8AC3E}">
        <p14:creationId xmlns:p14="http://schemas.microsoft.com/office/powerpoint/2010/main" val="1681035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祭司長達は、イエス様を殺してしまおうと考えました。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そして、イエス様の</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弟子のひとりであるユダを利用して、イエス様を無実の罪で捕まえてしまったのです。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4</a:t>
            </a:fld>
            <a:endParaRPr kumimoji="1" lang="ja-JP" altLang="en-US"/>
          </a:p>
        </p:txBody>
      </p:sp>
    </p:spTree>
    <p:extLst>
      <p:ext uri="{BB962C8B-B14F-4D97-AF65-F5344CB8AC3E}">
        <p14:creationId xmlns:p14="http://schemas.microsoft.com/office/powerpoint/2010/main" val="255006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そのようにして、イエス様は、十字架にかけられてしまいました。しかし、イエス様は、自分を十字架にかけた人たちを恨みませんでした。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5</a:t>
            </a:fld>
            <a:endParaRPr kumimoji="1" lang="ja-JP" altLang="en-US"/>
          </a:p>
        </p:txBody>
      </p:sp>
    </p:spTree>
    <p:extLst>
      <p:ext uri="{BB962C8B-B14F-4D97-AF65-F5344CB8AC3E}">
        <p14:creationId xmlns:p14="http://schemas.microsoft.com/office/powerpoint/2010/main" val="2080949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その時の様子が、聖書に書かれています。</a:t>
            </a: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「父よ、彼らをおゆるしください。彼らは何をしているのか、わからずにいるのです」</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ルカによる福音書</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23</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章</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34</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節</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イエス様は神様に、自分を殺そうとする人たちを赦して下さいと、お祈りされたのです。</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そして、息を引き取られる前に</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「父よ、わたしの霊をみ手にゆだねます」</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ルカによる福音書</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23</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章</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46</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節</a:t>
            </a:r>
            <a:r>
              <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716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と言われました。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indent="133350"/>
            <a:r>
              <a:rPr lang="en-US" altLang="ja-JP" sz="1800" kern="1200" dirty="0">
                <a:solidFill>
                  <a:srgbClr val="000000"/>
                </a:solidFill>
                <a:effectLst/>
                <a:latin typeface="游明朝" panose="02020400000000000000" pitchFamily="18" charset="-128"/>
                <a:ea typeface="ＭＳ Ｐゴシック" panose="020B0600070205080204" pitchFamily="50" charset="-128"/>
                <a:cs typeface="Times New Roman" panose="02020603050405020304" pitchFamily="18" charset="0"/>
              </a:rPr>
              <a:t> </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亡くなる最後の瞬間まで、イエス様は神様を信じ、自分の生命を神様にゆだねたのです。</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6</a:t>
            </a:fld>
            <a:endParaRPr kumimoji="1" lang="ja-JP" altLang="en-US"/>
          </a:p>
        </p:txBody>
      </p:sp>
    </p:spTree>
    <p:extLst>
      <p:ext uri="{BB962C8B-B14F-4D97-AF65-F5344CB8AC3E}">
        <p14:creationId xmlns:p14="http://schemas.microsoft.com/office/powerpoint/2010/main" val="1917062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このようにイエス様は十字架にかかられて亡くなってしまいましたが、実体基台は成功したのでしょうか？</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実は、完全な成功とは言えなかったのです。何故なら、ユダヤ民族がイエス様を不信したからです。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7</a:t>
            </a:fld>
            <a:endParaRPr kumimoji="1" lang="ja-JP" altLang="en-US"/>
          </a:p>
        </p:txBody>
      </p:sp>
    </p:spTree>
    <p:extLst>
      <p:ext uri="{BB962C8B-B14F-4D97-AF65-F5344CB8AC3E}">
        <p14:creationId xmlns:p14="http://schemas.microsoft.com/office/powerpoint/2010/main" val="2742504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人間には、責任分担があります。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神様が９５％の環境を準備して下さっていても、人間が５％の責任分担を果たせなければ、神様の願いは果たすことが出来ないのです。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神様は、この地上にイエス様を送って下さいました。そして、祭司長達をはじめとしたユダヤ民族は、イエス様を信じるという５％の責任分担を果たさなければならなかったのです。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8</a:t>
            </a:fld>
            <a:endParaRPr kumimoji="1" lang="ja-JP" altLang="en-US"/>
          </a:p>
        </p:txBody>
      </p:sp>
    </p:spTree>
    <p:extLst>
      <p:ext uri="{BB962C8B-B14F-4D97-AF65-F5344CB8AC3E}">
        <p14:creationId xmlns:p14="http://schemas.microsoft.com/office/powerpoint/2010/main" val="4111573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でも、その責任分担を果たせなかったので、イエス様とユダヤ民族が一つになるという実体基台は失敗してしまいました。でも、希望が残されていました。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それは、イエス様が最後に息を引き取られるまで、ユダヤ民族を赦し愛しきったという条件があったのです。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5C2165A-94DA-49EF-95EC-33374A637DAB}" type="slidenum">
              <a:rPr kumimoji="1" lang="ja-JP" altLang="en-US" smtClean="0"/>
              <a:t>9</a:t>
            </a:fld>
            <a:endParaRPr kumimoji="1" lang="ja-JP" altLang="en-US"/>
          </a:p>
        </p:txBody>
      </p:sp>
    </p:spTree>
    <p:extLst>
      <p:ext uri="{BB962C8B-B14F-4D97-AF65-F5344CB8AC3E}">
        <p14:creationId xmlns:p14="http://schemas.microsoft.com/office/powerpoint/2010/main" val="2487066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29CF40-633D-2195-8088-C1220EC7370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1D7FF36-9946-C223-A7FA-602DA49B6A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D455CE8D-E939-81ED-7DF7-85ED5F0DB18B}"/>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B97B5009-CD66-FFF8-A5D0-37DB44B572E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06F58D9-1F50-ED5A-C0F5-3368234EDA67}"/>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474652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DF3B8-1E3F-D84C-3AF8-4D017C6F62C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BA13799-A7F2-3323-D842-3AF53411111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7932B90-CFC9-FD25-003F-AC3D69CA4A09}"/>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0627B794-1E0A-1BBC-7842-D42686B425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44FD30D-824A-DF1A-CD5C-35EBD85098D4}"/>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366049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E03CFC2-9899-03F8-C184-DC7375095F6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A83E096-749B-125B-DF82-245406C77BFA}"/>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EDD509C-4B80-568B-B0A4-02F8E56DBFB9}"/>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83E8413D-F4F9-EF21-A103-341AA4D36ED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BB2F3C1-47F6-554D-757B-0AC91E5E4F8C}"/>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1668697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885377-850B-D57A-A663-1274DDF0DE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C0A37F7-32C8-BB1B-EDBB-6040BD4ED09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29E26B-12F5-1C0C-FFDD-F3DE76D56003}"/>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63756BB7-172E-4BBC-88EF-5546D65D16E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BF4630-3D33-EE32-D4B7-6CBB1D5288D7}"/>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465891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3A45A6-B17F-99EA-A215-E22C617AAC3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4110738-D2BB-B679-E5D2-10073B7243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4F5B17F-D25C-687F-AD31-977E64DF1D2F}"/>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3BF0BEB3-19BD-1CC3-B541-AA1D3552111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A0FF07E-BD5D-3A88-FB62-71DF84957149}"/>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74754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C3EA6F-5869-D64C-0003-A1ED1A1A6AC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393794C-C934-9667-245C-45C7BC3614B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EBD45F3-7AB9-099C-F806-3B443F21379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45E8574-F61F-2077-3F6B-4AD862DBECDB}"/>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08E24E6B-60F1-5F1D-334B-E436A254691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7A15070-0FD1-7896-19D2-7EB53354F5F1}"/>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383974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D20ED7-72A9-AB5F-5CAB-05CB29930D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A9D0867-9DF3-64C7-2BE0-4049A710DF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0806F82-E60F-B429-B528-81B256729400}"/>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4356547-B9FB-3D7E-1BA8-4BAA179310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A26B3CE-4BD5-38D0-4549-114C4AE7ACDB}"/>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3670786-7428-7C19-C194-FD517286E392}"/>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8" name="フッター プレースホルダー 7">
            <a:extLst>
              <a:ext uri="{FF2B5EF4-FFF2-40B4-BE49-F238E27FC236}">
                <a16:creationId xmlns:a16="http://schemas.microsoft.com/office/drawing/2014/main" id="{8E550BD6-92A1-5EA3-4382-4E8917464A5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B572EB1-9BB3-DD27-9B7B-6EDAB6A36D0A}"/>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1523643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27A8AB-49BB-EE1A-E0EF-4FA05D7DEDA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F0E1EEE-8CCB-B5DD-5563-9D46C4D76649}"/>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4" name="フッター プレースホルダー 3">
            <a:extLst>
              <a:ext uri="{FF2B5EF4-FFF2-40B4-BE49-F238E27FC236}">
                <a16:creationId xmlns:a16="http://schemas.microsoft.com/office/drawing/2014/main" id="{4BBB3582-98CE-1E5B-9079-E438E7A06F8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0A520C55-229D-B09C-4A8E-FFC12BFDB0A3}"/>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3521153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112270F-9745-0652-C0EB-4B4DBA979374}"/>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3" name="フッター プレースホルダー 2">
            <a:extLst>
              <a:ext uri="{FF2B5EF4-FFF2-40B4-BE49-F238E27FC236}">
                <a16:creationId xmlns:a16="http://schemas.microsoft.com/office/drawing/2014/main" id="{BD854072-1175-8E8F-510D-38A4443BB34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FE68880-0467-A4D7-725D-333469A98C38}"/>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3487387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9A00A5-B9FB-2E3E-E253-AA919323718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F258BEC-BBC7-FBBA-91F3-C9F8D6199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1DB06C3-FA7C-4603-EE8B-E5B2877BE8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4E75D66-3793-57D4-4C93-7EC458FC9E72}"/>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86E01DCF-1AE8-6887-1D72-9610052D616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456D368-B19D-D051-42C2-D77C7944D419}"/>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869774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6D5974-1101-B7F0-72F7-07006EF4982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9028623-726B-95CB-C911-4A42099F49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C951303-75F3-3161-0238-9FEA8E754A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273E085-0A3F-C523-42C3-748B3B9889D8}"/>
              </a:ext>
            </a:extLst>
          </p:cNvPr>
          <p:cNvSpPr>
            <a:spLocks noGrp="1"/>
          </p:cNvSpPr>
          <p:nvPr>
            <p:ph type="dt" sz="half" idx="10"/>
          </p:nvPr>
        </p:nvSpPr>
        <p:spPr/>
        <p:txBody>
          <a:bodyPr/>
          <a:lstStyle/>
          <a:p>
            <a:fld id="{6632167D-9F51-4BD9-BB12-0FEF4BF63858}" type="datetimeFigureOut">
              <a:rPr kumimoji="1" lang="ja-JP" altLang="en-US" smtClean="0"/>
              <a:t>2023/1/10</a:t>
            </a:fld>
            <a:endParaRPr kumimoji="1" lang="ja-JP" altLang="en-US"/>
          </a:p>
        </p:txBody>
      </p:sp>
      <p:sp>
        <p:nvSpPr>
          <p:cNvPr id="6" name="フッター プレースホルダー 5">
            <a:extLst>
              <a:ext uri="{FF2B5EF4-FFF2-40B4-BE49-F238E27FC236}">
                <a16:creationId xmlns:a16="http://schemas.microsoft.com/office/drawing/2014/main" id="{347C9DC9-BDC8-F60E-5D78-29829BBA75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C2BFD2F-B6E0-047D-99A1-A84A61984869}"/>
              </a:ext>
            </a:extLst>
          </p:cNvPr>
          <p:cNvSpPr>
            <a:spLocks noGrp="1"/>
          </p:cNvSpPr>
          <p:nvPr>
            <p:ph type="sldNum" sz="quarter" idx="12"/>
          </p:nvPr>
        </p:nvSpPr>
        <p:spPr/>
        <p:txBody>
          <a:body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2851724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8AF44CC-0005-5243-F0B4-10CEC16D6A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FD6AE51-F206-3426-1F0B-B533114AB9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8CBAC61-F48D-D049-96F8-3CB0307E91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32167D-9F51-4BD9-BB12-0FEF4BF63858}" type="datetimeFigureOut">
              <a:rPr kumimoji="1" lang="ja-JP" altLang="en-US" smtClean="0"/>
              <a:t>2023/1/10</a:t>
            </a:fld>
            <a:endParaRPr kumimoji="1" lang="ja-JP" altLang="en-US"/>
          </a:p>
        </p:txBody>
      </p:sp>
      <p:sp>
        <p:nvSpPr>
          <p:cNvPr id="5" name="フッター プレースホルダー 4">
            <a:extLst>
              <a:ext uri="{FF2B5EF4-FFF2-40B4-BE49-F238E27FC236}">
                <a16:creationId xmlns:a16="http://schemas.microsoft.com/office/drawing/2014/main" id="{13924083-F17B-BE9C-7CBA-E1FE74102A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5F261B4-AC52-E8DC-AF5B-5AACC4CDDF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B1C41B-CEDF-49FC-B33C-C2C6454A95D3}" type="slidenum">
              <a:rPr kumimoji="1" lang="ja-JP" altLang="en-US" smtClean="0"/>
              <a:t>‹#›</a:t>
            </a:fld>
            <a:endParaRPr kumimoji="1" lang="ja-JP" altLang="en-US"/>
          </a:p>
        </p:txBody>
      </p:sp>
    </p:spTree>
    <p:extLst>
      <p:ext uri="{BB962C8B-B14F-4D97-AF65-F5344CB8AC3E}">
        <p14:creationId xmlns:p14="http://schemas.microsoft.com/office/powerpoint/2010/main" val="1312559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DB7A124-A947-5078-C6BD-FA174440B995}"/>
              </a:ext>
            </a:extLst>
          </p:cNvPr>
          <p:cNvSpPr txBox="1"/>
          <p:nvPr/>
        </p:nvSpPr>
        <p:spPr>
          <a:xfrm>
            <a:off x="4292599" y="1853050"/>
            <a:ext cx="3606801" cy="1384995"/>
          </a:xfrm>
          <a:prstGeom prst="rect">
            <a:avLst/>
          </a:prstGeom>
          <a:noFill/>
        </p:spPr>
        <p:txBody>
          <a:bodyPr wrap="square" rtlCol="0">
            <a:spAutoFit/>
          </a:bodyPr>
          <a:lstStyle/>
          <a:p>
            <a:r>
              <a:rPr kumimoji="1" lang="ja-JP" altLang="en-US" sz="6600" dirty="0">
                <a:latin typeface="UD デジタル 教科書体 NK-B" panose="02020700000000000000" pitchFamily="18" charset="-128"/>
                <a:ea typeface="UD デジタル 教科書体 NK-B" panose="02020700000000000000" pitchFamily="18" charset="-128"/>
              </a:rPr>
              <a:t>復帰摂理</a:t>
            </a:r>
            <a:endParaRPr kumimoji="1" lang="en-US" altLang="ja-JP" sz="6600" dirty="0">
              <a:latin typeface="UD デジタル 教科書体 NK-B" panose="02020700000000000000" pitchFamily="18" charset="-128"/>
              <a:ea typeface="UD デジタル 教科書体 NK-B" panose="02020700000000000000" pitchFamily="18" charset="-128"/>
            </a:endParaRPr>
          </a:p>
          <a:p>
            <a:endParaRPr kumimoji="1" lang="ja-JP" altLang="en-US" dirty="0"/>
          </a:p>
        </p:txBody>
      </p:sp>
      <p:sp>
        <p:nvSpPr>
          <p:cNvPr id="3" name="テキスト ボックス 2">
            <a:extLst>
              <a:ext uri="{FF2B5EF4-FFF2-40B4-BE49-F238E27FC236}">
                <a16:creationId xmlns:a16="http://schemas.microsoft.com/office/drawing/2014/main" id="{275413F8-55D7-D8DB-2FFC-C24F32B6BB84}"/>
              </a:ext>
            </a:extLst>
          </p:cNvPr>
          <p:cNvSpPr txBox="1"/>
          <p:nvPr/>
        </p:nvSpPr>
        <p:spPr>
          <a:xfrm>
            <a:off x="2143034" y="3293470"/>
            <a:ext cx="9035143" cy="1292662"/>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イエス様の十字架と復活</a:t>
            </a:r>
            <a:endParaRPr kumimoji="1" lang="en-US" altLang="ja-JP" sz="6000" dirty="0">
              <a:latin typeface="UD デジタル 教科書体 NK-B" panose="02020700000000000000" pitchFamily="18" charset="-128"/>
              <a:ea typeface="UD デジタル 教科書体 NK-B" panose="02020700000000000000" pitchFamily="18" charset="-128"/>
            </a:endParaRPr>
          </a:p>
          <a:p>
            <a:endParaRPr kumimoji="1" lang="ja-JP" altLang="en-US" dirty="0"/>
          </a:p>
        </p:txBody>
      </p:sp>
      <p:sp>
        <p:nvSpPr>
          <p:cNvPr id="4" name="テキスト ボックス 3">
            <a:extLst>
              <a:ext uri="{FF2B5EF4-FFF2-40B4-BE49-F238E27FC236}">
                <a16:creationId xmlns:a16="http://schemas.microsoft.com/office/drawing/2014/main" id="{A044C16F-D270-2553-BD16-09A2681B1ACC}"/>
              </a:ext>
            </a:extLst>
          </p:cNvPr>
          <p:cNvSpPr txBox="1"/>
          <p:nvPr/>
        </p:nvSpPr>
        <p:spPr>
          <a:xfrm>
            <a:off x="4582884" y="1585954"/>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0130999E-3A41-BE24-BF87-5648D765CF96}"/>
              </a:ext>
            </a:extLst>
          </p:cNvPr>
          <p:cNvSpPr txBox="1"/>
          <p:nvPr/>
        </p:nvSpPr>
        <p:spPr>
          <a:xfrm>
            <a:off x="4384039" y="3068768"/>
            <a:ext cx="7056784" cy="338554"/>
          </a:xfrm>
          <a:prstGeom prst="rect">
            <a:avLst/>
          </a:prstGeom>
          <a:noFill/>
          <a:ln>
            <a:noFill/>
          </a:ln>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さま　　　　　　　　　じゅう　　　　じ　　　　　か　　　　　　　　　　ふっ　　　かつ</a:t>
            </a:r>
            <a:endParaRPr lang="en-US" altLang="ja-JP"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504362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22C3787-8648-8547-264D-0B87F0DD8A87}"/>
              </a:ext>
            </a:extLst>
          </p:cNvPr>
          <p:cNvPicPr>
            <a:picLocks noChangeAspect="1"/>
          </p:cNvPicPr>
          <p:nvPr/>
        </p:nvPicPr>
        <p:blipFill>
          <a:blip r:embed="rId3">
            <a:alphaModFix amt="94000"/>
          </a:blip>
          <a:stretch>
            <a:fillRect/>
          </a:stretch>
        </p:blipFill>
        <p:spPr>
          <a:xfrm>
            <a:off x="1524000" y="6766"/>
            <a:ext cx="9144000" cy="6851234"/>
          </a:xfrm>
          <a:prstGeom prst="rect">
            <a:avLst/>
          </a:prstGeom>
        </p:spPr>
      </p:pic>
    </p:spTree>
    <p:extLst>
      <p:ext uri="{BB962C8B-B14F-4D97-AF65-F5344CB8AC3E}">
        <p14:creationId xmlns:p14="http://schemas.microsoft.com/office/powerpoint/2010/main" val="3052026273"/>
      </p:ext>
    </p:extLst>
  </p:cSld>
  <p:clrMapOvr>
    <a:masterClrMapping/>
  </p:clrMapOvr>
  <mc:AlternateContent xmlns:mc="http://schemas.openxmlformats.org/markup-compatibility/2006" xmlns:p14="http://schemas.microsoft.com/office/powerpoint/2010/main">
    <mc:Choice Requires="p14">
      <p:transition spd="slow" p14:dur="2000" advClick="0" advTm="47007"/>
    </mc:Choice>
    <mc:Fallback xmlns="">
      <p:transition spd="slow" advClick="0" advTm="4700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EA97EDD-DB26-1601-6AF3-01F06715C375}"/>
              </a:ext>
            </a:extLst>
          </p:cNvPr>
          <p:cNvPicPr>
            <a:picLocks noChangeAspect="1"/>
          </p:cNvPicPr>
          <p:nvPr/>
        </p:nvPicPr>
        <p:blipFill>
          <a:blip r:embed="rId3"/>
          <a:stretch>
            <a:fillRect/>
          </a:stretch>
        </p:blipFill>
        <p:spPr>
          <a:xfrm>
            <a:off x="1524000" y="3383"/>
            <a:ext cx="9144000" cy="6851234"/>
          </a:xfrm>
          <a:prstGeom prst="rect">
            <a:avLst/>
          </a:prstGeom>
        </p:spPr>
      </p:pic>
      <p:sp>
        <p:nvSpPr>
          <p:cNvPr id="2" name="テキスト ボックス 1">
            <a:extLst>
              <a:ext uri="{FF2B5EF4-FFF2-40B4-BE49-F238E27FC236}">
                <a16:creationId xmlns:a16="http://schemas.microsoft.com/office/drawing/2014/main" id="{62502192-25E4-FC18-1F52-A8B7F6EC26A7}"/>
              </a:ext>
            </a:extLst>
          </p:cNvPr>
          <p:cNvSpPr txBox="1"/>
          <p:nvPr/>
        </p:nvSpPr>
        <p:spPr>
          <a:xfrm>
            <a:off x="1729740" y="282119"/>
            <a:ext cx="3596640"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霊的に復活</a:t>
            </a:r>
          </a:p>
        </p:txBody>
      </p:sp>
      <p:sp>
        <p:nvSpPr>
          <p:cNvPr id="3" name="テキスト ボックス 2">
            <a:extLst>
              <a:ext uri="{FF2B5EF4-FFF2-40B4-BE49-F238E27FC236}">
                <a16:creationId xmlns:a16="http://schemas.microsoft.com/office/drawing/2014/main" id="{4D454E1F-E44D-3E84-3253-64E5195FB178}"/>
              </a:ext>
            </a:extLst>
          </p:cNvPr>
          <p:cNvSpPr txBox="1"/>
          <p:nvPr/>
        </p:nvSpPr>
        <p:spPr>
          <a:xfrm>
            <a:off x="1866733" y="128379"/>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れい　　　てき　　　　　　　　　　ふっ　　　かつ</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681562078"/>
      </p:ext>
    </p:extLst>
  </p:cSld>
  <p:clrMapOvr>
    <a:masterClrMapping/>
  </p:clrMapOvr>
  <mc:AlternateContent xmlns:mc="http://schemas.openxmlformats.org/markup-compatibility/2006" xmlns:p14="http://schemas.microsoft.com/office/powerpoint/2010/main">
    <mc:Choice Requires="p14">
      <p:transition spd="slow" p14:dur="2000" advTm="17959"/>
    </mc:Choice>
    <mc:Fallback xmlns="">
      <p:transition spd="slow" advTm="1795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2197EEB-2D1C-F78A-E2B4-4C217BC2FF1A}"/>
              </a:ext>
            </a:extLst>
          </p:cNvPr>
          <p:cNvSpPr txBox="1"/>
          <p:nvPr/>
        </p:nvSpPr>
        <p:spPr>
          <a:xfrm>
            <a:off x="531151" y="483909"/>
            <a:ext cx="6756240" cy="1352037"/>
          </a:xfrm>
          <a:prstGeom prst="rect">
            <a:avLst/>
          </a:prstGeom>
          <a:noFill/>
        </p:spPr>
        <p:txBody>
          <a:bodyPr wrap="square" rtlCol="0">
            <a:spAutoFit/>
          </a:bodyPr>
          <a:lstStyle/>
          <a:p>
            <a:pPr>
              <a:lnSpc>
                <a:spcPct val="150000"/>
              </a:lnSpc>
            </a:pP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霊的な信仰基台</a:t>
            </a:r>
            <a:endParaRPr lang="en-US" altLang="ja-JP" sz="60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3" name="テキスト ボックス 2">
            <a:extLst>
              <a:ext uri="{FF2B5EF4-FFF2-40B4-BE49-F238E27FC236}">
                <a16:creationId xmlns:a16="http://schemas.microsoft.com/office/drawing/2014/main" id="{97171AA0-0B65-09B3-53D0-0D1C26703EF4}"/>
              </a:ext>
            </a:extLst>
          </p:cNvPr>
          <p:cNvSpPr txBox="1"/>
          <p:nvPr/>
        </p:nvSpPr>
        <p:spPr>
          <a:xfrm>
            <a:off x="262324" y="2727066"/>
            <a:ext cx="5539091" cy="1352037"/>
          </a:xfrm>
          <a:prstGeom prst="rect">
            <a:avLst/>
          </a:prstGeom>
          <a:noFill/>
        </p:spPr>
        <p:txBody>
          <a:bodyPr wrap="square" rtlCol="0">
            <a:spAutoFit/>
          </a:bodyPr>
          <a:lstStyle/>
          <a:p>
            <a:pPr>
              <a:lnSpc>
                <a:spcPct val="150000"/>
              </a:lnSpc>
            </a:pPr>
            <a:r>
              <a:rPr lang="ja-JP" altLang="en-US" sz="60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霊的な実体基台</a:t>
            </a:r>
            <a:endParaRPr lang="en-US" altLang="ja-JP" sz="60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6ECC22E0-3088-B02E-42CA-EEE33B800832}"/>
              </a:ext>
            </a:extLst>
          </p:cNvPr>
          <p:cNvSpPr txBox="1"/>
          <p:nvPr/>
        </p:nvSpPr>
        <p:spPr>
          <a:xfrm>
            <a:off x="6009072" y="931372"/>
            <a:ext cx="5349240" cy="830997"/>
          </a:xfrm>
          <a:prstGeom prst="rect">
            <a:avLst/>
          </a:prstGeom>
          <a:noFill/>
        </p:spPr>
        <p:txBody>
          <a:bodyPr wrap="square" rtlCol="0">
            <a:spAutoFit/>
          </a:bodyPr>
          <a:lstStyle/>
          <a:p>
            <a:r>
              <a:rPr kumimoji="1" lang="en-US" altLang="ja-JP" sz="4800" dirty="0">
                <a:latin typeface="UD デジタル 教科書体 NK-B" panose="02020700000000000000" pitchFamily="18" charset="-128"/>
                <a:ea typeface="UD デジタル 教科書体 NK-B" panose="02020700000000000000" pitchFamily="18" charset="-128"/>
              </a:rPr>
              <a:t>(</a:t>
            </a:r>
            <a:r>
              <a:rPr kumimoji="1" lang="ja-JP" altLang="en-US" sz="4800" dirty="0">
                <a:latin typeface="UD デジタル 教科書体 NK-B" panose="02020700000000000000" pitchFamily="18" charset="-128"/>
                <a:ea typeface="UD デジタル 教科書体 NK-B" panose="02020700000000000000" pitchFamily="18" charset="-128"/>
              </a:rPr>
              <a:t>霊的復活４０日</a:t>
            </a:r>
            <a:r>
              <a:rPr kumimoji="1" lang="en-US" altLang="ja-JP" sz="4800" dirty="0">
                <a:latin typeface="UD デジタル 教科書体 NK-B" panose="02020700000000000000" pitchFamily="18" charset="-128"/>
                <a:ea typeface="UD デジタル 教科書体 NK-B" panose="02020700000000000000" pitchFamily="18" charset="-128"/>
              </a:rPr>
              <a:t>)</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101C0D00-C60A-35B4-76CB-77191AA1BBC5}"/>
              </a:ext>
            </a:extLst>
          </p:cNvPr>
          <p:cNvSpPr txBox="1"/>
          <p:nvPr/>
        </p:nvSpPr>
        <p:spPr>
          <a:xfrm>
            <a:off x="5588775" y="3152159"/>
            <a:ext cx="6598467" cy="769441"/>
          </a:xfrm>
          <a:prstGeom prst="rect">
            <a:avLst/>
          </a:prstGeom>
          <a:noFill/>
        </p:spPr>
        <p:txBody>
          <a:bodyPr wrap="square" rtlCol="0">
            <a:spAutoFit/>
          </a:bodyPr>
          <a:lstStyle/>
          <a:p>
            <a:r>
              <a:rPr kumimoji="1" lang="en-US" altLang="ja-JP" sz="4400" dirty="0">
                <a:latin typeface="UD デジタル 教科書体 NK-B" panose="02020700000000000000" pitchFamily="18" charset="-128"/>
                <a:ea typeface="UD デジタル 教科書体 NK-B" panose="02020700000000000000" pitchFamily="18" charset="-128"/>
              </a:rPr>
              <a:t>(</a:t>
            </a:r>
            <a:r>
              <a:rPr lang="ja-JP" altLang="en-US" sz="4400" dirty="0">
                <a:latin typeface="UD デジタル 教科書体 NK-B" panose="02020700000000000000" pitchFamily="18" charset="-128"/>
                <a:ea typeface="UD デジタル 教科書体 NK-B" panose="02020700000000000000" pitchFamily="18" charset="-128"/>
              </a:rPr>
              <a:t>イエス様と弟子の一体化</a:t>
            </a:r>
            <a:r>
              <a:rPr kumimoji="1" lang="en-US" altLang="ja-JP" sz="4400" dirty="0">
                <a:latin typeface="UD デジタル 教科書体 NK-B" panose="02020700000000000000" pitchFamily="18" charset="-128"/>
                <a:ea typeface="UD デジタル 教科書体 NK-B" panose="02020700000000000000" pitchFamily="18" charset="-128"/>
              </a:rPr>
              <a:t>)</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6" name="次の値と等しい 5">
            <a:extLst>
              <a:ext uri="{FF2B5EF4-FFF2-40B4-BE49-F238E27FC236}">
                <a16:creationId xmlns:a16="http://schemas.microsoft.com/office/drawing/2014/main" id="{976B55B9-E210-01EC-E73C-2F45A9BA37A9}"/>
              </a:ext>
            </a:extLst>
          </p:cNvPr>
          <p:cNvSpPr/>
          <p:nvPr/>
        </p:nvSpPr>
        <p:spPr>
          <a:xfrm rot="5400000">
            <a:off x="5468052" y="4098639"/>
            <a:ext cx="1082040" cy="708645"/>
          </a:xfrm>
          <a:prstGeom prst="mathEqual">
            <a:avLst>
              <a:gd name="adj1" fmla="val 19219"/>
              <a:gd name="adj2" fmla="val 2036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 name="テキスト ボックス 6">
            <a:extLst>
              <a:ext uri="{FF2B5EF4-FFF2-40B4-BE49-F238E27FC236}">
                <a16:creationId xmlns:a16="http://schemas.microsoft.com/office/drawing/2014/main" id="{0185E02C-E17D-F27B-D284-5397935EA8FE}"/>
              </a:ext>
            </a:extLst>
          </p:cNvPr>
          <p:cNvSpPr txBox="1"/>
          <p:nvPr/>
        </p:nvSpPr>
        <p:spPr>
          <a:xfrm>
            <a:off x="1438776" y="4837063"/>
            <a:ext cx="10524624" cy="1604029"/>
          </a:xfrm>
          <a:prstGeom prst="rect">
            <a:avLst/>
          </a:prstGeom>
          <a:noFill/>
        </p:spPr>
        <p:txBody>
          <a:bodyPr wrap="square" rtlCol="0">
            <a:spAutoFit/>
          </a:bodyPr>
          <a:lstStyle/>
          <a:p>
            <a:pPr>
              <a:lnSpc>
                <a:spcPct val="150000"/>
              </a:lnSpc>
            </a:pPr>
            <a:r>
              <a:rPr lang="ja-JP" altLang="en-US" sz="7200" dirty="0">
                <a:solidFill>
                  <a:schemeClr val="accent2"/>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メシヤの為の霊的な基台</a:t>
            </a:r>
            <a:endParaRPr lang="en-US" altLang="ja-JP" sz="7200" dirty="0">
              <a:solidFill>
                <a:schemeClr val="accent2"/>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8" name="十字形 7">
            <a:extLst>
              <a:ext uri="{FF2B5EF4-FFF2-40B4-BE49-F238E27FC236}">
                <a16:creationId xmlns:a16="http://schemas.microsoft.com/office/drawing/2014/main" id="{50B01D92-AA95-8631-84F0-177942980287}"/>
              </a:ext>
            </a:extLst>
          </p:cNvPr>
          <p:cNvSpPr/>
          <p:nvPr/>
        </p:nvSpPr>
        <p:spPr>
          <a:xfrm>
            <a:off x="5469607" y="1747130"/>
            <a:ext cx="1078932" cy="1071654"/>
          </a:xfrm>
          <a:prstGeom prst="plus">
            <a:avLst>
              <a:gd name="adj" fmla="val 4458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6049EA0E-22E7-B35E-2307-B5CCF9FBDBEA}"/>
              </a:ext>
            </a:extLst>
          </p:cNvPr>
          <p:cNvSpPr txBox="1"/>
          <p:nvPr/>
        </p:nvSpPr>
        <p:spPr>
          <a:xfrm>
            <a:off x="760131" y="639207"/>
            <a:ext cx="5335869"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れい　　　　　てき　     　　　　　　　　　　　しん　　　　　　こう</a:t>
            </a:r>
            <a:r>
              <a:rPr kumimoji="1" lang="ja-JP" altLang="en-US" sz="1200" dirty="0">
                <a:latin typeface="UD デジタル 教科書体 NK-B" panose="02020700000000000000" pitchFamily="18" charset="-128"/>
                <a:ea typeface="UD デジタル 教科書体 NK-B" panose="02020700000000000000" pitchFamily="18" charset="-128"/>
              </a:rPr>
              <a:t>    　　　　き　　　　　　　だい</a:t>
            </a:r>
          </a:p>
        </p:txBody>
      </p:sp>
      <p:sp>
        <p:nvSpPr>
          <p:cNvPr id="10" name="テキスト ボックス 9">
            <a:extLst>
              <a:ext uri="{FF2B5EF4-FFF2-40B4-BE49-F238E27FC236}">
                <a16:creationId xmlns:a16="http://schemas.microsoft.com/office/drawing/2014/main" id="{0889BF1E-47E2-9DDA-D28D-0D24BAEACCA1}"/>
              </a:ext>
            </a:extLst>
          </p:cNvPr>
          <p:cNvSpPr txBox="1"/>
          <p:nvPr/>
        </p:nvSpPr>
        <p:spPr>
          <a:xfrm>
            <a:off x="7465286" y="2970003"/>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さま　　　　　　　　  で　　 　　し　　　　　　 　　　　 いっ　　　たい　　　　か</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EEECF33F-8D08-022F-EEE7-C20028F3B5C9}"/>
              </a:ext>
            </a:extLst>
          </p:cNvPr>
          <p:cNvSpPr txBox="1"/>
          <p:nvPr/>
        </p:nvSpPr>
        <p:spPr>
          <a:xfrm>
            <a:off x="6443914" y="738658"/>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れい　　　　てき　　　　ふっ　　　　かつ　　　　　　　　　　　　　 にち</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7E0071C8-5C8D-136C-81B4-65E3948E4366}"/>
              </a:ext>
            </a:extLst>
          </p:cNvPr>
          <p:cNvSpPr txBox="1"/>
          <p:nvPr/>
        </p:nvSpPr>
        <p:spPr>
          <a:xfrm>
            <a:off x="4960452" y="5029523"/>
            <a:ext cx="7002947"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ため　　　　　　　　　　　　　　　　　　れい　　　　　　　てき　　　　　　　　　　　　　　　　　　　き　　　　　　　　だい</a:t>
            </a:r>
          </a:p>
        </p:txBody>
      </p:sp>
      <p:sp>
        <p:nvSpPr>
          <p:cNvPr id="13" name="テキスト ボックス 12">
            <a:extLst>
              <a:ext uri="{FF2B5EF4-FFF2-40B4-BE49-F238E27FC236}">
                <a16:creationId xmlns:a16="http://schemas.microsoft.com/office/drawing/2014/main" id="{8F42D1DA-D7B8-FCD6-2BED-006FEDDF572E}"/>
              </a:ext>
            </a:extLst>
          </p:cNvPr>
          <p:cNvSpPr txBox="1"/>
          <p:nvPr/>
        </p:nvSpPr>
        <p:spPr>
          <a:xfrm>
            <a:off x="497989" y="2875160"/>
            <a:ext cx="528913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れい　　　　　てき　　　　　　　　　　　　　　　じっ　　　　　　たい  　　　　　き　　　　　　だい</a:t>
            </a:r>
          </a:p>
        </p:txBody>
      </p:sp>
    </p:spTree>
    <p:extLst>
      <p:ext uri="{BB962C8B-B14F-4D97-AF65-F5344CB8AC3E}">
        <p14:creationId xmlns:p14="http://schemas.microsoft.com/office/powerpoint/2010/main" val="340173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7" grpId="0"/>
      <p:bldP spid="8" grpId="0" animBg="1"/>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alpha val="63000"/>
          </a:schemeClr>
        </a:solidFill>
        <a:effectLst/>
      </p:bgPr>
    </p:bg>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F39F4FE6-F3BB-6BCC-EE94-BCF5A6BB62D5}"/>
              </a:ext>
            </a:extLst>
          </p:cNvPr>
          <p:cNvPicPr>
            <a:picLocks noChangeAspect="1"/>
          </p:cNvPicPr>
          <p:nvPr/>
        </p:nvPicPr>
        <p:blipFill rotWithShape="1">
          <a:blip r:embed="rId3"/>
          <a:srcRect l="30565" r="27076" b="60010"/>
          <a:stretch/>
        </p:blipFill>
        <p:spPr>
          <a:xfrm>
            <a:off x="140933" y="184195"/>
            <a:ext cx="7134176" cy="5029678"/>
          </a:xfrm>
          <a:prstGeom prst="rect">
            <a:avLst/>
          </a:prstGeom>
          <a:ln>
            <a:noFill/>
          </a:ln>
          <a:effectLst>
            <a:softEdge rad="112500"/>
          </a:effectLst>
        </p:spPr>
      </p:pic>
      <p:pic>
        <p:nvPicPr>
          <p:cNvPr id="7" name="Picture 11">
            <a:extLst>
              <a:ext uri="{FF2B5EF4-FFF2-40B4-BE49-F238E27FC236}">
                <a16:creationId xmlns:a16="http://schemas.microsoft.com/office/drawing/2014/main" id="{0F93A5DC-FF50-A399-2E80-75B9DCD4CC38}"/>
              </a:ext>
            </a:extLst>
          </p:cNvPr>
          <p:cNvPicPr>
            <a:picLocks noChangeAspect="1"/>
          </p:cNvPicPr>
          <p:nvPr/>
        </p:nvPicPr>
        <p:blipFill>
          <a:blip r:embed="rId4"/>
          <a:srcRect l="25440" t="27361" r="29342" b="29108"/>
          <a:stretch>
            <a:fillRect/>
          </a:stretch>
        </p:blipFill>
        <p:spPr>
          <a:xfrm>
            <a:off x="6096000" y="1653630"/>
            <a:ext cx="5027040" cy="4509058"/>
          </a:xfrm>
          <a:prstGeom prst="rect">
            <a:avLst/>
          </a:prstGeom>
        </p:spPr>
      </p:pic>
      <p:grpSp>
        <p:nvGrpSpPr>
          <p:cNvPr id="3" name="グループ化 2">
            <a:extLst>
              <a:ext uri="{FF2B5EF4-FFF2-40B4-BE49-F238E27FC236}">
                <a16:creationId xmlns:a16="http://schemas.microsoft.com/office/drawing/2014/main" id="{8A96233B-90D6-21CF-454A-BCE1C3FB7297}"/>
              </a:ext>
            </a:extLst>
          </p:cNvPr>
          <p:cNvGrpSpPr/>
          <p:nvPr/>
        </p:nvGrpSpPr>
        <p:grpSpPr>
          <a:xfrm>
            <a:off x="5463755" y="4136858"/>
            <a:ext cx="6251638" cy="2902343"/>
            <a:chOff x="-2314996" y="9370129"/>
            <a:chExt cx="22979191" cy="9191366"/>
          </a:xfrm>
        </p:grpSpPr>
        <p:pic>
          <p:nvPicPr>
            <p:cNvPr id="4" name="Picture 3">
              <a:extLst>
                <a:ext uri="{FF2B5EF4-FFF2-40B4-BE49-F238E27FC236}">
                  <a16:creationId xmlns:a16="http://schemas.microsoft.com/office/drawing/2014/main" id="{77FEB91E-5C65-3B2C-6C01-C7329B4CD370}"/>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5" name="Picture 3">
              <a:extLst>
                <a:ext uri="{FF2B5EF4-FFF2-40B4-BE49-F238E27FC236}">
                  <a16:creationId xmlns:a16="http://schemas.microsoft.com/office/drawing/2014/main" id="{76A76D60-45DE-8DA8-0BCD-F42E563250CC}"/>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6" name="Picture 7">
              <a:extLst>
                <a:ext uri="{FF2B5EF4-FFF2-40B4-BE49-F238E27FC236}">
                  <a16:creationId xmlns:a16="http://schemas.microsoft.com/office/drawing/2014/main" id="{B34372D3-0B6C-477B-A7F2-DE3D52ABE562}"/>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sp>
        <p:nvSpPr>
          <p:cNvPr id="9" name="テキスト ボックス 8">
            <a:extLst>
              <a:ext uri="{FF2B5EF4-FFF2-40B4-BE49-F238E27FC236}">
                <a16:creationId xmlns:a16="http://schemas.microsoft.com/office/drawing/2014/main" id="{D5C87D72-502E-78F3-E149-AA65056ED6CC}"/>
              </a:ext>
            </a:extLst>
          </p:cNvPr>
          <p:cNvSpPr txBox="1"/>
          <p:nvPr/>
        </p:nvSpPr>
        <p:spPr>
          <a:xfrm>
            <a:off x="6529712" y="695312"/>
            <a:ext cx="4774781" cy="1107996"/>
          </a:xfrm>
          <a:prstGeom prst="rect">
            <a:avLst/>
          </a:prstGeom>
          <a:noFill/>
        </p:spPr>
        <p:txBody>
          <a:bodyPr wrap="square" rtlCol="0">
            <a:spAutoFit/>
          </a:bodyPr>
          <a:lstStyle/>
          <a:p>
            <a:r>
              <a:rPr lang="ja-JP" altLang="en-US" sz="6600" dirty="0">
                <a:latin typeface="HGP明朝E" panose="02020900000000000000" pitchFamily="18" charset="-128"/>
                <a:ea typeface="HGP明朝E" panose="02020900000000000000" pitchFamily="18" charset="-128"/>
              </a:rPr>
              <a:t>真の父母様</a:t>
            </a:r>
            <a:endParaRPr kumimoji="1" lang="ja-JP" altLang="en-US" sz="6600" dirty="0">
              <a:latin typeface="HGP明朝E" panose="02020900000000000000" pitchFamily="18" charset="-128"/>
              <a:ea typeface="HGP明朝E" panose="02020900000000000000" pitchFamily="18" charset="-128"/>
            </a:endParaRPr>
          </a:p>
        </p:txBody>
      </p:sp>
      <p:sp>
        <p:nvSpPr>
          <p:cNvPr id="10" name="テキスト ボックス 9">
            <a:extLst>
              <a:ext uri="{FF2B5EF4-FFF2-40B4-BE49-F238E27FC236}">
                <a16:creationId xmlns:a16="http://schemas.microsoft.com/office/drawing/2014/main" id="{6FC21BC7-5DE7-5D31-8E9C-B75124747F55}"/>
              </a:ext>
            </a:extLst>
          </p:cNvPr>
          <p:cNvSpPr txBox="1"/>
          <p:nvPr/>
        </p:nvSpPr>
        <p:spPr>
          <a:xfrm>
            <a:off x="6752165" y="657153"/>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まこと　　　　　　　　　　　　　　　　ふ　       　　　ぼ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28356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10C8DCA-85CB-8A9F-39DF-C3DB4EE0A322}"/>
              </a:ext>
            </a:extLst>
          </p:cNvPr>
          <p:cNvSpPr txBox="1"/>
          <p:nvPr/>
        </p:nvSpPr>
        <p:spPr>
          <a:xfrm>
            <a:off x="685800" y="1248723"/>
            <a:ext cx="10820400" cy="1679178"/>
          </a:xfrm>
          <a:prstGeom prst="rect">
            <a:avLst/>
          </a:prstGeom>
          <a:noFill/>
        </p:spPr>
        <p:txBody>
          <a:bodyPr wrap="square" rtlCol="0">
            <a:spAutoFit/>
          </a:bodyPr>
          <a:lstStyle/>
          <a:p>
            <a:pP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●洗礼ヨハネにつづき、ユダヤ民族もイエス様を不信したことで、イエス様は十字架にかけられてしまった。</a:t>
            </a:r>
          </a:p>
        </p:txBody>
      </p:sp>
      <p:sp>
        <p:nvSpPr>
          <p:cNvPr id="3" name="テキスト ボックス 2">
            <a:extLst>
              <a:ext uri="{FF2B5EF4-FFF2-40B4-BE49-F238E27FC236}">
                <a16:creationId xmlns:a16="http://schemas.microsoft.com/office/drawing/2014/main" id="{E9E34A67-0A6A-938F-8ED4-FE5AA119EB7A}"/>
              </a:ext>
            </a:extLst>
          </p:cNvPr>
          <p:cNvSpPr txBox="1"/>
          <p:nvPr/>
        </p:nvSpPr>
        <p:spPr>
          <a:xfrm>
            <a:off x="685800" y="3088907"/>
            <a:ext cx="10820400" cy="1679178"/>
          </a:xfrm>
          <a:prstGeom prst="rect">
            <a:avLst/>
          </a:prstGeom>
          <a:noFill/>
        </p:spPr>
        <p:txBody>
          <a:bodyPr wrap="square" rtlCol="0">
            <a:spAutoFit/>
          </a:bodyPr>
          <a:lstStyle/>
          <a:p>
            <a:pPr>
              <a:lnSpc>
                <a:spcPct val="150000"/>
              </a:lnSpc>
            </a:pPr>
            <a:r>
              <a:rPr lang="ja-JP" altLang="en-US" sz="36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●イエス様は、</a:t>
            </a:r>
            <a:r>
              <a:rPr lang="ja-JP" altLang="ja-JP" sz="36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自分を殺そうとする人たちを赦し、愛して行かれた</a:t>
            </a:r>
            <a:r>
              <a:rPr lang="ja-JP" altLang="en-US" sz="36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endParaRPr kumimoji="1" lang="ja-JP" altLang="en-US" sz="36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4E053E94-D926-3824-3147-7117E7755111}"/>
              </a:ext>
            </a:extLst>
          </p:cNvPr>
          <p:cNvSpPr txBox="1"/>
          <p:nvPr/>
        </p:nvSpPr>
        <p:spPr>
          <a:xfrm>
            <a:off x="944880" y="4626796"/>
            <a:ext cx="10302240" cy="1964961"/>
          </a:xfrm>
          <a:prstGeom prst="rect">
            <a:avLst/>
          </a:prstGeom>
          <a:noFill/>
        </p:spPr>
        <p:txBody>
          <a:bodyPr wrap="square" rtlCol="0">
            <a:spAutoFit/>
          </a:bodyPr>
          <a:lstStyle/>
          <a:p>
            <a:pPr algn="ctr">
              <a:lnSpc>
                <a:spcPct val="150000"/>
              </a:lnSpc>
            </a:pPr>
            <a:r>
              <a:rPr kumimoji="1" lang="ja-JP" altLang="en-US" sz="4400" dirty="0">
                <a:solidFill>
                  <a:schemeClr val="accent2"/>
                </a:solidFill>
                <a:latin typeface="HGP明朝E" panose="02020900000000000000" pitchFamily="18" charset="-128"/>
                <a:ea typeface="HGP明朝E" panose="02020900000000000000" pitchFamily="18" charset="-128"/>
              </a:rPr>
              <a:t>試練の時には、イエス様のことを</a:t>
            </a:r>
            <a:endParaRPr kumimoji="1" lang="en-US" altLang="ja-JP" sz="4400" dirty="0">
              <a:solidFill>
                <a:schemeClr val="accent2"/>
              </a:solidFill>
              <a:latin typeface="HGP明朝E" panose="02020900000000000000" pitchFamily="18" charset="-128"/>
              <a:ea typeface="HGP明朝E" panose="02020900000000000000" pitchFamily="18" charset="-128"/>
            </a:endParaRPr>
          </a:p>
          <a:p>
            <a:pPr algn="ctr">
              <a:lnSpc>
                <a:spcPct val="150000"/>
              </a:lnSpc>
            </a:pPr>
            <a:r>
              <a:rPr kumimoji="1" lang="ja-JP" altLang="en-US" sz="4400" dirty="0">
                <a:solidFill>
                  <a:schemeClr val="accent2"/>
                </a:solidFill>
                <a:latin typeface="HGP明朝E" panose="02020900000000000000" pitchFamily="18" charset="-128"/>
                <a:ea typeface="HGP明朝E" panose="02020900000000000000" pitchFamily="18" charset="-128"/>
              </a:rPr>
              <a:t>思い出し乗り越えよう！</a:t>
            </a:r>
          </a:p>
        </p:txBody>
      </p:sp>
      <p:sp>
        <p:nvSpPr>
          <p:cNvPr id="5" name="テキスト ボックス 4">
            <a:extLst>
              <a:ext uri="{FF2B5EF4-FFF2-40B4-BE49-F238E27FC236}">
                <a16:creationId xmlns:a16="http://schemas.microsoft.com/office/drawing/2014/main" id="{C36696A4-8085-BDEA-744D-0C693E41E3FD}"/>
              </a:ext>
            </a:extLst>
          </p:cNvPr>
          <p:cNvSpPr txBox="1"/>
          <p:nvPr/>
        </p:nvSpPr>
        <p:spPr>
          <a:xfrm>
            <a:off x="5151120" y="471442"/>
            <a:ext cx="2438400"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まとめ</a:t>
            </a:r>
          </a:p>
        </p:txBody>
      </p:sp>
      <p:sp>
        <p:nvSpPr>
          <p:cNvPr id="6" name="テキスト ボックス 5">
            <a:extLst>
              <a:ext uri="{FF2B5EF4-FFF2-40B4-BE49-F238E27FC236}">
                <a16:creationId xmlns:a16="http://schemas.microsoft.com/office/drawing/2014/main" id="{6D2A6BD1-633B-26E4-A7F0-412F1CCD4A79}"/>
              </a:ext>
            </a:extLst>
          </p:cNvPr>
          <p:cNvSpPr txBox="1"/>
          <p:nvPr/>
        </p:nvSpPr>
        <p:spPr>
          <a:xfrm>
            <a:off x="1264062" y="1294443"/>
            <a:ext cx="998305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せん　れい　　　　　　　　　　　　　　　　　　　　　　　　　　　　　　　　　　　　　　　　　　　　　　　　　　  　　　　みん　ぞく　　　　　　　　　　　　　　　　　　　　　 さま　　　　 　　　ふ　　 　しん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60B0D0F0-8969-343B-CA89-9EE101B30DDF}"/>
              </a:ext>
            </a:extLst>
          </p:cNvPr>
          <p:cNvSpPr txBox="1"/>
          <p:nvPr/>
        </p:nvSpPr>
        <p:spPr>
          <a:xfrm>
            <a:off x="3839622" y="2096314"/>
            <a:ext cx="998305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さま　　　　 　　じゅう 　　じ       か</a:t>
            </a:r>
          </a:p>
        </p:txBody>
      </p:sp>
      <p:sp>
        <p:nvSpPr>
          <p:cNvPr id="8" name="テキスト ボックス 7">
            <a:extLst>
              <a:ext uri="{FF2B5EF4-FFF2-40B4-BE49-F238E27FC236}">
                <a16:creationId xmlns:a16="http://schemas.microsoft.com/office/drawing/2014/main" id="{964EB9B8-C63F-A576-7262-C37EEE71BA0D}"/>
              </a:ext>
            </a:extLst>
          </p:cNvPr>
          <p:cNvSpPr txBox="1"/>
          <p:nvPr/>
        </p:nvSpPr>
        <p:spPr>
          <a:xfrm>
            <a:off x="2468022" y="3119264"/>
            <a:ext cx="998305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さま　　　　 　　　　　　　じ　　ぶん　　　　　　　ころ　　　　　　　　　　　　　　　　 　　　　　　　　ひと　　　　　　　　　　　　 　　　　ゆる           　　　あい</a:t>
            </a:r>
          </a:p>
        </p:txBody>
      </p:sp>
      <p:sp>
        <p:nvSpPr>
          <p:cNvPr id="9" name="テキスト ボックス 8">
            <a:extLst>
              <a:ext uri="{FF2B5EF4-FFF2-40B4-BE49-F238E27FC236}">
                <a16:creationId xmlns:a16="http://schemas.microsoft.com/office/drawing/2014/main" id="{F25B751E-B225-7199-5C2A-E9B5194798CC}"/>
              </a:ext>
            </a:extLst>
          </p:cNvPr>
          <p:cNvSpPr txBox="1"/>
          <p:nvPr/>
        </p:nvSpPr>
        <p:spPr>
          <a:xfrm>
            <a:off x="821244" y="3979817"/>
            <a:ext cx="472440" cy="280657"/>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22F63755-432A-922D-C4FE-1C3CD4A3B80B}"/>
              </a:ext>
            </a:extLst>
          </p:cNvPr>
          <p:cNvSpPr txBox="1"/>
          <p:nvPr/>
        </p:nvSpPr>
        <p:spPr>
          <a:xfrm>
            <a:off x="2512884" y="4696737"/>
            <a:ext cx="998305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　　　　れん　 　　　　　　　　とき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7B32B0C7-6192-8B63-60A8-B425E08DE4CA}"/>
              </a:ext>
            </a:extLst>
          </p:cNvPr>
          <p:cNvSpPr txBox="1"/>
          <p:nvPr/>
        </p:nvSpPr>
        <p:spPr>
          <a:xfrm>
            <a:off x="3412044" y="5749215"/>
            <a:ext cx="666159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おも　　　　　　　　　　だ　　　　　　　　　　の　　　　　　　　　　こ</a:t>
            </a:r>
          </a:p>
        </p:txBody>
      </p:sp>
    </p:spTree>
    <p:extLst>
      <p:ext uri="{BB962C8B-B14F-4D97-AF65-F5344CB8AC3E}">
        <p14:creationId xmlns:p14="http://schemas.microsoft.com/office/powerpoint/2010/main" val="357022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B86C0EF-9B2A-82A5-2FFB-251306FAA602}"/>
              </a:ext>
            </a:extLst>
          </p:cNvPr>
          <p:cNvPicPr>
            <a:picLocks noChangeAspect="1"/>
          </p:cNvPicPr>
          <p:nvPr/>
        </p:nvPicPr>
        <p:blipFill>
          <a:blip r:embed="rId3"/>
          <a:stretch>
            <a:fillRect/>
          </a:stretch>
        </p:blipFill>
        <p:spPr>
          <a:xfrm>
            <a:off x="1524000" y="0"/>
            <a:ext cx="9144000" cy="6858000"/>
          </a:xfrm>
          <a:prstGeom prst="rect">
            <a:avLst/>
          </a:prstGeom>
        </p:spPr>
      </p:pic>
      <p:sp>
        <p:nvSpPr>
          <p:cNvPr id="11" name="正方形/長方形 10">
            <a:extLst>
              <a:ext uri="{FF2B5EF4-FFF2-40B4-BE49-F238E27FC236}">
                <a16:creationId xmlns:a16="http://schemas.microsoft.com/office/drawing/2014/main" id="{89612FB6-A735-858B-3E6E-F7CB283A1FD7}"/>
              </a:ext>
            </a:extLst>
          </p:cNvPr>
          <p:cNvSpPr/>
          <p:nvPr/>
        </p:nvSpPr>
        <p:spPr>
          <a:xfrm>
            <a:off x="3491717" y="5569478"/>
            <a:ext cx="5312049" cy="1057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262DB1F9-AEF5-386E-5D21-75D2E915AAD4}"/>
              </a:ext>
            </a:extLst>
          </p:cNvPr>
          <p:cNvSpPr txBox="1"/>
          <p:nvPr/>
        </p:nvSpPr>
        <p:spPr>
          <a:xfrm>
            <a:off x="4306387" y="576756"/>
            <a:ext cx="6792685" cy="1352037"/>
          </a:xfrm>
          <a:prstGeom prst="rect">
            <a:avLst/>
          </a:prstGeom>
          <a:noFill/>
        </p:spPr>
        <p:txBody>
          <a:bodyPr wrap="square" rtlCol="0">
            <a:spAutoFit/>
          </a:bodyPr>
          <a:lstStyle/>
          <a:p>
            <a:pPr>
              <a:lnSpc>
                <a:spcPct val="150000"/>
              </a:lnSpc>
            </a:pPr>
            <a:r>
              <a:rPr lang="ja-JP" altLang="en-US"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➀</a:t>
            </a:r>
            <a:r>
              <a:rPr lang="ja-JP"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神様を愛する条件</a:t>
            </a:r>
            <a:endParaRPr lang="en-US"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矢印: 上向き折線 3">
            <a:extLst>
              <a:ext uri="{FF2B5EF4-FFF2-40B4-BE49-F238E27FC236}">
                <a16:creationId xmlns:a16="http://schemas.microsoft.com/office/drawing/2014/main" id="{FD08104B-4450-E0EA-24A1-9BEF33C697B2}"/>
              </a:ext>
            </a:extLst>
          </p:cNvPr>
          <p:cNvSpPr/>
          <p:nvPr/>
        </p:nvSpPr>
        <p:spPr>
          <a:xfrm rot="5400000">
            <a:off x="4799933" y="2045178"/>
            <a:ext cx="713348" cy="72825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7C8BFCD-73E7-A771-589E-D13078C4295E}"/>
              </a:ext>
            </a:extLst>
          </p:cNvPr>
          <p:cNvSpPr txBox="1"/>
          <p:nvPr/>
        </p:nvSpPr>
        <p:spPr>
          <a:xfrm>
            <a:off x="5563598" y="1747572"/>
            <a:ext cx="3330930" cy="1352037"/>
          </a:xfrm>
          <a:prstGeom prst="rect">
            <a:avLst/>
          </a:prstGeom>
          <a:noFill/>
        </p:spPr>
        <p:txBody>
          <a:bodyPr wrap="square" rtlCol="0">
            <a:spAutoFit/>
          </a:bodyPr>
          <a:lstStyle/>
          <a:p>
            <a:pPr>
              <a:lnSpc>
                <a:spcPct val="150000"/>
              </a:lnSpc>
            </a:pPr>
            <a:r>
              <a:rPr lang="ja-JP" altLang="en-US" sz="60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lang="en-US" altLang="ja-JP" sz="60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6" name="正方形/長方形 5">
            <a:extLst>
              <a:ext uri="{FF2B5EF4-FFF2-40B4-BE49-F238E27FC236}">
                <a16:creationId xmlns:a16="http://schemas.microsoft.com/office/drawing/2014/main" id="{8E42D583-84CC-CDA3-A866-3CF60877776D}"/>
              </a:ext>
            </a:extLst>
          </p:cNvPr>
          <p:cNvSpPr/>
          <p:nvPr/>
        </p:nvSpPr>
        <p:spPr>
          <a:xfrm>
            <a:off x="5039377" y="3277676"/>
            <a:ext cx="5565947" cy="2646878"/>
          </a:xfrm>
          <a:prstGeom prst="rect">
            <a:avLst/>
          </a:prstGeom>
          <a:noFill/>
        </p:spPr>
        <p:txBody>
          <a:bodyPr wrap="none" lIns="91440" tIns="45720" rIns="91440" bIns="45720">
            <a:spAutoFit/>
          </a:bodyPr>
          <a:lstStyle/>
          <a:p>
            <a:pPr algn="ctr"/>
            <a:r>
              <a:rPr lang="ja-JP" altLang="en-US" sz="16600" b="1" dirty="0">
                <a:ln w="22225">
                  <a:solidFill>
                    <a:schemeClr val="accent2"/>
                  </a:solidFill>
                  <a:prstDash val="solid"/>
                </a:ln>
                <a:solidFill>
                  <a:schemeClr val="accent2">
                    <a:lumMod val="40000"/>
                    <a:lumOff val="60000"/>
                  </a:schemeClr>
                </a:solidFill>
                <a:latin typeface="UD デジタル 教科書体 NK-B" panose="02020700000000000000" pitchFamily="18" charset="-128"/>
                <a:ea typeface="UD デジタル 教科書体 NK-B" panose="02020700000000000000" pitchFamily="18" charset="-128"/>
              </a:rPr>
              <a:t>成功！</a:t>
            </a:r>
            <a:endParaRPr lang="ja-JP" altLang="en-US" sz="16600" b="1" cap="none" spc="0" dirty="0">
              <a:ln w="22225">
                <a:solidFill>
                  <a:schemeClr val="accent2"/>
                </a:solidFill>
                <a:prstDash val="solid"/>
              </a:ln>
              <a:solidFill>
                <a:schemeClr val="accent2">
                  <a:lumMod val="40000"/>
                  <a:lumOff val="60000"/>
                </a:schemeClr>
              </a:solidFill>
              <a:effectLst/>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FEBDF1BE-596E-050A-3C34-DA7CB1901C75}"/>
              </a:ext>
            </a:extLst>
          </p:cNvPr>
          <p:cNvSpPr txBox="1"/>
          <p:nvPr/>
        </p:nvSpPr>
        <p:spPr>
          <a:xfrm>
            <a:off x="5307594" y="778882"/>
            <a:ext cx="5791477"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あい　　　　　　　　　　　　　　　　　　　 　じょう　　　　　　けん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F19BF240-3457-A424-B42E-224EEEEDC3B0}"/>
              </a:ext>
            </a:extLst>
          </p:cNvPr>
          <p:cNvSpPr txBox="1"/>
          <p:nvPr/>
        </p:nvSpPr>
        <p:spPr>
          <a:xfrm>
            <a:off x="5841288" y="1928469"/>
            <a:ext cx="536594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しん　　　　　　こう　   　　　　き　　　　　　だい</a:t>
            </a:r>
          </a:p>
        </p:txBody>
      </p:sp>
      <p:sp>
        <p:nvSpPr>
          <p:cNvPr id="9" name="テキスト ボックス 8">
            <a:extLst>
              <a:ext uri="{FF2B5EF4-FFF2-40B4-BE49-F238E27FC236}">
                <a16:creationId xmlns:a16="http://schemas.microsoft.com/office/drawing/2014/main" id="{6DAC9F9F-24A9-E0C4-73DD-A90C40BC56D4}"/>
              </a:ext>
            </a:extLst>
          </p:cNvPr>
          <p:cNvSpPr txBox="1"/>
          <p:nvPr/>
        </p:nvSpPr>
        <p:spPr>
          <a:xfrm>
            <a:off x="5841288" y="3122643"/>
            <a:ext cx="536594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せい　　　　　　　　　　　　　　 　こう</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4D9FE30D-64D5-3F9C-07B0-D09D21B0EF13}"/>
              </a:ext>
            </a:extLst>
          </p:cNvPr>
          <p:cNvSpPr txBox="1"/>
          <p:nvPr/>
        </p:nvSpPr>
        <p:spPr>
          <a:xfrm>
            <a:off x="3639052" y="5348551"/>
            <a:ext cx="6792685" cy="1352037"/>
          </a:xfrm>
          <a:prstGeom prst="rect">
            <a:avLst/>
          </a:prstGeom>
          <a:noFill/>
        </p:spPr>
        <p:txBody>
          <a:bodyPr wrap="square" rtlCol="0">
            <a:spAutoFit/>
          </a:bodyPr>
          <a:lstStyle/>
          <a:p>
            <a:pPr>
              <a:lnSpc>
                <a:spcPct val="150000"/>
              </a:lnSpc>
            </a:pPr>
            <a:r>
              <a:rPr lang="ja-JP" altLang="en-US" sz="60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次は実体基台！</a:t>
            </a:r>
            <a:endParaRPr lang="en-US" altLang="ja-JP" sz="60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2" name="テキスト ボックス 11">
            <a:extLst>
              <a:ext uri="{FF2B5EF4-FFF2-40B4-BE49-F238E27FC236}">
                <a16:creationId xmlns:a16="http://schemas.microsoft.com/office/drawing/2014/main" id="{53097576-BE85-7D54-E2E3-A2EBA8B9FFF1}"/>
              </a:ext>
            </a:extLst>
          </p:cNvPr>
          <p:cNvSpPr txBox="1"/>
          <p:nvPr/>
        </p:nvSpPr>
        <p:spPr>
          <a:xfrm>
            <a:off x="3886200" y="5579742"/>
            <a:ext cx="528913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つぎ　　　　　　　　　　　　　　じっ　　　　　　たい    　　　　き　　　　　　だい</a:t>
            </a:r>
          </a:p>
        </p:txBody>
      </p:sp>
    </p:spTree>
    <p:extLst>
      <p:ext uri="{BB962C8B-B14F-4D97-AF65-F5344CB8AC3E}">
        <p14:creationId xmlns:p14="http://schemas.microsoft.com/office/powerpoint/2010/main" val="311826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9" grpId="0"/>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F072583-7555-433F-A941-CD7AE94C4E69}"/>
              </a:ext>
            </a:extLst>
          </p:cNvPr>
          <p:cNvPicPr>
            <a:picLocks noChangeAspect="1"/>
          </p:cNvPicPr>
          <p:nvPr/>
        </p:nvPicPr>
        <p:blipFill>
          <a:blip r:embed="rId3"/>
          <a:stretch>
            <a:fillRect/>
          </a:stretch>
        </p:blipFill>
        <p:spPr>
          <a:xfrm>
            <a:off x="1524000" y="3383"/>
            <a:ext cx="9144000" cy="6851234"/>
          </a:xfrm>
          <a:prstGeom prst="rect">
            <a:avLst/>
          </a:prstGeom>
        </p:spPr>
      </p:pic>
      <p:sp>
        <p:nvSpPr>
          <p:cNvPr id="3" name="四角形: 角を丸くする 2">
            <a:extLst>
              <a:ext uri="{FF2B5EF4-FFF2-40B4-BE49-F238E27FC236}">
                <a16:creationId xmlns:a16="http://schemas.microsoft.com/office/drawing/2014/main" id="{CA7D0994-7EE9-CB70-DD3F-B410007BF748}"/>
              </a:ext>
            </a:extLst>
          </p:cNvPr>
          <p:cNvSpPr/>
          <p:nvPr/>
        </p:nvSpPr>
        <p:spPr bwMode="auto">
          <a:xfrm>
            <a:off x="7176120" y="5877272"/>
            <a:ext cx="2592288" cy="792088"/>
          </a:xfrm>
          <a:prstGeom prst="roundRect">
            <a:avLst/>
          </a:prstGeom>
          <a:solidFill>
            <a:schemeClr val="bg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Arial" charset="0"/>
              <a:ea typeface="ＤＦＧ極太楷書体" pitchFamily="66" charset="-128"/>
            </a:endParaRPr>
          </a:p>
        </p:txBody>
      </p:sp>
      <p:sp>
        <p:nvSpPr>
          <p:cNvPr id="2" name="テキスト ボックス 1">
            <a:extLst>
              <a:ext uri="{FF2B5EF4-FFF2-40B4-BE49-F238E27FC236}">
                <a16:creationId xmlns:a16="http://schemas.microsoft.com/office/drawing/2014/main" id="{36964799-6274-93C3-9EFB-8F92A35C2AC8}"/>
              </a:ext>
            </a:extLst>
          </p:cNvPr>
          <p:cNvSpPr txBox="1"/>
          <p:nvPr/>
        </p:nvSpPr>
        <p:spPr>
          <a:xfrm>
            <a:off x="7176121" y="6115658"/>
            <a:ext cx="2987823" cy="646331"/>
          </a:xfrm>
          <a:prstGeom prst="rect">
            <a:avLst/>
          </a:prstGeom>
          <a:noFill/>
        </p:spPr>
        <p:txBody>
          <a:bodyPr wrap="square" rtlCol="0">
            <a:spAutoFit/>
          </a:bodyPr>
          <a:lstStyle/>
          <a:p>
            <a:pPr indent="133350" algn="just"/>
            <a:r>
              <a:rPr lang="ja-JP" altLang="en-US" sz="3600" b="1"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祭司長たち</a:t>
            </a:r>
            <a:endParaRPr lang="en-US" altLang="ja-JP" sz="3600" b="1"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9DF3087A-7F97-E182-AD4B-B45865A0E1F3}"/>
              </a:ext>
            </a:extLst>
          </p:cNvPr>
          <p:cNvSpPr txBox="1"/>
          <p:nvPr/>
        </p:nvSpPr>
        <p:spPr>
          <a:xfrm>
            <a:off x="7392145" y="5929536"/>
            <a:ext cx="1679111" cy="307777"/>
          </a:xfrm>
          <a:prstGeom prst="rect">
            <a:avLst/>
          </a:prstGeom>
          <a:noFill/>
          <a:ln>
            <a:noFill/>
          </a:ln>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さい　　し　　ちょう　　</a:t>
            </a:r>
            <a:endParaRPr lang="en-US" altLang="ja-JP" sz="1400" dirty="0">
              <a:latin typeface="UD デジタル 教科書体 NK-B" panose="02020700000000000000" pitchFamily="18" charset="-128"/>
              <a:ea typeface="UD デジタル 教科書体 NK-B" panose="02020700000000000000" pitchFamily="18" charset="-128"/>
            </a:endParaRPr>
          </a:p>
        </p:txBody>
      </p:sp>
      <p:sp>
        <p:nvSpPr>
          <p:cNvPr id="5" name="吹き出し: 角を丸めた四角形 4">
            <a:extLst>
              <a:ext uri="{FF2B5EF4-FFF2-40B4-BE49-F238E27FC236}">
                <a16:creationId xmlns:a16="http://schemas.microsoft.com/office/drawing/2014/main" id="{2911D955-69D8-FFA7-6D04-5DDE2505B83A}"/>
              </a:ext>
            </a:extLst>
          </p:cNvPr>
          <p:cNvSpPr/>
          <p:nvPr/>
        </p:nvSpPr>
        <p:spPr>
          <a:xfrm>
            <a:off x="7775112" y="1825902"/>
            <a:ext cx="2592288" cy="1114425"/>
          </a:xfrm>
          <a:prstGeom prst="wedgeRoundRectCallout">
            <a:avLst>
              <a:gd name="adj1" fmla="val -45083"/>
              <a:gd name="adj2" fmla="val 11689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511D9934-3952-0CC9-D6DE-FDB42E142B10}"/>
              </a:ext>
            </a:extLst>
          </p:cNvPr>
          <p:cNvSpPr txBox="1"/>
          <p:nvPr/>
        </p:nvSpPr>
        <p:spPr>
          <a:xfrm>
            <a:off x="7935400" y="1984737"/>
            <a:ext cx="2271712" cy="830997"/>
          </a:xfrm>
          <a:prstGeom prst="rect">
            <a:avLst/>
          </a:prstGeom>
          <a:noFill/>
        </p:spPr>
        <p:txBody>
          <a:bodyPr wrap="square" rtlCol="0">
            <a:spAutoFit/>
          </a:bodyPr>
          <a:lstStyle/>
          <a:p>
            <a:pPr algn="ctr"/>
            <a:r>
              <a:rPr kumimoji="1" lang="ja-JP" altLang="en-US" sz="2400" dirty="0">
                <a:latin typeface="UD デジタル 教科書体 NK-B" panose="02020700000000000000" pitchFamily="18" charset="-128"/>
                <a:ea typeface="UD デジタル 教科書体 NK-B" panose="02020700000000000000" pitchFamily="18" charset="-128"/>
              </a:rPr>
              <a:t>イエスを</a:t>
            </a:r>
            <a:endParaRPr kumimoji="1" lang="en-US" altLang="ja-JP" sz="2400" dirty="0">
              <a:latin typeface="UD デジタル 教科書体 NK-B" panose="02020700000000000000" pitchFamily="18" charset="-128"/>
              <a:ea typeface="UD デジタル 教科書体 NK-B" panose="02020700000000000000" pitchFamily="18" charset="-128"/>
            </a:endParaRPr>
          </a:p>
          <a:p>
            <a:pPr algn="ctr"/>
            <a:r>
              <a:rPr kumimoji="1" lang="ja-JP" altLang="en-US" sz="2400" dirty="0">
                <a:latin typeface="UD デジタル 教科書体 NK-B" panose="02020700000000000000" pitchFamily="18" charset="-128"/>
                <a:ea typeface="UD デジタル 教科書体 NK-B" panose="02020700000000000000" pitchFamily="18" charset="-128"/>
              </a:rPr>
              <a:t>殺してしまおう！</a:t>
            </a:r>
          </a:p>
        </p:txBody>
      </p:sp>
      <p:sp>
        <p:nvSpPr>
          <p:cNvPr id="8" name="テキスト ボックス 7">
            <a:extLst>
              <a:ext uri="{FF2B5EF4-FFF2-40B4-BE49-F238E27FC236}">
                <a16:creationId xmlns:a16="http://schemas.microsoft.com/office/drawing/2014/main" id="{ED8988D7-4F66-6EEB-BA23-F7D55338DB0B}"/>
              </a:ext>
            </a:extLst>
          </p:cNvPr>
          <p:cNvSpPr txBox="1"/>
          <p:nvPr/>
        </p:nvSpPr>
        <p:spPr>
          <a:xfrm>
            <a:off x="7999034" y="2173076"/>
            <a:ext cx="1679111" cy="307777"/>
          </a:xfrm>
          <a:prstGeom prst="rect">
            <a:avLst/>
          </a:prstGeom>
          <a:noFill/>
          <a:ln>
            <a:noFill/>
          </a:ln>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ころ　　</a:t>
            </a:r>
            <a:endParaRPr lang="en-US" altLang="ja-JP"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88371227"/>
      </p:ext>
    </p:extLst>
  </p:cSld>
  <p:clrMapOvr>
    <a:masterClrMapping/>
  </p:clrMapOvr>
  <mc:AlternateContent xmlns:mc="http://schemas.openxmlformats.org/markup-compatibility/2006" xmlns:p14="http://schemas.microsoft.com/office/powerpoint/2010/main">
    <mc:Choice Requires="p14">
      <p:transition spd="slow" p14:dur="2000" advTm="54372"/>
    </mc:Choice>
    <mc:Fallback xmlns="">
      <p:transition spd="slow" advTm="543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5E43F04-8201-E2C3-D00C-7007273BEFF3}"/>
              </a:ext>
            </a:extLst>
          </p:cNvPr>
          <p:cNvPicPr>
            <a:picLocks noChangeAspect="1"/>
          </p:cNvPicPr>
          <p:nvPr/>
        </p:nvPicPr>
        <p:blipFill>
          <a:blip r:embed="rId3"/>
          <a:stretch>
            <a:fillRect/>
          </a:stretch>
        </p:blipFill>
        <p:spPr>
          <a:xfrm>
            <a:off x="1524000" y="3383"/>
            <a:ext cx="9144000" cy="6851234"/>
          </a:xfrm>
          <a:prstGeom prst="rect">
            <a:avLst/>
          </a:prstGeom>
        </p:spPr>
      </p:pic>
    </p:spTree>
    <p:extLst>
      <p:ext uri="{BB962C8B-B14F-4D97-AF65-F5344CB8AC3E}">
        <p14:creationId xmlns:p14="http://schemas.microsoft.com/office/powerpoint/2010/main" val="3365813167"/>
      </p:ext>
    </p:extLst>
  </p:cSld>
  <p:clrMapOvr>
    <a:masterClrMapping/>
  </p:clrMapOvr>
  <mc:AlternateContent xmlns:mc="http://schemas.openxmlformats.org/markup-compatibility/2006" xmlns:p14="http://schemas.microsoft.com/office/powerpoint/2010/main">
    <mc:Choice Requires="p14">
      <p:transition spd="slow" p14:dur="2000" advClick="0" advTm="31101"/>
    </mc:Choice>
    <mc:Fallback xmlns="">
      <p:transition spd="slow" advClick="0" advTm="3110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4C848F1-C76E-EC2A-6BB5-A8A79EF9D519}"/>
              </a:ext>
            </a:extLst>
          </p:cNvPr>
          <p:cNvPicPr>
            <a:picLocks noChangeAspect="1"/>
          </p:cNvPicPr>
          <p:nvPr/>
        </p:nvPicPr>
        <p:blipFill>
          <a:blip r:embed="rId3"/>
          <a:stretch>
            <a:fillRect/>
          </a:stretch>
        </p:blipFill>
        <p:spPr>
          <a:xfrm>
            <a:off x="1524000" y="3383"/>
            <a:ext cx="9144000" cy="6851234"/>
          </a:xfrm>
          <a:prstGeom prst="rect">
            <a:avLst/>
          </a:prstGeom>
        </p:spPr>
      </p:pic>
    </p:spTree>
    <p:extLst>
      <p:ext uri="{BB962C8B-B14F-4D97-AF65-F5344CB8AC3E}">
        <p14:creationId xmlns:p14="http://schemas.microsoft.com/office/powerpoint/2010/main" val="864659167"/>
      </p:ext>
    </p:extLst>
  </p:cSld>
  <p:clrMapOvr>
    <a:masterClrMapping/>
  </p:clrMapOvr>
  <mc:AlternateContent xmlns:mc="http://schemas.openxmlformats.org/markup-compatibility/2006" xmlns:p14="http://schemas.microsoft.com/office/powerpoint/2010/main">
    <mc:Choice Requires="p14">
      <p:transition spd="slow" p14:dur="2000" advClick="0" advTm="47007"/>
    </mc:Choice>
    <mc:Fallback xmlns="">
      <p:transition spd="slow" advClick="0" advTm="4700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F20D4BA-9F3D-73F5-D55A-BAC28BCFC2CC}"/>
              </a:ext>
            </a:extLst>
          </p:cNvPr>
          <p:cNvPicPr>
            <a:picLocks noChangeAspect="1"/>
          </p:cNvPicPr>
          <p:nvPr/>
        </p:nvPicPr>
        <p:blipFill>
          <a:blip r:embed="rId4">
            <a:alphaModFix amt="43000"/>
          </a:blip>
          <a:stretch>
            <a:fillRect/>
          </a:stretch>
        </p:blipFill>
        <p:spPr>
          <a:xfrm>
            <a:off x="1524000" y="6766"/>
            <a:ext cx="9144000" cy="6851234"/>
          </a:xfrm>
          <a:prstGeom prst="rect">
            <a:avLst/>
          </a:prstGeom>
        </p:spPr>
      </p:pic>
      <p:sp>
        <p:nvSpPr>
          <p:cNvPr id="2" name="テキスト ボックス 1">
            <a:extLst>
              <a:ext uri="{FF2B5EF4-FFF2-40B4-BE49-F238E27FC236}">
                <a16:creationId xmlns:a16="http://schemas.microsoft.com/office/drawing/2014/main" id="{862FE6B8-D6FB-44C5-F35C-BA65B6EBC74A}"/>
              </a:ext>
            </a:extLst>
          </p:cNvPr>
          <p:cNvSpPr txBox="1"/>
          <p:nvPr/>
        </p:nvSpPr>
        <p:spPr>
          <a:xfrm>
            <a:off x="2207568" y="620688"/>
            <a:ext cx="7992888" cy="1938992"/>
          </a:xfrm>
          <a:prstGeom prst="rect">
            <a:avLst/>
          </a:prstGeom>
          <a:noFill/>
        </p:spPr>
        <p:txBody>
          <a:bodyPr wrap="square" rtlCol="0">
            <a:spAutoFit/>
          </a:bodyPr>
          <a:lstStyle/>
          <a:p>
            <a:pPr indent="133350"/>
            <a:r>
              <a:rPr lang="ja-JP" altLang="ja-JP" sz="4000" b="1" dirty="0">
                <a:latin typeface="ＭＳ Ｐゴシック" panose="020B0600070205080204" pitchFamily="50" charset="-128"/>
                <a:ea typeface="游明朝" panose="02020400000000000000" pitchFamily="18" charset="-128"/>
              </a:rPr>
              <a:t>「父よ、彼らをおゆるしください。彼らは何をしているのか、わからずにいるのです」</a:t>
            </a:r>
            <a:r>
              <a:rPr lang="en-US" altLang="ja-JP" sz="4000" b="1" dirty="0">
                <a:latin typeface="ＭＳ Ｐゴシック" panose="020B0600070205080204" pitchFamily="50" charset="-128"/>
                <a:ea typeface="游明朝" panose="02020400000000000000" pitchFamily="18" charset="-128"/>
              </a:rPr>
              <a:t>(</a:t>
            </a:r>
            <a:r>
              <a:rPr lang="ja-JP" altLang="ja-JP" sz="4000" b="1" dirty="0">
                <a:latin typeface="ＭＳ Ｐゴシック" panose="020B0600070205080204" pitchFamily="50" charset="-128"/>
                <a:ea typeface="游明朝" panose="02020400000000000000" pitchFamily="18" charset="-128"/>
              </a:rPr>
              <a:t>ルカ</a:t>
            </a:r>
            <a:r>
              <a:rPr lang="en-US" altLang="ja-JP" sz="4000" b="1" dirty="0">
                <a:latin typeface="游明朝" panose="02020400000000000000" pitchFamily="18" charset="-128"/>
                <a:ea typeface="游明朝" panose="02020400000000000000" pitchFamily="18" charset="-128"/>
              </a:rPr>
              <a:t>23</a:t>
            </a:r>
            <a:r>
              <a:rPr lang="ja-JP" altLang="en-US" sz="4000" b="1" dirty="0">
                <a:latin typeface="游明朝" panose="02020400000000000000" pitchFamily="18" charset="-128"/>
                <a:ea typeface="游明朝" panose="02020400000000000000" pitchFamily="18" charset="-128"/>
              </a:rPr>
              <a:t>・</a:t>
            </a:r>
            <a:r>
              <a:rPr lang="en-US" altLang="ja-JP" sz="4000" b="1" dirty="0">
                <a:latin typeface="游明朝" panose="02020400000000000000" pitchFamily="18" charset="-128"/>
                <a:ea typeface="游明朝" panose="02020400000000000000" pitchFamily="18" charset="-128"/>
              </a:rPr>
              <a:t>34)</a:t>
            </a:r>
            <a:endParaRPr lang="ja-JP" altLang="ja-JP" sz="4000" b="1" dirty="0">
              <a:latin typeface="游明朝" panose="02020400000000000000" pitchFamily="18" charset="-128"/>
              <a:ea typeface="游明朝" panose="02020400000000000000" pitchFamily="18" charset="-128"/>
              <a:cs typeface="ＭＳ Ｐゴシック" panose="020B0600070205080204" pitchFamily="50" charset="-128"/>
            </a:endParaRPr>
          </a:p>
        </p:txBody>
      </p:sp>
      <p:sp>
        <p:nvSpPr>
          <p:cNvPr id="3" name="テキスト ボックス 2">
            <a:extLst>
              <a:ext uri="{FF2B5EF4-FFF2-40B4-BE49-F238E27FC236}">
                <a16:creationId xmlns:a16="http://schemas.microsoft.com/office/drawing/2014/main" id="{4F71BEC4-BA6E-D90E-F4D8-5222278D2729}"/>
              </a:ext>
            </a:extLst>
          </p:cNvPr>
          <p:cNvSpPr txBox="1"/>
          <p:nvPr/>
        </p:nvSpPr>
        <p:spPr>
          <a:xfrm>
            <a:off x="1991544" y="4298322"/>
            <a:ext cx="7992888" cy="1323439"/>
          </a:xfrm>
          <a:prstGeom prst="rect">
            <a:avLst/>
          </a:prstGeom>
          <a:noFill/>
        </p:spPr>
        <p:txBody>
          <a:bodyPr wrap="square" rtlCol="0">
            <a:spAutoFit/>
          </a:bodyPr>
          <a:lstStyle/>
          <a:p>
            <a:pPr indent="133350"/>
            <a:r>
              <a:rPr lang="ja-JP" altLang="ja-JP" sz="4000" b="1" dirty="0">
                <a:latin typeface="ＭＳ Ｐゴシック" panose="020B0600070205080204" pitchFamily="50" charset="-128"/>
                <a:ea typeface="游明朝" panose="02020400000000000000" pitchFamily="18" charset="-128"/>
              </a:rPr>
              <a:t>「父よ、わたしの霊をみ手にゆだねます」</a:t>
            </a:r>
            <a:r>
              <a:rPr lang="en-US" altLang="ja-JP" sz="4000" b="1" dirty="0">
                <a:latin typeface="ＭＳ Ｐゴシック" panose="020B0600070205080204" pitchFamily="50" charset="-128"/>
                <a:ea typeface="游明朝" panose="02020400000000000000" pitchFamily="18" charset="-128"/>
              </a:rPr>
              <a:t>(</a:t>
            </a:r>
            <a:r>
              <a:rPr lang="ja-JP" altLang="ja-JP" sz="4000" b="1" dirty="0">
                <a:latin typeface="ＭＳ Ｐゴシック" panose="020B0600070205080204" pitchFamily="50" charset="-128"/>
                <a:ea typeface="游明朝" panose="02020400000000000000" pitchFamily="18" charset="-128"/>
              </a:rPr>
              <a:t>ルカ</a:t>
            </a:r>
            <a:r>
              <a:rPr lang="en-US" altLang="ja-JP" sz="4000" b="1" dirty="0">
                <a:latin typeface="游明朝" panose="02020400000000000000" pitchFamily="18" charset="-128"/>
                <a:ea typeface="游明朝" panose="02020400000000000000" pitchFamily="18" charset="-128"/>
              </a:rPr>
              <a:t>23</a:t>
            </a:r>
            <a:r>
              <a:rPr lang="ja-JP" altLang="en-US" sz="4000" b="1" dirty="0">
                <a:latin typeface="游明朝" panose="02020400000000000000" pitchFamily="18" charset="-128"/>
                <a:ea typeface="游明朝" panose="02020400000000000000" pitchFamily="18" charset="-128"/>
              </a:rPr>
              <a:t>・</a:t>
            </a:r>
            <a:r>
              <a:rPr lang="en-US" altLang="ja-JP" sz="4000" b="1" dirty="0">
                <a:latin typeface="游明朝" panose="02020400000000000000" pitchFamily="18" charset="-128"/>
                <a:ea typeface="游明朝" panose="02020400000000000000" pitchFamily="18" charset="-128"/>
              </a:rPr>
              <a:t>46)</a:t>
            </a:r>
            <a:endParaRPr lang="ja-JP" altLang="ja-JP" sz="4000" b="1" dirty="0">
              <a:latin typeface="游明朝" panose="02020400000000000000" pitchFamily="18" charset="-128"/>
              <a:ea typeface="游明朝" panose="02020400000000000000" pitchFamily="18" charset="-128"/>
              <a:cs typeface="ＭＳ Ｐゴシック" panose="020B0600070205080204" pitchFamily="50" charset="-128"/>
            </a:endParaRPr>
          </a:p>
        </p:txBody>
      </p:sp>
    </p:spTree>
    <p:custDataLst>
      <p:tags r:id="rId1"/>
    </p:custDataLst>
    <p:extLst>
      <p:ext uri="{BB962C8B-B14F-4D97-AF65-F5344CB8AC3E}">
        <p14:creationId xmlns:p14="http://schemas.microsoft.com/office/powerpoint/2010/main" val="2212857837"/>
      </p:ext>
    </p:extLst>
  </p:cSld>
  <p:clrMapOvr>
    <a:masterClrMapping/>
  </p:clrMapOvr>
  <mc:AlternateContent xmlns:mc="http://schemas.openxmlformats.org/markup-compatibility/2006" xmlns:p14="http://schemas.microsoft.com/office/powerpoint/2010/main">
    <mc:Choice Requires="p14">
      <p:transition spd="slow" p14:dur="2000" advTm="71504"/>
    </mc:Choice>
    <mc:Fallback xmlns="">
      <p:transition spd="slow" advTm="7150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36FD222-4D41-C3B2-8C44-64E37EB20475}"/>
              </a:ext>
            </a:extLst>
          </p:cNvPr>
          <p:cNvPicPr>
            <a:picLocks noChangeAspect="1"/>
          </p:cNvPicPr>
          <p:nvPr/>
        </p:nvPicPr>
        <p:blipFill rotWithShape="1">
          <a:blip r:embed="rId3">
            <a:alphaModFix amt="43000"/>
          </a:blip>
          <a:srcRect l="26614" t="15591" r="29792" b="55214"/>
          <a:stretch/>
        </p:blipFill>
        <p:spPr>
          <a:xfrm>
            <a:off x="750010" y="971551"/>
            <a:ext cx="5685885" cy="2853133"/>
          </a:xfrm>
          <a:prstGeom prst="ellipse">
            <a:avLst/>
          </a:prstGeom>
          <a:ln>
            <a:noFill/>
          </a:ln>
          <a:effectLst>
            <a:softEdge rad="112500"/>
          </a:effectLst>
        </p:spPr>
      </p:pic>
      <p:sp>
        <p:nvSpPr>
          <p:cNvPr id="3" name="テキスト ボックス 2">
            <a:extLst>
              <a:ext uri="{FF2B5EF4-FFF2-40B4-BE49-F238E27FC236}">
                <a16:creationId xmlns:a16="http://schemas.microsoft.com/office/drawing/2014/main" id="{0F258301-2830-3A74-18B5-ED028EC781AC}"/>
              </a:ext>
            </a:extLst>
          </p:cNvPr>
          <p:cNvSpPr txBox="1"/>
          <p:nvPr/>
        </p:nvSpPr>
        <p:spPr>
          <a:xfrm>
            <a:off x="6544177" y="156176"/>
            <a:ext cx="5647823" cy="1604029"/>
          </a:xfrm>
          <a:prstGeom prst="rect">
            <a:avLst/>
          </a:prstGeom>
          <a:noFill/>
        </p:spPr>
        <p:txBody>
          <a:bodyPr wrap="square" rtlCol="0">
            <a:spAutoFit/>
          </a:bodyPr>
          <a:lstStyle/>
          <a:p>
            <a:pPr>
              <a:lnSpc>
                <a:spcPct val="150000"/>
              </a:lnSpc>
            </a:pPr>
            <a:r>
              <a:rPr lang="ja-JP" altLang="en-US" sz="72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実体基台</a:t>
            </a:r>
            <a:endParaRPr lang="en-US" altLang="ja-JP" sz="72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正方形/長方形 3">
            <a:extLst>
              <a:ext uri="{FF2B5EF4-FFF2-40B4-BE49-F238E27FC236}">
                <a16:creationId xmlns:a16="http://schemas.microsoft.com/office/drawing/2014/main" id="{94C56440-A9A4-9725-F46D-97E31C261E4B}"/>
              </a:ext>
            </a:extLst>
          </p:cNvPr>
          <p:cNvSpPr/>
          <p:nvPr/>
        </p:nvSpPr>
        <p:spPr>
          <a:xfrm>
            <a:off x="6706815" y="2517377"/>
            <a:ext cx="3724096" cy="2215991"/>
          </a:xfrm>
          <a:prstGeom prst="rect">
            <a:avLst/>
          </a:prstGeom>
          <a:noFill/>
        </p:spPr>
        <p:txBody>
          <a:bodyPr wrap="none" lIns="91440" tIns="45720" rIns="91440" bIns="45720">
            <a:spAutoFit/>
          </a:bodyPr>
          <a:lstStyle/>
          <a:p>
            <a:pPr algn="ctr"/>
            <a:r>
              <a:rPr lang="ja-JP" altLang="en-US" sz="13800" u="sng" dirty="0">
                <a:ln w="0"/>
                <a:solidFill>
                  <a:schemeClr val="accent1"/>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rPr>
              <a:t>失敗</a:t>
            </a:r>
            <a:endParaRPr lang="ja-JP" altLang="en-US" sz="13800" b="0" u="sng" cap="none" spc="0" dirty="0">
              <a:ln w="0"/>
              <a:solidFill>
                <a:schemeClr val="accent1"/>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endParaRPr>
          </a:p>
        </p:txBody>
      </p:sp>
      <p:sp>
        <p:nvSpPr>
          <p:cNvPr id="5" name="矢印: 下 4">
            <a:extLst>
              <a:ext uri="{FF2B5EF4-FFF2-40B4-BE49-F238E27FC236}">
                <a16:creationId xmlns:a16="http://schemas.microsoft.com/office/drawing/2014/main" id="{5F6469A8-48CC-8758-32D4-A367EB8DCF0F}"/>
              </a:ext>
            </a:extLst>
          </p:cNvPr>
          <p:cNvSpPr/>
          <p:nvPr/>
        </p:nvSpPr>
        <p:spPr>
          <a:xfrm>
            <a:off x="8009311" y="1745852"/>
            <a:ext cx="1119104" cy="7715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6A89E92-A9B5-3BDF-C82D-D0E4C1EC2E43}"/>
              </a:ext>
            </a:extLst>
          </p:cNvPr>
          <p:cNvSpPr txBox="1"/>
          <p:nvPr/>
        </p:nvSpPr>
        <p:spPr>
          <a:xfrm>
            <a:off x="1576890" y="5054949"/>
            <a:ext cx="9138736" cy="1446550"/>
          </a:xfrm>
          <a:prstGeom prst="rect">
            <a:avLst/>
          </a:prstGeom>
          <a:noFill/>
        </p:spPr>
        <p:txBody>
          <a:bodyPr wrap="square" rtlCol="0">
            <a:spAutoFit/>
          </a:bodyPr>
          <a:lstStyle/>
          <a:p>
            <a:r>
              <a:rPr kumimoji="1" lang="ja-JP" altLang="en-US" sz="8800" dirty="0">
                <a:latin typeface="UD デジタル 教科書体 NK-B" panose="02020700000000000000" pitchFamily="18" charset="-128"/>
                <a:ea typeface="UD デジタル 教科書体 NK-B" panose="02020700000000000000" pitchFamily="18" charset="-128"/>
              </a:rPr>
              <a:t>ユダヤ民族の不信</a:t>
            </a:r>
          </a:p>
        </p:txBody>
      </p:sp>
      <p:sp>
        <p:nvSpPr>
          <p:cNvPr id="7" name="テキスト ボックス 6">
            <a:extLst>
              <a:ext uri="{FF2B5EF4-FFF2-40B4-BE49-F238E27FC236}">
                <a16:creationId xmlns:a16="http://schemas.microsoft.com/office/drawing/2014/main" id="{A5E94465-371B-FFE6-B781-0C30487BBD90}"/>
              </a:ext>
            </a:extLst>
          </p:cNvPr>
          <p:cNvSpPr txBox="1"/>
          <p:nvPr/>
        </p:nvSpPr>
        <p:spPr>
          <a:xfrm>
            <a:off x="5111292" y="4901209"/>
            <a:ext cx="5968187"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みん　　　　　　ぞく　　　　　　　　　　　　　　　　　ふ　　　　　　　　しん</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56A5C360-5278-A91A-5783-80A450012477}"/>
              </a:ext>
            </a:extLst>
          </p:cNvPr>
          <p:cNvSpPr txBox="1"/>
          <p:nvPr/>
        </p:nvSpPr>
        <p:spPr>
          <a:xfrm>
            <a:off x="6865453" y="377722"/>
            <a:ext cx="528913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じっ　　　　　　　　たい    　　　　　　き　　　　　　　　だい</a:t>
            </a:r>
          </a:p>
        </p:txBody>
      </p:sp>
      <p:sp>
        <p:nvSpPr>
          <p:cNvPr id="9" name="テキスト ボックス 8">
            <a:extLst>
              <a:ext uri="{FF2B5EF4-FFF2-40B4-BE49-F238E27FC236}">
                <a16:creationId xmlns:a16="http://schemas.microsoft.com/office/drawing/2014/main" id="{1287C44F-9010-AFDF-6447-74E19EB385D1}"/>
              </a:ext>
            </a:extLst>
          </p:cNvPr>
          <p:cNvSpPr txBox="1"/>
          <p:nvPr/>
        </p:nvSpPr>
        <p:spPr>
          <a:xfrm>
            <a:off x="7360920" y="2368729"/>
            <a:ext cx="5289138"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しっ　　　　　　　　　　 ぱい</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68282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EE3BB9B-0AF0-C84C-3A6D-B8E04DDAF2E3}"/>
              </a:ext>
            </a:extLst>
          </p:cNvPr>
          <p:cNvSpPr txBox="1"/>
          <p:nvPr/>
        </p:nvSpPr>
        <p:spPr>
          <a:xfrm>
            <a:off x="1426842" y="3059669"/>
            <a:ext cx="7945755"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人間の責任分担　　</a:t>
            </a:r>
            <a:r>
              <a:rPr kumimoji="1" lang="ja-JP" altLang="en-US" sz="5400" dirty="0">
                <a:solidFill>
                  <a:srgbClr val="0070C0"/>
                </a:solidFill>
                <a:latin typeface="UD デジタル 教科書体 NK-B" panose="02020700000000000000" pitchFamily="18" charset="-128"/>
                <a:ea typeface="UD デジタル 教科書体 NK-B" panose="02020700000000000000" pitchFamily="18" charset="-128"/>
              </a:rPr>
              <a:t>５％</a:t>
            </a:r>
          </a:p>
        </p:txBody>
      </p:sp>
      <p:sp>
        <p:nvSpPr>
          <p:cNvPr id="3" name="テキスト ボックス 2">
            <a:extLst>
              <a:ext uri="{FF2B5EF4-FFF2-40B4-BE49-F238E27FC236}">
                <a16:creationId xmlns:a16="http://schemas.microsoft.com/office/drawing/2014/main" id="{F303D316-3A38-330D-24EC-A8BD9A592375}"/>
              </a:ext>
            </a:extLst>
          </p:cNvPr>
          <p:cNvSpPr txBox="1"/>
          <p:nvPr/>
        </p:nvSpPr>
        <p:spPr>
          <a:xfrm>
            <a:off x="1426843" y="735151"/>
            <a:ext cx="7945755"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神様</a:t>
            </a:r>
            <a:r>
              <a:rPr kumimoji="1" lang="ja-JP" altLang="en-US" sz="5400" dirty="0">
                <a:latin typeface="UD デジタル 教科書体 NK-B" panose="02020700000000000000" pitchFamily="18" charset="-128"/>
                <a:ea typeface="UD デジタル 教科書体 NK-B" panose="02020700000000000000" pitchFamily="18" charset="-128"/>
              </a:rPr>
              <a:t>の責任分担　　</a:t>
            </a:r>
            <a:r>
              <a:rPr kumimoji="1" lang="ja-JP" altLang="en-US" sz="5400" dirty="0">
                <a:solidFill>
                  <a:srgbClr val="00B050"/>
                </a:solidFill>
                <a:latin typeface="UD デジタル 教科書体 NK-B" panose="02020700000000000000" pitchFamily="18" charset="-128"/>
                <a:ea typeface="UD デジタル 教科書体 NK-B" panose="02020700000000000000" pitchFamily="18" charset="-128"/>
              </a:rPr>
              <a:t>９５％</a:t>
            </a:r>
          </a:p>
        </p:txBody>
      </p:sp>
      <p:sp>
        <p:nvSpPr>
          <p:cNvPr id="4" name="十字形 3">
            <a:extLst>
              <a:ext uri="{FF2B5EF4-FFF2-40B4-BE49-F238E27FC236}">
                <a16:creationId xmlns:a16="http://schemas.microsoft.com/office/drawing/2014/main" id="{3E83B625-3E1A-BE5F-0DF4-7DF10C723505}"/>
              </a:ext>
            </a:extLst>
          </p:cNvPr>
          <p:cNvSpPr/>
          <p:nvPr/>
        </p:nvSpPr>
        <p:spPr>
          <a:xfrm>
            <a:off x="4846320" y="1658481"/>
            <a:ext cx="1249680" cy="1216521"/>
          </a:xfrm>
          <a:prstGeom prst="plus">
            <a:avLst>
              <a:gd name="adj" fmla="val 443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次の値と等しい 4">
            <a:extLst>
              <a:ext uri="{FF2B5EF4-FFF2-40B4-BE49-F238E27FC236}">
                <a16:creationId xmlns:a16="http://schemas.microsoft.com/office/drawing/2014/main" id="{1C41D0C8-A7E2-2626-33E7-3ED6068C7BDB}"/>
              </a:ext>
            </a:extLst>
          </p:cNvPr>
          <p:cNvSpPr/>
          <p:nvPr/>
        </p:nvSpPr>
        <p:spPr>
          <a:xfrm rot="5400000">
            <a:off x="4845874" y="3828365"/>
            <a:ext cx="1341120" cy="1401188"/>
          </a:xfrm>
          <a:prstGeom prst="mathEqual">
            <a:avLst>
              <a:gd name="adj1" fmla="val 11556"/>
              <a:gd name="adj2" fmla="val 248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8B81619C-1619-ED76-47FB-2EF57952492B}"/>
              </a:ext>
            </a:extLst>
          </p:cNvPr>
          <p:cNvSpPr txBox="1"/>
          <p:nvPr/>
        </p:nvSpPr>
        <p:spPr>
          <a:xfrm>
            <a:off x="1498282" y="5536584"/>
            <a:ext cx="7945755"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神様の願われる結果</a:t>
            </a:r>
            <a:endParaRPr kumimoji="1" lang="ja-JP" altLang="en-US" sz="54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7" name="楕円 6">
            <a:extLst>
              <a:ext uri="{FF2B5EF4-FFF2-40B4-BE49-F238E27FC236}">
                <a16:creationId xmlns:a16="http://schemas.microsoft.com/office/drawing/2014/main" id="{AACB895E-CF0D-D498-DB67-BA5A5557D401}"/>
              </a:ext>
            </a:extLst>
          </p:cNvPr>
          <p:cNvSpPr/>
          <p:nvPr/>
        </p:nvSpPr>
        <p:spPr>
          <a:xfrm>
            <a:off x="9105896" y="488542"/>
            <a:ext cx="2598423" cy="1216521"/>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楕円 7">
            <a:extLst>
              <a:ext uri="{FF2B5EF4-FFF2-40B4-BE49-F238E27FC236}">
                <a16:creationId xmlns:a16="http://schemas.microsoft.com/office/drawing/2014/main" id="{93A5C22B-5AFD-41E2-0A0F-CC3BC8DA3B7B}"/>
              </a:ext>
            </a:extLst>
          </p:cNvPr>
          <p:cNvSpPr/>
          <p:nvPr/>
        </p:nvSpPr>
        <p:spPr>
          <a:xfrm>
            <a:off x="8720136" y="2870476"/>
            <a:ext cx="2755583" cy="1216521"/>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2348B903-5918-A5EB-924F-8F974587F4B5}"/>
              </a:ext>
            </a:extLst>
          </p:cNvPr>
          <p:cNvSpPr txBox="1"/>
          <p:nvPr/>
        </p:nvSpPr>
        <p:spPr>
          <a:xfrm>
            <a:off x="9452607" y="866417"/>
            <a:ext cx="1905000" cy="646331"/>
          </a:xfrm>
          <a:prstGeom prst="rect">
            <a:avLst/>
          </a:prstGeom>
          <a:noFill/>
        </p:spPr>
        <p:txBody>
          <a:bodyPr wrap="square" rtlCol="0">
            <a:spAutoFit/>
          </a:bodyPr>
          <a:lstStyle/>
          <a:p>
            <a:r>
              <a:rPr kumimoji="1" lang="ja-JP" altLang="en-US" sz="3600" dirty="0">
                <a:latin typeface="UD デジタル 教科書体 NK-B" panose="02020700000000000000" pitchFamily="18" charset="-128"/>
                <a:ea typeface="UD デジタル 教科書体 NK-B" panose="02020700000000000000" pitchFamily="18" charset="-128"/>
              </a:rPr>
              <a:t>イエス様</a:t>
            </a:r>
          </a:p>
        </p:txBody>
      </p:sp>
      <p:sp>
        <p:nvSpPr>
          <p:cNvPr id="10" name="テキスト ボックス 9">
            <a:extLst>
              <a:ext uri="{FF2B5EF4-FFF2-40B4-BE49-F238E27FC236}">
                <a16:creationId xmlns:a16="http://schemas.microsoft.com/office/drawing/2014/main" id="{572FE85E-1BE7-822E-1FBC-4B9AF352566D}"/>
              </a:ext>
            </a:extLst>
          </p:cNvPr>
          <p:cNvSpPr txBox="1"/>
          <p:nvPr/>
        </p:nvSpPr>
        <p:spPr>
          <a:xfrm>
            <a:off x="8892535" y="3212068"/>
            <a:ext cx="3238504" cy="646331"/>
          </a:xfrm>
          <a:prstGeom prst="rect">
            <a:avLst/>
          </a:prstGeom>
          <a:noFill/>
        </p:spPr>
        <p:txBody>
          <a:bodyPr wrap="square" rtlCol="0">
            <a:spAutoFit/>
          </a:bodyPr>
          <a:lstStyle/>
          <a:p>
            <a:r>
              <a:rPr kumimoji="1" lang="ja-JP" altLang="en-US" sz="3600" dirty="0">
                <a:latin typeface="UD デジタル 教科書体 NK-B" panose="02020700000000000000" pitchFamily="18" charset="-128"/>
                <a:ea typeface="UD デジタル 教科書体 NK-B" panose="02020700000000000000" pitchFamily="18" charset="-128"/>
              </a:rPr>
              <a:t>ユダヤ民族</a:t>
            </a:r>
          </a:p>
        </p:txBody>
      </p:sp>
      <p:sp>
        <p:nvSpPr>
          <p:cNvPr id="11" name="楕円 10">
            <a:extLst>
              <a:ext uri="{FF2B5EF4-FFF2-40B4-BE49-F238E27FC236}">
                <a16:creationId xmlns:a16="http://schemas.microsoft.com/office/drawing/2014/main" id="{1B7C6E60-9F11-3471-09C8-E88C07BA1283}"/>
              </a:ext>
            </a:extLst>
          </p:cNvPr>
          <p:cNvSpPr/>
          <p:nvPr/>
        </p:nvSpPr>
        <p:spPr>
          <a:xfrm>
            <a:off x="7863840" y="5293638"/>
            <a:ext cx="3962400" cy="1216521"/>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a:extLst>
              <a:ext uri="{FF2B5EF4-FFF2-40B4-BE49-F238E27FC236}">
                <a16:creationId xmlns:a16="http://schemas.microsoft.com/office/drawing/2014/main" id="{634BF146-3156-AA86-52C1-CC71119401A2}"/>
              </a:ext>
            </a:extLst>
          </p:cNvPr>
          <p:cNvSpPr txBox="1"/>
          <p:nvPr/>
        </p:nvSpPr>
        <p:spPr>
          <a:xfrm>
            <a:off x="8151015" y="5581917"/>
            <a:ext cx="3893824" cy="646331"/>
          </a:xfrm>
          <a:prstGeom prst="rect">
            <a:avLst/>
          </a:prstGeom>
          <a:noFill/>
        </p:spPr>
        <p:txBody>
          <a:bodyPr wrap="square" rtlCol="0">
            <a:spAutoFit/>
          </a:bodyPr>
          <a:lstStyle/>
          <a:p>
            <a:r>
              <a:rPr lang="ja-JP" altLang="en-US" sz="3600" dirty="0">
                <a:latin typeface="UD デジタル 教科書体 NK-B" panose="02020700000000000000" pitchFamily="18" charset="-128"/>
                <a:ea typeface="UD デジタル 教科書体 NK-B" panose="02020700000000000000" pitchFamily="18" charset="-128"/>
              </a:rPr>
              <a:t>地上天国の出発</a:t>
            </a:r>
            <a:endParaRPr kumimoji="1" lang="ja-JP" altLang="en-US" sz="36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506A6258-FB1F-ED9D-535D-B4A2D1AF34C3}"/>
              </a:ext>
            </a:extLst>
          </p:cNvPr>
          <p:cNvSpPr txBox="1"/>
          <p:nvPr/>
        </p:nvSpPr>
        <p:spPr>
          <a:xfrm>
            <a:off x="1683853" y="570636"/>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せき　　　　　にん　　　　ぶん　　　　たん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F16E663A-1D8E-474D-5B83-E06302A1A607}"/>
              </a:ext>
            </a:extLst>
          </p:cNvPr>
          <p:cNvSpPr txBox="1"/>
          <p:nvPr/>
        </p:nvSpPr>
        <p:spPr>
          <a:xfrm>
            <a:off x="1638133" y="2905035"/>
            <a:ext cx="528913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にん　　　　 げん　　　　　　　　　　　　せき　　　　　にん　  　　　ぶん　　　　たん</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07F90713-C4A6-B4F9-A5EA-EB7DADBA770C}"/>
              </a:ext>
            </a:extLst>
          </p:cNvPr>
          <p:cNvSpPr txBox="1"/>
          <p:nvPr/>
        </p:nvSpPr>
        <p:spPr>
          <a:xfrm>
            <a:off x="1744813" y="5368947"/>
            <a:ext cx="590042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ねが　　　　　　　　　　　　　　　　　　　　　　　　　　　けっ　　　　　 か</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6" name="テキスト ボックス 15">
            <a:extLst>
              <a:ext uri="{FF2B5EF4-FFF2-40B4-BE49-F238E27FC236}">
                <a16:creationId xmlns:a16="http://schemas.microsoft.com/office/drawing/2014/main" id="{6315C273-F2C6-128F-808E-E23CBE8CABAA}"/>
              </a:ext>
            </a:extLst>
          </p:cNvPr>
          <p:cNvSpPr txBox="1"/>
          <p:nvPr/>
        </p:nvSpPr>
        <p:spPr>
          <a:xfrm>
            <a:off x="10765157" y="702349"/>
            <a:ext cx="807720" cy="282804"/>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さま</a:t>
            </a:r>
          </a:p>
        </p:txBody>
      </p:sp>
      <p:sp>
        <p:nvSpPr>
          <p:cNvPr id="17" name="テキスト ボックス 16">
            <a:extLst>
              <a:ext uri="{FF2B5EF4-FFF2-40B4-BE49-F238E27FC236}">
                <a16:creationId xmlns:a16="http://schemas.microsoft.com/office/drawing/2014/main" id="{F4E17409-2016-9CA5-ADD7-C8A748DB4FDD}"/>
              </a:ext>
            </a:extLst>
          </p:cNvPr>
          <p:cNvSpPr txBox="1"/>
          <p:nvPr/>
        </p:nvSpPr>
        <p:spPr>
          <a:xfrm>
            <a:off x="10273917" y="3034993"/>
            <a:ext cx="1298959"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みん   ぞく</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8" name="テキスト ボックス 17">
            <a:extLst>
              <a:ext uri="{FF2B5EF4-FFF2-40B4-BE49-F238E27FC236}">
                <a16:creationId xmlns:a16="http://schemas.microsoft.com/office/drawing/2014/main" id="{87C5BDC3-5F5B-1BE7-B181-F4D57619DFF5}"/>
              </a:ext>
            </a:extLst>
          </p:cNvPr>
          <p:cNvSpPr txBox="1"/>
          <p:nvPr/>
        </p:nvSpPr>
        <p:spPr>
          <a:xfrm>
            <a:off x="8284856" y="5445148"/>
            <a:ext cx="3288019"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ち     じょう　 てん     ごく　  　　</a:t>
            </a:r>
            <a:r>
              <a:rPr lang="ja-JP" altLang="en-US" sz="1200" dirty="0">
                <a:latin typeface="UD デジタル 教科書体 NK-B" panose="02020700000000000000" pitchFamily="18" charset="-128"/>
                <a:ea typeface="UD デジタル 教科書体 NK-B" panose="02020700000000000000" pitchFamily="18" charset="-128"/>
              </a:rPr>
              <a:t>   </a:t>
            </a:r>
            <a:r>
              <a:rPr kumimoji="1" lang="ja-JP" altLang="en-US" sz="1200" dirty="0">
                <a:latin typeface="UD デジタル 教科書体 NK-B" panose="02020700000000000000" pitchFamily="18" charset="-128"/>
                <a:ea typeface="UD デジタル 教科書体 NK-B" panose="02020700000000000000" pitchFamily="18" charset="-128"/>
              </a:rPr>
              <a:t>　しゅっ  ぱつ　</a:t>
            </a:r>
          </a:p>
        </p:txBody>
      </p:sp>
    </p:spTree>
    <p:extLst>
      <p:ext uri="{BB962C8B-B14F-4D97-AF65-F5344CB8AC3E}">
        <p14:creationId xmlns:p14="http://schemas.microsoft.com/office/powerpoint/2010/main" val="218330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36FD222-4D41-C3B2-8C44-64E37EB20475}"/>
              </a:ext>
            </a:extLst>
          </p:cNvPr>
          <p:cNvPicPr>
            <a:picLocks noChangeAspect="1"/>
          </p:cNvPicPr>
          <p:nvPr/>
        </p:nvPicPr>
        <p:blipFill rotWithShape="1">
          <a:blip r:embed="rId3">
            <a:alphaModFix amt="43000"/>
          </a:blip>
          <a:srcRect l="26614" t="15591" r="29792" b="55214"/>
          <a:stretch/>
        </p:blipFill>
        <p:spPr>
          <a:xfrm>
            <a:off x="750010" y="971551"/>
            <a:ext cx="5685885" cy="2853133"/>
          </a:xfrm>
          <a:prstGeom prst="ellipse">
            <a:avLst/>
          </a:prstGeom>
          <a:ln>
            <a:noFill/>
          </a:ln>
          <a:effectLst>
            <a:softEdge rad="112500"/>
          </a:effectLst>
        </p:spPr>
      </p:pic>
      <p:sp>
        <p:nvSpPr>
          <p:cNvPr id="3" name="テキスト ボックス 2">
            <a:extLst>
              <a:ext uri="{FF2B5EF4-FFF2-40B4-BE49-F238E27FC236}">
                <a16:creationId xmlns:a16="http://schemas.microsoft.com/office/drawing/2014/main" id="{0F258301-2830-3A74-18B5-ED028EC781AC}"/>
              </a:ext>
            </a:extLst>
          </p:cNvPr>
          <p:cNvSpPr txBox="1"/>
          <p:nvPr/>
        </p:nvSpPr>
        <p:spPr>
          <a:xfrm>
            <a:off x="6544177" y="247616"/>
            <a:ext cx="5647823" cy="1604029"/>
          </a:xfrm>
          <a:prstGeom prst="rect">
            <a:avLst/>
          </a:prstGeom>
          <a:noFill/>
        </p:spPr>
        <p:txBody>
          <a:bodyPr wrap="square" rtlCol="0">
            <a:spAutoFit/>
          </a:bodyPr>
          <a:lstStyle/>
          <a:p>
            <a:pPr>
              <a:lnSpc>
                <a:spcPct val="150000"/>
              </a:lnSpc>
            </a:pPr>
            <a:r>
              <a:rPr lang="ja-JP" altLang="en-US" sz="72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実体基台</a:t>
            </a:r>
            <a:endParaRPr lang="en-US" altLang="ja-JP" sz="72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正方形/長方形 3">
            <a:extLst>
              <a:ext uri="{FF2B5EF4-FFF2-40B4-BE49-F238E27FC236}">
                <a16:creationId xmlns:a16="http://schemas.microsoft.com/office/drawing/2014/main" id="{94C56440-A9A4-9725-F46D-97E31C261E4B}"/>
              </a:ext>
            </a:extLst>
          </p:cNvPr>
          <p:cNvSpPr/>
          <p:nvPr/>
        </p:nvSpPr>
        <p:spPr>
          <a:xfrm>
            <a:off x="6706815" y="2517377"/>
            <a:ext cx="3724096" cy="2215991"/>
          </a:xfrm>
          <a:prstGeom prst="rect">
            <a:avLst/>
          </a:prstGeom>
          <a:noFill/>
        </p:spPr>
        <p:txBody>
          <a:bodyPr wrap="none" lIns="91440" tIns="45720" rIns="91440" bIns="45720">
            <a:spAutoFit/>
          </a:bodyPr>
          <a:lstStyle/>
          <a:p>
            <a:pPr algn="ctr"/>
            <a:r>
              <a:rPr lang="ja-JP" altLang="en-US" sz="13800" u="sng" dirty="0">
                <a:ln w="0"/>
                <a:solidFill>
                  <a:schemeClr val="accent1"/>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rPr>
              <a:t>失敗</a:t>
            </a:r>
            <a:endParaRPr lang="ja-JP" altLang="en-US" sz="13800" b="0" u="sng" cap="none" spc="0" dirty="0">
              <a:ln w="0"/>
              <a:solidFill>
                <a:schemeClr val="accent1"/>
              </a:solidFill>
              <a:effectLst>
                <a:outerShdw blurRad="38100" dist="25400" dir="5400000" algn="ctr" rotWithShape="0">
                  <a:srgbClr val="6E747A">
                    <a:alpha val="43000"/>
                  </a:srgbClr>
                </a:outerShdw>
              </a:effectLst>
              <a:latin typeface="UD デジタル 教科書体 NK-B" panose="02020700000000000000" pitchFamily="18" charset="-128"/>
              <a:ea typeface="UD デジタル 教科書体 NK-B" panose="02020700000000000000" pitchFamily="18" charset="-128"/>
            </a:endParaRPr>
          </a:p>
        </p:txBody>
      </p:sp>
      <p:sp>
        <p:nvSpPr>
          <p:cNvPr id="5" name="矢印: 下 4">
            <a:extLst>
              <a:ext uri="{FF2B5EF4-FFF2-40B4-BE49-F238E27FC236}">
                <a16:creationId xmlns:a16="http://schemas.microsoft.com/office/drawing/2014/main" id="{5F6469A8-48CC-8758-32D4-A367EB8DCF0F}"/>
              </a:ext>
            </a:extLst>
          </p:cNvPr>
          <p:cNvSpPr/>
          <p:nvPr/>
        </p:nvSpPr>
        <p:spPr>
          <a:xfrm>
            <a:off x="8009311" y="1745852"/>
            <a:ext cx="1119104" cy="7715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6A89E92-A9B5-3BDF-C82D-D0E4C1EC2E43}"/>
              </a:ext>
            </a:extLst>
          </p:cNvPr>
          <p:cNvSpPr txBox="1"/>
          <p:nvPr/>
        </p:nvSpPr>
        <p:spPr>
          <a:xfrm>
            <a:off x="329285" y="5170500"/>
            <a:ext cx="11533430" cy="1107996"/>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イエス様はユダヤ民族を</a:t>
            </a:r>
            <a:r>
              <a:rPr lang="ja-JP" altLang="en-US" sz="6600" u="sng" dirty="0">
                <a:solidFill>
                  <a:schemeClr val="accent2"/>
                </a:solidFill>
                <a:latin typeface="UD デジタル 教科書体 NK-B" panose="02020700000000000000" pitchFamily="18" charset="-128"/>
                <a:ea typeface="UD デジタル 教科書体 NK-B" panose="02020700000000000000" pitchFamily="18" charset="-128"/>
              </a:rPr>
              <a:t>赦し愛した</a:t>
            </a:r>
            <a:r>
              <a:rPr lang="ja-JP" altLang="en-US" sz="5400" dirty="0">
                <a:latin typeface="UD デジタル 教科書体 NK-B" panose="02020700000000000000" pitchFamily="18" charset="-128"/>
                <a:ea typeface="UD デジタル 教科書体 NK-B" panose="02020700000000000000" pitchFamily="18" charset="-128"/>
              </a:rPr>
              <a:t>。</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E5F28066-867C-5041-3FE1-0B5C0A6B37D0}"/>
              </a:ext>
            </a:extLst>
          </p:cNvPr>
          <p:cNvSpPr txBox="1"/>
          <p:nvPr/>
        </p:nvSpPr>
        <p:spPr>
          <a:xfrm>
            <a:off x="6850213" y="453922"/>
            <a:ext cx="5289138"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じっ　　　　　　　　たい    　　　　　　き　　　　　　　　だい</a:t>
            </a:r>
          </a:p>
        </p:txBody>
      </p:sp>
      <p:sp>
        <p:nvSpPr>
          <p:cNvPr id="8" name="テキスト ボックス 7">
            <a:extLst>
              <a:ext uri="{FF2B5EF4-FFF2-40B4-BE49-F238E27FC236}">
                <a16:creationId xmlns:a16="http://schemas.microsoft.com/office/drawing/2014/main" id="{D2170B26-9D7C-B22B-1EB8-1C65AC7E703E}"/>
              </a:ext>
            </a:extLst>
          </p:cNvPr>
          <p:cNvSpPr txBox="1"/>
          <p:nvPr/>
        </p:nvSpPr>
        <p:spPr>
          <a:xfrm>
            <a:off x="7360920" y="2368729"/>
            <a:ext cx="5289138"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しっ　　　　　　　　　　 ぱい</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58B0FC0D-5332-57F0-9F0B-D0721D2E086E}"/>
              </a:ext>
            </a:extLst>
          </p:cNvPr>
          <p:cNvSpPr txBox="1"/>
          <p:nvPr/>
        </p:nvSpPr>
        <p:spPr>
          <a:xfrm>
            <a:off x="2337612" y="5021596"/>
            <a:ext cx="8635188"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さま　　　　　　　　　　　　　　　　　　　　　　　　　みん     ぞく　 　　　　　　 　ゆる　　　 　　　　　　あい</a:t>
            </a:r>
          </a:p>
        </p:txBody>
      </p:sp>
    </p:spTree>
    <p:extLst>
      <p:ext uri="{BB962C8B-B14F-4D97-AF65-F5344CB8AC3E}">
        <p14:creationId xmlns:p14="http://schemas.microsoft.com/office/powerpoint/2010/main" val="262268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5|15.5"/>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1596</Words>
  <PresentationFormat>ワイド画面</PresentationFormat>
  <Paragraphs>134</Paragraphs>
  <Slides>14</Slides>
  <Notes>14</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14</vt:i4>
      </vt:variant>
    </vt:vector>
  </HeadingPairs>
  <TitlesOfParts>
    <vt:vector size="22" baseType="lpstr">
      <vt:lpstr>HGP明朝E</vt:lpstr>
      <vt:lpstr>ＭＳ Ｐゴシック</vt:lpstr>
      <vt:lpstr>UD デジタル 教科書体 NK-B</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2023-01-04T05:53:46Z</dcterms:created>
  <dcterms:modified xsi:type="dcterms:W3CDTF">2023-01-10T07:27:39Z</dcterms:modified>
</cp:coreProperties>
</file>