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1" r:id="rId2"/>
    <p:sldId id="272" r:id="rId3"/>
    <p:sldId id="423" r:id="rId4"/>
    <p:sldId id="422" r:id="rId5"/>
    <p:sldId id="424" r:id="rId6"/>
    <p:sldId id="404" r:id="rId7"/>
    <p:sldId id="405" r:id="rId8"/>
    <p:sldId id="425" r:id="rId9"/>
    <p:sldId id="406" r:id="rId10"/>
    <p:sldId id="426" r:id="rId11"/>
    <p:sldId id="427" r:id="rId12"/>
    <p:sldId id="428" r:id="rId13"/>
    <p:sldId id="429" r:id="rId14"/>
    <p:sldId id="430" r:id="rId15"/>
    <p:sldId id="412" r:id="rId16"/>
    <p:sldId id="415" r:id="rId17"/>
    <p:sldId id="431" r:id="rId18"/>
    <p:sldId id="261" r:id="rId1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31" autoAdjust="0"/>
    <p:restoredTop sz="51847" autoAdjust="0"/>
  </p:normalViewPr>
  <p:slideViewPr>
    <p:cSldViewPr snapToGrid="0">
      <p:cViewPr varScale="1">
        <p:scale>
          <a:sx n="47" d="100"/>
          <a:sy n="47" d="100"/>
        </p:scale>
        <p:origin x="2083"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8925A9-0815-44D5-AEBC-3C7661C47C5A}" type="datetimeFigureOut">
              <a:rPr kumimoji="1" lang="ja-JP" altLang="en-US" smtClean="0"/>
              <a:t>2023/1/10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FD7E66-6EE8-4A04-BC3E-988A072D8773}" type="slidenum">
              <a:rPr kumimoji="1" lang="ja-JP" altLang="en-US" smtClean="0"/>
              <a:t>‹#›</a:t>
            </a:fld>
            <a:endParaRPr kumimoji="1" lang="ja-JP" altLang="en-US"/>
          </a:p>
        </p:txBody>
      </p:sp>
    </p:spTree>
    <p:extLst>
      <p:ext uri="{BB962C8B-B14F-4D97-AF65-F5344CB8AC3E}">
        <p14:creationId xmlns:p14="http://schemas.microsoft.com/office/powerpoint/2010/main" val="315033544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79705"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みなさんは、イエス様のお話はどこまで知っていますか？今回は、イエス様のお話です。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エス様がメシヤとしてユダヤ民族の前に立つためには、洗礼ヨハネは、神様を信じ愛する条件と、ユダヤ民族との間でカイン・アベルとして人を愛する条件の、二つの条件を立てなければなりませんでした。この条件のことを、原理の言葉では信仰基台と実体基台といいま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B4FD7E66-6EE8-4A04-BC3E-988A072D8773}" type="slidenum">
              <a:rPr kumimoji="1" lang="ja-JP" altLang="en-US" smtClean="0"/>
              <a:t>10</a:t>
            </a:fld>
            <a:endParaRPr kumimoji="1" lang="ja-JP" altLang="en-US"/>
          </a:p>
        </p:txBody>
      </p:sp>
    </p:spTree>
    <p:extLst>
      <p:ext uri="{BB962C8B-B14F-4D97-AF65-F5344CB8AC3E}">
        <p14:creationId xmlns:p14="http://schemas.microsoft.com/office/powerpoint/2010/main" val="3300561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solidFill>
                  <a:srgbClr val="000000"/>
                </a:solidFill>
                <a:effectLst/>
                <a:ea typeface="游明朝" panose="02020400000000000000" pitchFamily="18" charset="-128"/>
                <a:cs typeface="Times New Roman" panose="02020603050405020304" pitchFamily="18" charset="0"/>
              </a:rPr>
              <a:t>洗礼ヨハネは、荒野での歩みを通して、神様を信じ愛するという、信仰基台を立てることは出来ましたが、イエス様を不信しました。</a:t>
            </a:r>
            <a:endParaRPr kumimoji="1" lang="ja-JP" altLang="en-US" dirty="0"/>
          </a:p>
        </p:txBody>
      </p:sp>
      <p:sp>
        <p:nvSpPr>
          <p:cNvPr id="4" name="スライド番号プレースホルダー 3"/>
          <p:cNvSpPr>
            <a:spLocks noGrp="1"/>
          </p:cNvSpPr>
          <p:nvPr>
            <p:ph type="sldNum" sz="quarter" idx="5"/>
          </p:nvPr>
        </p:nvSpPr>
        <p:spPr/>
        <p:txBody>
          <a:bodyPr/>
          <a:lstStyle/>
          <a:p>
            <a:fld id="{B4FD7E66-6EE8-4A04-BC3E-988A072D8773}" type="slidenum">
              <a:rPr kumimoji="1" lang="ja-JP" altLang="en-US" smtClean="0"/>
              <a:t>11</a:t>
            </a:fld>
            <a:endParaRPr kumimoji="1" lang="ja-JP" altLang="en-US"/>
          </a:p>
        </p:txBody>
      </p:sp>
    </p:spTree>
    <p:extLst>
      <p:ext uri="{BB962C8B-B14F-4D97-AF65-F5344CB8AC3E}">
        <p14:creationId xmlns:p14="http://schemas.microsoft.com/office/powerpoint/2010/main" val="2278299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そうして洗礼ヨハネが、ユダヤ民族をメシヤにつなげるためのアベルの位置を離れたためユダヤ人たちは実体基台を立てることができなくなったのです。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B4FD7E66-6EE8-4A04-BC3E-988A072D8773}" type="slidenum">
              <a:rPr kumimoji="1" lang="ja-JP" altLang="en-US" smtClean="0"/>
              <a:t>12</a:t>
            </a:fld>
            <a:endParaRPr kumimoji="1" lang="ja-JP" altLang="en-US"/>
          </a:p>
        </p:txBody>
      </p:sp>
    </p:spTree>
    <p:extLst>
      <p:ext uri="{BB962C8B-B14F-4D97-AF65-F5344CB8AC3E}">
        <p14:creationId xmlns:p14="http://schemas.microsoft.com/office/powerpoint/2010/main" val="1539603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洗礼ヨハネは、神様から直接イエス様が神の子であると伝えられたにも関わらず、イエス様のことが信じられなくなっていきました。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して、ユダヤの人々から「あなたは、エリヤですか？」と尋ねられた時に、エリヤではないと答えてしまったのです。ユダヤの人々は、メシヤかもしれないと言われているような洗礼ヨハネと、まだどんな方か正体が分からないイエス様のどちらの言うことを信じるでしょうか。</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ユダヤの人々は、洗礼ヨハネの言葉を信じてしまったのです。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13</a:t>
            </a:fld>
            <a:endParaRPr kumimoji="1" lang="ja-JP" altLang="en-US"/>
          </a:p>
        </p:txBody>
      </p:sp>
    </p:spTree>
    <p:extLst>
      <p:ext uri="{BB962C8B-B14F-4D97-AF65-F5344CB8AC3E}">
        <p14:creationId xmlns:p14="http://schemas.microsoft.com/office/powerpoint/2010/main" val="4126159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結局、洗礼ヨハネはイエス様を不信し、エリヤの使命を果たすことができませんでした。そして、神様の願いを果たすことのできなかった洗礼ヨハネは、イエス様とは関係のない別のことで首をはねられ、悲惨な最期を遂げることにな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洗礼ヨハネがイエス様を不信し、離れていく姿を見て、イエス様や神様はどのような心情だったのでしょうか。考えてみてください。</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14</a:t>
            </a:fld>
            <a:endParaRPr kumimoji="1" lang="ja-JP" altLang="en-US"/>
          </a:p>
        </p:txBody>
      </p:sp>
    </p:spTree>
    <p:extLst>
      <p:ext uri="{BB962C8B-B14F-4D97-AF65-F5344CB8AC3E}">
        <p14:creationId xmlns:p14="http://schemas.microsoft.com/office/powerpoint/2010/main" val="1772415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indent="133350"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うして、洗礼ヨハネがエリヤの使命と責任を果たせなかった為、メシヤであるイエス様ご自身が、洗礼ヨハネの代わりにもう一度、メシヤを迎えるための基台である、信仰基台を立てなければならなくな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イエス様は、荒野で</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日間の断食祈祷を通して、侵入したサタンを分立する条件を立てなければなりませんでした。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そして、</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日の歩みを無事に終えられる前後に、サタンが三つの試練を与えてきました。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kumimoji="1" lang="ja-JP" altLang="en-US" dirty="0"/>
          </a:p>
        </p:txBody>
      </p:sp>
      <p:sp>
        <p:nvSpPr>
          <p:cNvPr id="4" name="スライド番号プレースホルダー 3"/>
          <p:cNvSpPr>
            <a:spLocks noGrp="1"/>
          </p:cNvSpPr>
          <p:nvPr>
            <p:ph type="sldNum" sz="quarter" idx="5"/>
          </p:nvPr>
        </p:nvSpPr>
        <p:spPr/>
        <p:txBody>
          <a:bodyPr/>
          <a:lstStyle/>
          <a:p>
            <a:fld id="{BF6B55CC-249F-4E0B-8074-BBCF23A8DEFD}" type="slidenum">
              <a:rPr kumimoji="1" lang="ja-JP" altLang="en-US" smtClean="0"/>
              <a:t>15</a:t>
            </a:fld>
            <a:endParaRPr kumimoji="1" lang="ja-JP" altLang="en-US"/>
          </a:p>
        </p:txBody>
      </p:sp>
    </p:spTree>
    <p:extLst>
      <p:ext uri="{BB962C8B-B14F-4D97-AF65-F5344CB8AC3E}">
        <p14:creationId xmlns:p14="http://schemas.microsoft.com/office/powerpoint/2010/main" val="3260914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しかし、イエス様は、つらい環境の中でも、サタンの誘惑に負けることはありませんでした。そうして、その試練を越えることで、神様を信じ愛する条件である、信仰基台を立てることができたのです。</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BF6B55CC-249F-4E0B-8074-BBCF23A8DEFD}" type="slidenum">
              <a:rPr kumimoji="1" lang="ja-JP" altLang="en-US" smtClean="0"/>
              <a:t>16</a:t>
            </a:fld>
            <a:endParaRPr kumimoji="1" lang="ja-JP" altLang="en-US"/>
          </a:p>
        </p:txBody>
      </p:sp>
    </p:spTree>
    <p:extLst>
      <p:ext uri="{BB962C8B-B14F-4D97-AF65-F5344CB8AC3E}">
        <p14:creationId xmlns:p14="http://schemas.microsoft.com/office/powerpoint/2010/main" val="1141020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イエス様は、人間始祖が堕落してから、初めて誕生した神様の子でした。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して、メシヤとして来られましたが、洗礼ヨハネという大事な人物が、神様から願われている責任を果たせなかったことによって、メシヤとして来られたイエス様ご自身が、洗礼ヨハネの道を行かなければならなくな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17</a:t>
            </a:fld>
            <a:endParaRPr kumimoji="1" lang="ja-JP" altLang="en-US"/>
          </a:p>
        </p:txBody>
      </p:sp>
    </p:spTree>
    <p:extLst>
      <p:ext uri="{BB962C8B-B14F-4D97-AF65-F5344CB8AC3E}">
        <p14:creationId xmlns:p14="http://schemas.microsoft.com/office/powerpoint/2010/main" val="1051790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10.01.2023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皆さんにも、必ず神様が与えた役割や責任があるのです。その役割や責任は何だろうか？と日々考えながら、洗礼ヨハネのように神様を悲しませることのない私たちになれるように、これからも頑張りましょう。</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18</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79705"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イエス様はメシヤとして来られました。さて、メシヤの目的は何でしょう？</a:t>
            </a:r>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2</a:t>
            </a:fld>
            <a:endParaRPr kumimoji="1" lang="ja-JP" altLang="en-US"/>
          </a:p>
        </p:txBody>
      </p:sp>
    </p:spTree>
    <p:extLst>
      <p:ext uri="{BB962C8B-B14F-4D97-AF65-F5344CB8AC3E}">
        <p14:creationId xmlns:p14="http://schemas.microsoft.com/office/powerpoint/2010/main" val="1731230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79705"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一つ目は、本当の神様を伝えることです。これまで、ノアやアブラハム、モーセなどの多くの預言者がいましたが、本当の神様を伝え切ることはできませんでした。それは、神様の子女ではないからです。イエス様は神様の子女なので、本当の神様を伝えることができる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79705"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79705"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二つ目は、アダムとエバが失敗した、本来の神様の家庭をつくり、堕落した人間を救うことです。そうして、この地上に天国を実現することが、神様がイエス様を独り子として送られた目的でした。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79705"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79705"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その目的を達成するために、神様はイスラエル民族を教育してきました。イエス様は、そのイスラエル民族の基盤の上で、来られました。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B4FD7E66-6EE8-4A04-BC3E-988A072D8773}" type="slidenum">
              <a:rPr kumimoji="1" lang="ja-JP" altLang="en-US" smtClean="0"/>
              <a:t>3</a:t>
            </a:fld>
            <a:endParaRPr kumimoji="1" lang="ja-JP" altLang="en-US"/>
          </a:p>
        </p:txBody>
      </p:sp>
    </p:spTree>
    <p:extLst>
      <p:ext uri="{BB962C8B-B14F-4D97-AF65-F5344CB8AC3E}">
        <p14:creationId xmlns:p14="http://schemas.microsoft.com/office/powerpoint/2010/main" val="350091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そのイエス様が、メシヤとして地上に天国をつくる為に大事な役割をする人が、洗礼ヨハネでした。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洗礼ヨハネは、どのような人だったかと言うと、荒野で修道生活をし、神様の為に、国の為に、これから来られるであろうメシヤの為に多くの涙を流し、ユダヤ民族の中でも、彼こそがメシヤではないかと、噂されるくらいの方だ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79705"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en-US" altLang="ja-JP" dirty="0"/>
          </a:p>
        </p:txBody>
      </p:sp>
      <p:sp>
        <p:nvSpPr>
          <p:cNvPr id="4" name="スライド番号プレースホルダー 3"/>
          <p:cNvSpPr>
            <a:spLocks noGrp="1"/>
          </p:cNvSpPr>
          <p:nvPr>
            <p:ph type="sldNum" sz="quarter" idx="5"/>
          </p:nvPr>
        </p:nvSpPr>
        <p:spPr/>
        <p:txBody>
          <a:bodyPr/>
          <a:lstStyle/>
          <a:p>
            <a:fld id="{BF6B55CC-249F-4E0B-8074-BBCF23A8DEFD}" type="slidenum">
              <a:rPr kumimoji="1" lang="ja-JP" altLang="en-US" smtClean="0"/>
              <a:t>4</a:t>
            </a:fld>
            <a:endParaRPr kumimoji="1" lang="ja-JP" altLang="en-US"/>
          </a:p>
        </p:txBody>
      </p:sp>
    </p:spTree>
    <p:extLst>
      <p:ext uri="{BB962C8B-B14F-4D97-AF65-F5344CB8AC3E}">
        <p14:creationId xmlns:p14="http://schemas.microsoft.com/office/powerpoint/2010/main" val="313729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79705"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当時、ユダヤ民族は、ユダヤ民族の中にメシヤが来られるという預言を信じていました。また、メシヤが来られる前に、メシヤを証しする「エリヤ」という人物が来るという預言を信じていました。エリヤは、メシヤが来られた時に、ユダヤ民族がすぐにメシヤに従っていけるように、ユダヤ民族をまとめ、メシヤのもとに導く使命を持って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79705"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B4FD7E66-6EE8-4A04-BC3E-988A072D8773}" type="slidenum">
              <a:rPr kumimoji="1" lang="ja-JP" altLang="en-US" smtClean="0"/>
              <a:t>5</a:t>
            </a:fld>
            <a:endParaRPr kumimoji="1" lang="ja-JP" altLang="en-US"/>
          </a:p>
        </p:txBody>
      </p:sp>
    </p:spTree>
    <p:extLst>
      <p:ext uri="{BB962C8B-B14F-4D97-AF65-F5344CB8AC3E}">
        <p14:creationId xmlns:p14="http://schemas.microsoft.com/office/powerpoint/2010/main" val="17461073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indent="179705"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79705"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その様にして、神様は洗礼ヨハネを、イエス様を証しするエリヤの再臨の使命者として準備されたのでした。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79705"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2204118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洗礼ヨハネがイエス様と出会ったとき、洗礼ヨハネは、体を水に浸す、ユダヤ教の悔い改めの儀式である洗礼を、人々に授けていました。そして、イエス様もその洗礼を受けに来られたのです。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800" dirty="0">
                <a:solidFill>
                  <a:srgbClr val="000000"/>
                </a:solidFill>
                <a:effectLst/>
                <a:ea typeface="游明朝" panose="02020400000000000000" pitchFamily="18" charset="-128"/>
                <a:cs typeface="Times New Roman" panose="02020603050405020304" pitchFamily="18" charset="0"/>
              </a:rPr>
              <a:t>その時の様子が聖書では、このように書かれています。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2343801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「すると、見よ、天が開け、神の御霊がはとのように自分の上に下ってくるのを、ごらんになった。また天から声があって言った、『これはわたしの愛する子、わたしの心にかなう者である』」</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マタイ</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3.16</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17)</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洗礼ヨハネがイエスに洗礼を授けると天が二つに裂け、聖霊が鳩のような姿で現れ、神様の声が聞こえたのです。そして、神様ご自身が、イエス様は私の息子であると教えて下さったのです。そうして、洗礼ヨハネも、イエス様のことを人々に証し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1829191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このように、神様が堂々と教えて下さったからには、疑いようがないですよね。</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洗礼ヨハネも、はじめはイエス様のことを信じていました。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でも、そのような状況は段々と変わってしまいました。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3931592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DE7305-72D9-67AF-FEE6-CCC61743610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7F062EA-52CB-55BF-9C93-19E90F55F8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6D87426-0F93-7D2C-A42E-DE1B54557160}"/>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58F52D4D-5397-D1FD-31F5-6EDCD8DC867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85EADC6-9C8B-21CC-35CB-2800364AABBB}"/>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1606288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AC5743-866E-0442-7481-7FA1C5DC9D2F}"/>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DCA4AC1-7E10-76D3-1441-0BF8132A8A85}"/>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A0CF404-9FAC-74BE-BE4B-1AC109A915CE}"/>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52D335A1-0205-5E94-4B6F-E964EB9A992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2E69C22-D8D0-E128-9725-90A9DF565150}"/>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3398718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C8AED16A-0D59-59C6-93A1-AB897F7CF9D8}"/>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AA0F03E-0C04-9361-FCC2-E3FD693046BA}"/>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823FEE5-1354-77A4-637C-2E27C30BC766}"/>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13FBAFF6-6257-E9FE-8552-DB320BC6773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FA86498-8C56-AA69-09BF-632E704CBC3B}"/>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3995554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19E6F1-D0F7-076B-B9FE-BE445FBCBD4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C585C94-E035-39FF-8A34-EA88ACB2E5C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45C4FD1-9855-2B26-B40B-6D2609408328}"/>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4BBB3A88-AAB8-6F24-9C4B-3F5B17FA93E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D9AFF63-3CE4-790A-B5FF-1200F65DF9A1}"/>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3227747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62AD50-48D3-D145-E7D7-04AA7D849DA3}"/>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FE8EC9A-C828-DB64-A99A-ABED356649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50FE6C4-AFB2-EBB1-3D81-E911A50C4468}"/>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E0758F82-C285-364D-6E6A-EA9328C5842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71955F9-6D5D-3138-49BC-990128F9C9CC}"/>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2188341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3C864D-B8F0-68C7-2B1A-D06A5F4868E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C192BB4-DB8D-B0FE-CAF6-B7FD5F4A3CD9}"/>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35A328E-5546-BAC1-DD0C-7B61A0838960}"/>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321FE51B-CF5E-CCBE-C9F4-EBED3CF13735}"/>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6" name="フッター プレースホルダー 5">
            <a:extLst>
              <a:ext uri="{FF2B5EF4-FFF2-40B4-BE49-F238E27FC236}">
                <a16:creationId xmlns:a16="http://schemas.microsoft.com/office/drawing/2014/main" id="{182C839D-CA17-99AA-A8E6-BA15F20273F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F7449C2-A05A-EE01-C18D-128BCEBF193B}"/>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3942229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580C0D-D973-1742-1AB4-B0BA483236C7}"/>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F39A863-0000-746F-CCB4-4435F3849E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8B320ED-EB1C-23F3-7CF7-C2C4F2061986}"/>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86741ACF-8937-A444-06A0-D113977139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3A40DA5B-1087-F936-7F3B-8DF94758DB57}"/>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88C5F94-4EAF-87A8-5852-3FA689901719}"/>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8" name="フッター プレースホルダー 7">
            <a:extLst>
              <a:ext uri="{FF2B5EF4-FFF2-40B4-BE49-F238E27FC236}">
                <a16:creationId xmlns:a16="http://schemas.microsoft.com/office/drawing/2014/main" id="{F20FE72F-710A-EAF4-BF39-927EB2C7D848}"/>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10BEAF15-38B6-8486-8F66-B54F627FDD68}"/>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687571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9074CC-047B-713A-2E91-898C994BCA2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AF9FBB9E-4169-DBE5-86C4-F753942ECD9F}"/>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4" name="フッター プレースホルダー 3">
            <a:extLst>
              <a:ext uri="{FF2B5EF4-FFF2-40B4-BE49-F238E27FC236}">
                <a16:creationId xmlns:a16="http://schemas.microsoft.com/office/drawing/2014/main" id="{7E37D69F-0ECC-6B93-B9AF-B8661ED277D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6DC0C648-E8D2-AEAD-9DD5-7B107EDEF882}"/>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4046981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E6B12272-1F14-A5C8-73EB-157D69890D83}"/>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3" name="フッター プレースホルダー 2">
            <a:extLst>
              <a:ext uri="{FF2B5EF4-FFF2-40B4-BE49-F238E27FC236}">
                <a16:creationId xmlns:a16="http://schemas.microsoft.com/office/drawing/2014/main" id="{B28EAD97-F06E-B139-3EC6-FCF9E2A96DA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8E8713D-C40F-A10C-7E19-E63890F8AEF9}"/>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275618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E740D9-8313-312F-238B-5E36D2699BCC}"/>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6B7DFE7-536F-1B0A-8D36-73EB343316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88387692-556E-73CC-E834-997EE5786D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36698A0-E0F1-2B2B-B97B-0C8E00F1F54A}"/>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6" name="フッター プレースホルダー 5">
            <a:extLst>
              <a:ext uri="{FF2B5EF4-FFF2-40B4-BE49-F238E27FC236}">
                <a16:creationId xmlns:a16="http://schemas.microsoft.com/office/drawing/2014/main" id="{09BEA861-6952-C228-9E37-1FF0D5804FB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079B165-A518-04AA-938C-984A349DA88C}"/>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2505459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E391929-E626-BF5B-8A9D-2F7896041B9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74AAE5D-B701-8203-5906-448D2F793A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041B9A90-EDC8-BDB1-9A22-2B13481F37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F37B011-3239-4AFF-ACC1-23BCCE9D16A3}"/>
              </a:ext>
            </a:extLst>
          </p:cNvPr>
          <p:cNvSpPr>
            <a:spLocks noGrp="1"/>
          </p:cNvSpPr>
          <p:nvPr>
            <p:ph type="dt" sz="half" idx="10"/>
          </p:nvPr>
        </p:nvSpPr>
        <p:spPr/>
        <p:txBody>
          <a:bodyPr/>
          <a:lstStyle/>
          <a:p>
            <a:fld id="{17ED3366-F308-4B10-8E20-3F41CFD0361B}" type="datetimeFigureOut">
              <a:rPr kumimoji="1" lang="ja-JP" altLang="en-US" smtClean="0"/>
              <a:t>2023/1/10</a:t>
            </a:fld>
            <a:endParaRPr kumimoji="1" lang="ja-JP" altLang="en-US"/>
          </a:p>
        </p:txBody>
      </p:sp>
      <p:sp>
        <p:nvSpPr>
          <p:cNvPr id="6" name="フッター プレースホルダー 5">
            <a:extLst>
              <a:ext uri="{FF2B5EF4-FFF2-40B4-BE49-F238E27FC236}">
                <a16:creationId xmlns:a16="http://schemas.microsoft.com/office/drawing/2014/main" id="{636633E1-8458-F316-9123-A790FF32847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70D9F6B-01CF-1849-73EC-35E6ACDD414A}"/>
              </a:ext>
            </a:extLst>
          </p:cNvPr>
          <p:cNvSpPr>
            <a:spLocks noGrp="1"/>
          </p:cNvSpPr>
          <p:nvPr>
            <p:ph type="sldNum" sz="quarter" idx="12"/>
          </p:nvPr>
        </p:nvSpPr>
        <p:spPr/>
        <p:txBody>
          <a:body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2801188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1291707-F70F-DB98-DFCF-6480F0755A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B57F0ED-748D-0731-0F8A-9C96746288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E33918E-4B0F-BCC8-BFA2-B8B7C4B7AA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D3366-F308-4B10-8E20-3F41CFD0361B}"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452397F0-4007-F60D-AA67-8FD7EFD22B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9BDE138-F359-F4E9-CAC9-0E93BF2FFD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A2F9E7-CD7E-41E4-BC34-1D3C70529890}" type="slidenum">
              <a:rPr kumimoji="1" lang="ja-JP" altLang="en-US" smtClean="0"/>
              <a:t>‹#›</a:t>
            </a:fld>
            <a:endParaRPr kumimoji="1" lang="ja-JP" altLang="en-US"/>
          </a:p>
        </p:txBody>
      </p:sp>
    </p:spTree>
    <p:extLst>
      <p:ext uri="{BB962C8B-B14F-4D97-AF65-F5344CB8AC3E}">
        <p14:creationId xmlns:p14="http://schemas.microsoft.com/office/powerpoint/2010/main" val="3852765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74644D56-7779-6E5A-9F5B-6FCEC014272E}"/>
              </a:ext>
            </a:extLst>
          </p:cNvPr>
          <p:cNvSpPr txBox="1"/>
          <p:nvPr/>
        </p:nvSpPr>
        <p:spPr>
          <a:xfrm>
            <a:off x="2074294" y="3372494"/>
            <a:ext cx="8835499" cy="923330"/>
          </a:xfrm>
          <a:prstGeom prst="rect">
            <a:avLst/>
          </a:prstGeom>
          <a:noFill/>
          <a:ln>
            <a:noFill/>
          </a:ln>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独り子イエス様と洗礼ヨハネ</a:t>
            </a:r>
            <a:endParaRPr lang="en-US" altLang="ja-JP" sz="54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570572F5-9F58-2DDE-5A8D-1B1080CE9B95}"/>
              </a:ext>
            </a:extLst>
          </p:cNvPr>
          <p:cNvSpPr txBox="1"/>
          <p:nvPr/>
        </p:nvSpPr>
        <p:spPr>
          <a:xfrm>
            <a:off x="2272644" y="3241584"/>
            <a:ext cx="7056784" cy="253916"/>
          </a:xfrm>
          <a:prstGeom prst="rect">
            <a:avLst/>
          </a:prstGeom>
          <a:noFill/>
          <a:ln>
            <a:noFill/>
          </a:ln>
        </p:spPr>
        <p:txBody>
          <a:bodyPr wrap="square" rtlCol="0">
            <a:spAutoFit/>
          </a:bodyPr>
          <a:lstStyle/>
          <a:p>
            <a:r>
              <a:rPr lang="ja-JP" altLang="en-US" sz="1050" dirty="0">
                <a:latin typeface="UD デジタル 教科書体 NK-B" panose="02020700000000000000" pitchFamily="18" charset="-128"/>
                <a:ea typeface="UD デジタル 教科書体 NK-B" panose="02020700000000000000" pitchFamily="18" charset="-128"/>
              </a:rPr>
              <a:t>ひと　　　　　　　　　　　　　　ご　　　　　　　　　　　　　　　　　　　　　　　　　　　　　　　さま　　　　　　　　　　　　　　せん　　　　　れい</a:t>
            </a:r>
            <a:endParaRPr lang="en-US" altLang="ja-JP" sz="105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0594B083-2F3A-0535-5206-6E4FA49F7F1B}"/>
              </a:ext>
            </a:extLst>
          </p:cNvPr>
          <p:cNvSpPr txBox="1"/>
          <p:nvPr/>
        </p:nvSpPr>
        <p:spPr>
          <a:xfrm>
            <a:off x="4345416" y="2049435"/>
            <a:ext cx="4293254" cy="1107996"/>
          </a:xfrm>
          <a:prstGeom prst="rect">
            <a:avLst/>
          </a:prstGeom>
          <a:noFill/>
          <a:ln>
            <a:noFill/>
          </a:ln>
        </p:spPr>
        <p:txBody>
          <a:bodyPr wrap="square" rtlCol="0">
            <a:spAutoFit/>
          </a:bodyPr>
          <a:lstStyle/>
          <a:p>
            <a:r>
              <a:rPr lang="ja-JP" altLang="en-US" sz="6600" dirty="0">
                <a:latin typeface="UD デジタル 教科書体 NK-B" panose="02020700000000000000" pitchFamily="18" charset="-128"/>
                <a:ea typeface="UD デジタル 教科書体 NK-B" panose="02020700000000000000" pitchFamily="18" charset="-128"/>
              </a:rPr>
              <a:t>復帰摂理</a:t>
            </a:r>
            <a:endParaRPr lang="en-US" altLang="ja-JP" sz="66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189591F8-0594-83E1-2CC0-7FD8E5473017}"/>
              </a:ext>
            </a:extLst>
          </p:cNvPr>
          <p:cNvSpPr txBox="1"/>
          <p:nvPr/>
        </p:nvSpPr>
        <p:spPr>
          <a:xfrm>
            <a:off x="4573064" y="1780616"/>
            <a:ext cx="3294185"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ふっ　　　　き　　　　せつ　　　　り</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Tm="9911"/>
    </mc:Choice>
    <mc:Fallback xmlns="">
      <p:transition advTm="9911"/>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811AB83-F279-BA7D-7968-47D9B5941EC9}"/>
              </a:ext>
            </a:extLst>
          </p:cNvPr>
          <p:cNvPicPr>
            <a:picLocks noChangeAspect="1"/>
          </p:cNvPicPr>
          <p:nvPr/>
        </p:nvPicPr>
        <p:blipFill rotWithShape="1">
          <a:blip r:embed="rId3"/>
          <a:srcRect b="63686"/>
          <a:stretch/>
        </p:blipFill>
        <p:spPr>
          <a:xfrm>
            <a:off x="501286" y="1388744"/>
            <a:ext cx="3553095" cy="3850371"/>
          </a:xfrm>
          <a:prstGeom prst="ellipse">
            <a:avLst/>
          </a:prstGeom>
          <a:ln>
            <a:noFill/>
          </a:ln>
          <a:effectLst>
            <a:softEdge rad="112500"/>
          </a:effectLst>
        </p:spPr>
      </p:pic>
      <p:sp>
        <p:nvSpPr>
          <p:cNvPr id="4" name="テキスト ボックス 3">
            <a:extLst>
              <a:ext uri="{FF2B5EF4-FFF2-40B4-BE49-F238E27FC236}">
                <a16:creationId xmlns:a16="http://schemas.microsoft.com/office/drawing/2014/main" id="{2D1FCD0E-0B03-576E-954D-B00B6655478F}"/>
              </a:ext>
            </a:extLst>
          </p:cNvPr>
          <p:cNvSpPr txBox="1"/>
          <p:nvPr/>
        </p:nvSpPr>
        <p:spPr>
          <a:xfrm>
            <a:off x="4306387" y="793414"/>
            <a:ext cx="6792685" cy="1352037"/>
          </a:xfrm>
          <a:prstGeom prst="rect">
            <a:avLst/>
          </a:prstGeom>
          <a:noFill/>
        </p:spPr>
        <p:txBody>
          <a:bodyPr wrap="square" rtlCol="0">
            <a:spAutoFit/>
          </a:bodyPr>
          <a:lstStyle/>
          <a:p>
            <a:pPr>
              <a:lnSpc>
                <a:spcPct val="150000"/>
              </a:lnSpc>
            </a:pPr>
            <a:r>
              <a:rPr lang="ja-JP" altLang="en-US"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➀</a:t>
            </a:r>
            <a:r>
              <a:rPr lang="ja-JP"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神様を愛する条件</a:t>
            </a:r>
            <a:endParaRPr lang="en-US"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5" name="テキスト ボックス 4">
            <a:extLst>
              <a:ext uri="{FF2B5EF4-FFF2-40B4-BE49-F238E27FC236}">
                <a16:creationId xmlns:a16="http://schemas.microsoft.com/office/drawing/2014/main" id="{FD9D0986-6788-0EA7-A229-4EA6D0A2CC87}"/>
              </a:ext>
            </a:extLst>
          </p:cNvPr>
          <p:cNvSpPr txBox="1"/>
          <p:nvPr/>
        </p:nvSpPr>
        <p:spPr>
          <a:xfrm>
            <a:off x="4306387" y="3429000"/>
            <a:ext cx="6792685" cy="1352037"/>
          </a:xfrm>
          <a:prstGeom prst="rect">
            <a:avLst/>
          </a:prstGeom>
          <a:noFill/>
        </p:spPr>
        <p:txBody>
          <a:bodyPr wrap="square" rtlCol="0">
            <a:spAutoFit/>
          </a:bodyPr>
          <a:lstStyle/>
          <a:p>
            <a:pPr>
              <a:lnSpc>
                <a:spcPct val="150000"/>
              </a:lnSpc>
            </a:pPr>
            <a:r>
              <a:rPr lang="ja-JP" altLang="en-US"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②</a:t>
            </a:r>
            <a:r>
              <a:rPr lang="ja-JP"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隣人を愛する条件</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
        <p:nvSpPr>
          <p:cNvPr id="9" name="矢印: 上向き折線 8">
            <a:extLst>
              <a:ext uri="{FF2B5EF4-FFF2-40B4-BE49-F238E27FC236}">
                <a16:creationId xmlns:a16="http://schemas.microsoft.com/office/drawing/2014/main" id="{1149E1CB-DA14-D7EB-0A36-D0F03E5031B1}"/>
              </a:ext>
            </a:extLst>
          </p:cNvPr>
          <p:cNvSpPr/>
          <p:nvPr/>
        </p:nvSpPr>
        <p:spPr>
          <a:xfrm rot="5400000">
            <a:off x="4818235" y="2138499"/>
            <a:ext cx="679330" cy="72825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向き折線 10">
            <a:extLst>
              <a:ext uri="{FF2B5EF4-FFF2-40B4-BE49-F238E27FC236}">
                <a16:creationId xmlns:a16="http://schemas.microsoft.com/office/drawing/2014/main" id="{A12F1B4B-2066-E9AD-4EBD-09BCC29B7CC5}"/>
              </a:ext>
            </a:extLst>
          </p:cNvPr>
          <p:cNvSpPr/>
          <p:nvPr/>
        </p:nvSpPr>
        <p:spPr>
          <a:xfrm rot="5400000">
            <a:off x="4906660" y="4796992"/>
            <a:ext cx="679330" cy="72825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77DA7B0D-E165-EDE5-0E39-BBC679463008}"/>
              </a:ext>
            </a:extLst>
          </p:cNvPr>
          <p:cNvSpPr txBox="1"/>
          <p:nvPr/>
        </p:nvSpPr>
        <p:spPr>
          <a:xfrm>
            <a:off x="5563689" y="1961893"/>
            <a:ext cx="3330930" cy="1352037"/>
          </a:xfrm>
          <a:prstGeom prst="rect">
            <a:avLst/>
          </a:prstGeom>
          <a:noFill/>
        </p:spPr>
        <p:txBody>
          <a:bodyPr wrap="square" rtlCol="0">
            <a:spAutoFit/>
          </a:bodyPr>
          <a:lstStyle/>
          <a:p>
            <a:pPr>
              <a:lnSpc>
                <a:spcPct val="150000"/>
              </a:lnSpc>
            </a:pPr>
            <a:r>
              <a:rPr lang="ja-JP" altLang="en-US" sz="60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信仰基台</a:t>
            </a:r>
            <a:endParaRPr lang="en-US" altLang="ja-JP" sz="60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15" name="テキスト ボックス 14">
            <a:extLst>
              <a:ext uri="{FF2B5EF4-FFF2-40B4-BE49-F238E27FC236}">
                <a16:creationId xmlns:a16="http://schemas.microsoft.com/office/drawing/2014/main" id="{CE280C90-B1E8-AA44-27A5-1DCB8DC369E5}"/>
              </a:ext>
            </a:extLst>
          </p:cNvPr>
          <p:cNvSpPr txBox="1"/>
          <p:nvPr/>
        </p:nvSpPr>
        <p:spPr>
          <a:xfrm>
            <a:off x="5652114" y="4555150"/>
            <a:ext cx="3330930" cy="1352037"/>
          </a:xfrm>
          <a:prstGeom prst="rect">
            <a:avLst/>
          </a:prstGeom>
          <a:noFill/>
        </p:spPr>
        <p:txBody>
          <a:bodyPr wrap="square" rtlCol="0">
            <a:spAutoFit/>
          </a:bodyPr>
          <a:lstStyle/>
          <a:p>
            <a:pPr>
              <a:lnSpc>
                <a:spcPct val="150000"/>
              </a:lnSpc>
            </a:pPr>
            <a:r>
              <a:rPr lang="ja-JP" altLang="en-US" sz="60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実体基台</a:t>
            </a:r>
            <a:endParaRPr lang="en-US" altLang="ja-JP" sz="6000" dirty="0">
              <a:solidFill>
                <a:srgbClr val="0070C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17" name="テキスト ボックス 16">
            <a:extLst>
              <a:ext uri="{FF2B5EF4-FFF2-40B4-BE49-F238E27FC236}">
                <a16:creationId xmlns:a16="http://schemas.microsoft.com/office/drawing/2014/main" id="{D7F3E3CB-372C-CEC6-D645-AD5B603F71A5}"/>
              </a:ext>
            </a:extLst>
          </p:cNvPr>
          <p:cNvSpPr txBox="1"/>
          <p:nvPr/>
        </p:nvSpPr>
        <p:spPr>
          <a:xfrm>
            <a:off x="5307594" y="966964"/>
            <a:ext cx="5791477"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あい　　　　　　　　　　　　　　　　　　　 　じょう　　　　　　けん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9" name="テキスト ボックス 18">
            <a:extLst>
              <a:ext uri="{FF2B5EF4-FFF2-40B4-BE49-F238E27FC236}">
                <a16:creationId xmlns:a16="http://schemas.microsoft.com/office/drawing/2014/main" id="{713991E4-FBA9-EA76-9610-0AC5F60F6184}"/>
              </a:ext>
            </a:extLst>
          </p:cNvPr>
          <p:cNvSpPr txBox="1"/>
          <p:nvPr/>
        </p:nvSpPr>
        <p:spPr>
          <a:xfrm>
            <a:off x="5824663" y="2141332"/>
            <a:ext cx="536594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しん　　　　　　こう　   　　　　き　　　　　　だい</a:t>
            </a:r>
          </a:p>
        </p:txBody>
      </p:sp>
      <p:sp>
        <p:nvSpPr>
          <p:cNvPr id="21" name="テキスト ボックス 20">
            <a:extLst>
              <a:ext uri="{FF2B5EF4-FFF2-40B4-BE49-F238E27FC236}">
                <a16:creationId xmlns:a16="http://schemas.microsoft.com/office/drawing/2014/main" id="{180DF0DA-11EC-2B2F-CC98-DB71C1967117}"/>
              </a:ext>
            </a:extLst>
          </p:cNvPr>
          <p:cNvSpPr txBox="1"/>
          <p:nvPr/>
        </p:nvSpPr>
        <p:spPr>
          <a:xfrm>
            <a:off x="5307594" y="3560221"/>
            <a:ext cx="5665206"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りん　　　　　　じん　　　　　　　　　　　　　あい　　　　　　　　　　　　　　　　　　　　　じょう　　　　　けん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22" name="テキスト ボックス 21">
            <a:extLst>
              <a:ext uri="{FF2B5EF4-FFF2-40B4-BE49-F238E27FC236}">
                <a16:creationId xmlns:a16="http://schemas.microsoft.com/office/drawing/2014/main" id="{7CE14D68-3248-633A-D795-58B63688543E}"/>
              </a:ext>
            </a:extLst>
          </p:cNvPr>
          <p:cNvSpPr txBox="1"/>
          <p:nvPr/>
        </p:nvSpPr>
        <p:spPr>
          <a:xfrm>
            <a:off x="5896463" y="4739868"/>
            <a:ext cx="5365946"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じっ　　　　　　たい　　　  　　き　　 　　　　だい</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491932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1" grpId="0" animBg="1"/>
      <p:bldP spid="13" grpId="0"/>
      <p:bldP spid="15" grpId="0"/>
      <p:bldP spid="17" grpId="0"/>
      <p:bldP spid="19"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811AB83-F279-BA7D-7968-47D9B5941EC9}"/>
              </a:ext>
            </a:extLst>
          </p:cNvPr>
          <p:cNvPicPr>
            <a:picLocks noChangeAspect="1"/>
          </p:cNvPicPr>
          <p:nvPr/>
        </p:nvPicPr>
        <p:blipFill rotWithShape="1">
          <a:blip r:embed="rId3"/>
          <a:srcRect b="63686"/>
          <a:stretch/>
        </p:blipFill>
        <p:spPr>
          <a:xfrm>
            <a:off x="501286" y="1388744"/>
            <a:ext cx="3553095" cy="3850371"/>
          </a:xfrm>
          <a:prstGeom prst="ellipse">
            <a:avLst/>
          </a:prstGeom>
          <a:ln>
            <a:noFill/>
          </a:ln>
          <a:effectLst>
            <a:softEdge rad="112500"/>
          </a:effectLst>
        </p:spPr>
      </p:pic>
      <p:sp>
        <p:nvSpPr>
          <p:cNvPr id="4" name="テキスト ボックス 3">
            <a:extLst>
              <a:ext uri="{FF2B5EF4-FFF2-40B4-BE49-F238E27FC236}">
                <a16:creationId xmlns:a16="http://schemas.microsoft.com/office/drawing/2014/main" id="{2D1FCD0E-0B03-576E-954D-B00B6655478F}"/>
              </a:ext>
            </a:extLst>
          </p:cNvPr>
          <p:cNvSpPr txBox="1"/>
          <p:nvPr/>
        </p:nvSpPr>
        <p:spPr>
          <a:xfrm>
            <a:off x="4306387" y="793414"/>
            <a:ext cx="6792685" cy="1352037"/>
          </a:xfrm>
          <a:prstGeom prst="rect">
            <a:avLst/>
          </a:prstGeom>
          <a:noFill/>
        </p:spPr>
        <p:txBody>
          <a:bodyPr wrap="square" rtlCol="0">
            <a:spAutoFit/>
          </a:bodyPr>
          <a:lstStyle/>
          <a:p>
            <a:pPr>
              <a:lnSpc>
                <a:spcPct val="150000"/>
              </a:lnSpc>
            </a:pPr>
            <a:r>
              <a:rPr lang="ja-JP" altLang="en-US"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➀</a:t>
            </a:r>
            <a:r>
              <a:rPr lang="ja-JP"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神様を愛する条件</a:t>
            </a:r>
            <a:endParaRPr lang="en-US"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9" name="矢印: 上向き折線 8">
            <a:extLst>
              <a:ext uri="{FF2B5EF4-FFF2-40B4-BE49-F238E27FC236}">
                <a16:creationId xmlns:a16="http://schemas.microsoft.com/office/drawing/2014/main" id="{1149E1CB-DA14-D7EB-0A36-D0F03E5031B1}"/>
              </a:ext>
            </a:extLst>
          </p:cNvPr>
          <p:cNvSpPr/>
          <p:nvPr/>
        </p:nvSpPr>
        <p:spPr>
          <a:xfrm rot="5400000">
            <a:off x="4799933" y="2273784"/>
            <a:ext cx="713348" cy="72825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77DA7B0D-E165-EDE5-0E39-BBC679463008}"/>
              </a:ext>
            </a:extLst>
          </p:cNvPr>
          <p:cNvSpPr txBox="1"/>
          <p:nvPr/>
        </p:nvSpPr>
        <p:spPr>
          <a:xfrm>
            <a:off x="5520734" y="1961892"/>
            <a:ext cx="3330930" cy="1352037"/>
          </a:xfrm>
          <a:prstGeom prst="rect">
            <a:avLst/>
          </a:prstGeom>
          <a:noFill/>
        </p:spPr>
        <p:txBody>
          <a:bodyPr wrap="square" rtlCol="0">
            <a:spAutoFit/>
          </a:bodyPr>
          <a:lstStyle/>
          <a:p>
            <a:pPr>
              <a:lnSpc>
                <a:spcPct val="150000"/>
              </a:lnSpc>
            </a:pPr>
            <a:r>
              <a:rPr lang="ja-JP" altLang="en-US" sz="60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信仰基台</a:t>
            </a:r>
            <a:endParaRPr lang="en-US" altLang="ja-JP" sz="60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2" name="正方形/長方形 1">
            <a:extLst>
              <a:ext uri="{FF2B5EF4-FFF2-40B4-BE49-F238E27FC236}">
                <a16:creationId xmlns:a16="http://schemas.microsoft.com/office/drawing/2014/main" id="{9B507041-45DC-E27A-89F5-1540D84839D1}"/>
              </a:ext>
            </a:extLst>
          </p:cNvPr>
          <p:cNvSpPr/>
          <p:nvPr/>
        </p:nvSpPr>
        <p:spPr>
          <a:xfrm>
            <a:off x="5039377" y="3377692"/>
            <a:ext cx="5565947" cy="2646878"/>
          </a:xfrm>
          <a:prstGeom prst="rect">
            <a:avLst/>
          </a:prstGeom>
          <a:noFill/>
        </p:spPr>
        <p:txBody>
          <a:bodyPr wrap="none" lIns="91440" tIns="45720" rIns="91440" bIns="45720">
            <a:spAutoFit/>
          </a:bodyPr>
          <a:lstStyle/>
          <a:p>
            <a:pPr algn="ctr"/>
            <a:r>
              <a:rPr lang="ja-JP" altLang="en-US" sz="16600" b="1" dirty="0">
                <a:ln w="22225">
                  <a:solidFill>
                    <a:schemeClr val="accent2"/>
                  </a:solidFill>
                  <a:prstDash val="solid"/>
                </a:ln>
                <a:solidFill>
                  <a:schemeClr val="accent2">
                    <a:lumMod val="40000"/>
                    <a:lumOff val="60000"/>
                  </a:schemeClr>
                </a:solidFill>
                <a:latin typeface="UD デジタル 教科書体 NK-B" panose="02020700000000000000" pitchFamily="18" charset="-128"/>
                <a:ea typeface="UD デジタル 教科書体 NK-B" panose="02020700000000000000" pitchFamily="18" charset="-128"/>
              </a:rPr>
              <a:t>成功！</a:t>
            </a:r>
            <a:endParaRPr lang="ja-JP" altLang="en-US" sz="16600" b="1" cap="none" spc="0" dirty="0">
              <a:ln w="22225">
                <a:solidFill>
                  <a:schemeClr val="accent2"/>
                </a:solidFill>
                <a:prstDash val="solid"/>
              </a:ln>
              <a:solidFill>
                <a:schemeClr val="accent2">
                  <a:lumMod val="40000"/>
                  <a:lumOff val="60000"/>
                </a:schemeClr>
              </a:solidFill>
              <a:effectLst/>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95F7C444-616A-8732-1B88-BD35EB711649}"/>
              </a:ext>
            </a:extLst>
          </p:cNvPr>
          <p:cNvSpPr txBox="1"/>
          <p:nvPr/>
        </p:nvSpPr>
        <p:spPr>
          <a:xfrm>
            <a:off x="5307594" y="966964"/>
            <a:ext cx="5791477"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あい　　　　　　　　　　　　　　　　　　　 　じょう　　　　　　けん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0E12269A-0C72-E5CE-CBDF-CEDAC7AEA7D5}"/>
              </a:ext>
            </a:extLst>
          </p:cNvPr>
          <p:cNvSpPr txBox="1"/>
          <p:nvPr/>
        </p:nvSpPr>
        <p:spPr>
          <a:xfrm>
            <a:off x="5841288" y="2157072"/>
            <a:ext cx="536594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しん　　　　　　こう　   　　　　き　　　　　　だい</a:t>
            </a:r>
          </a:p>
        </p:txBody>
      </p:sp>
      <p:sp>
        <p:nvSpPr>
          <p:cNvPr id="8" name="テキスト ボックス 7">
            <a:extLst>
              <a:ext uri="{FF2B5EF4-FFF2-40B4-BE49-F238E27FC236}">
                <a16:creationId xmlns:a16="http://schemas.microsoft.com/office/drawing/2014/main" id="{1E9EA92D-9C1B-5A56-7FCA-1910CFFB3D94}"/>
              </a:ext>
            </a:extLst>
          </p:cNvPr>
          <p:cNvSpPr txBox="1"/>
          <p:nvPr/>
        </p:nvSpPr>
        <p:spPr>
          <a:xfrm>
            <a:off x="5841288" y="3308387"/>
            <a:ext cx="536594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せい　　　　　　　　　　　　　　 　こう</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90190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811AB83-F279-BA7D-7968-47D9B5941EC9}"/>
              </a:ext>
            </a:extLst>
          </p:cNvPr>
          <p:cNvPicPr>
            <a:picLocks noChangeAspect="1"/>
          </p:cNvPicPr>
          <p:nvPr/>
        </p:nvPicPr>
        <p:blipFill rotWithShape="1">
          <a:blip r:embed="rId3"/>
          <a:srcRect b="63686"/>
          <a:stretch/>
        </p:blipFill>
        <p:spPr>
          <a:xfrm>
            <a:off x="501286" y="1388744"/>
            <a:ext cx="3553095" cy="3850371"/>
          </a:xfrm>
          <a:prstGeom prst="ellipse">
            <a:avLst/>
          </a:prstGeom>
          <a:ln>
            <a:noFill/>
          </a:ln>
          <a:effectLst>
            <a:softEdge rad="112500"/>
          </a:effectLst>
        </p:spPr>
      </p:pic>
      <p:sp>
        <p:nvSpPr>
          <p:cNvPr id="5" name="テキスト ボックス 4">
            <a:extLst>
              <a:ext uri="{FF2B5EF4-FFF2-40B4-BE49-F238E27FC236}">
                <a16:creationId xmlns:a16="http://schemas.microsoft.com/office/drawing/2014/main" id="{FD9D0986-6788-0EA7-A229-4EA6D0A2CC87}"/>
              </a:ext>
            </a:extLst>
          </p:cNvPr>
          <p:cNvSpPr txBox="1"/>
          <p:nvPr/>
        </p:nvSpPr>
        <p:spPr>
          <a:xfrm>
            <a:off x="4439391" y="734994"/>
            <a:ext cx="6792685" cy="1352037"/>
          </a:xfrm>
          <a:prstGeom prst="rect">
            <a:avLst/>
          </a:prstGeom>
          <a:noFill/>
        </p:spPr>
        <p:txBody>
          <a:bodyPr wrap="square" rtlCol="0">
            <a:spAutoFit/>
          </a:bodyPr>
          <a:lstStyle/>
          <a:p>
            <a:pPr>
              <a:lnSpc>
                <a:spcPct val="150000"/>
              </a:lnSpc>
            </a:pPr>
            <a:r>
              <a:rPr lang="ja-JP" altLang="en-US"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②</a:t>
            </a:r>
            <a:r>
              <a:rPr lang="ja-JP"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隣人を愛する条件</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
        <p:nvSpPr>
          <p:cNvPr id="11" name="矢印: 上向き折線 10">
            <a:extLst>
              <a:ext uri="{FF2B5EF4-FFF2-40B4-BE49-F238E27FC236}">
                <a16:creationId xmlns:a16="http://schemas.microsoft.com/office/drawing/2014/main" id="{A12F1B4B-2066-E9AD-4EBD-09BCC29B7CC5}"/>
              </a:ext>
            </a:extLst>
          </p:cNvPr>
          <p:cNvSpPr/>
          <p:nvPr/>
        </p:nvSpPr>
        <p:spPr>
          <a:xfrm rot="5400000">
            <a:off x="4875963" y="2154880"/>
            <a:ext cx="639158" cy="72825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CE280C90-B1E8-AA44-27A5-1DCB8DC369E5}"/>
              </a:ext>
            </a:extLst>
          </p:cNvPr>
          <p:cNvSpPr txBox="1"/>
          <p:nvPr/>
        </p:nvSpPr>
        <p:spPr>
          <a:xfrm>
            <a:off x="5631404" y="1842989"/>
            <a:ext cx="3330930" cy="1352037"/>
          </a:xfrm>
          <a:prstGeom prst="rect">
            <a:avLst/>
          </a:prstGeom>
          <a:noFill/>
        </p:spPr>
        <p:txBody>
          <a:bodyPr wrap="square" rtlCol="0">
            <a:spAutoFit/>
          </a:bodyPr>
          <a:lstStyle/>
          <a:p>
            <a:pPr>
              <a:lnSpc>
                <a:spcPct val="150000"/>
              </a:lnSpc>
            </a:pPr>
            <a:r>
              <a:rPr lang="ja-JP" altLang="en-US" sz="60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実体基台</a:t>
            </a:r>
            <a:endParaRPr lang="en-US" altLang="ja-JP" sz="6000" dirty="0">
              <a:solidFill>
                <a:srgbClr val="0070C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2" name="正方形/長方形 1">
            <a:extLst>
              <a:ext uri="{FF2B5EF4-FFF2-40B4-BE49-F238E27FC236}">
                <a16:creationId xmlns:a16="http://schemas.microsoft.com/office/drawing/2014/main" id="{7E9DC4DA-AE21-0031-0E4D-8E4EA6E04CA7}"/>
              </a:ext>
            </a:extLst>
          </p:cNvPr>
          <p:cNvSpPr/>
          <p:nvPr/>
        </p:nvSpPr>
        <p:spPr>
          <a:xfrm>
            <a:off x="5052760" y="3662974"/>
            <a:ext cx="5565947" cy="2646878"/>
          </a:xfrm>
          <a:prstGeom prst="rect">
            <a:avLst/>
          </a:prstGeom>
          <a:noFill/>
        </p:spPr>
        <p:txBody>
          <a:bodyPr wrap="none" lIns="91440" tIns="45720" rIns="91440" bIns="45720">
            <a:spAutoFit/>
          </a:bodyPr>
          <a:lstStyle/>
          <a:p>
            <a:pPr algn="ctr"/>
            <a:r>
              <a:rPr lang="ja-JP" altLang="en-US" sz="16600" dirty="0">
                <a:ln w="0"/>
                <a:solidFill>
                  <a:schemeClr val="tx1">
                    <a:lumMod val="50000"/>
                    <a:lumOff val="50000"/>
                  </a:schemeClr>
                </a:solidFill>
                <a:effectLst>
                  <a:outerShdw blurRad="38100" dist="25400" dir="5400000" algn="ctr" rotWithShape="0">
                    <a:srgbClr val="6E747A">
                      <a:alpha val="43000"/>
                    </a:srgbClr>
                  </a:outerShdw>
                </a:effectLst>
                <a:latin typeface="UD デジタル 教科書体 NK-B" panose="02020700000000000000" pitchFamily="18" charset="-128"/>
                <a:ea typeface="UD デジタル 教科書体 NK-B" panose="02020700000000000000" pitchFamily="18" charset="-128"/>
              </a:rPr>
              <a:t>失敗！</a:t>
            </a:r>
            <a:endParaRPr lang="ja-JP" altLang="en-US" sz="16600" b="0" cap="none" spc="0" dirty="0">
              <a:ln w="0"/>
              <a:solidFill>
                <a:schemeClr val="tx1">
                  <a:lumMod val="50000"/>
                  <a:lumOff val="50000"/>
                </a:schemeClr>
              </a:solidFill>
              <a:effectLst>
                <a:outerShdw blurRad="38100" dist="25400" dir="5400000" algn="ctr" rotWithShape="0">
                  <a:srgbClr val="6E747A">
                    <a:alpha val="43000"/>
                  </a:srgbClr>
                </a:outerShdw>
              </a:effectLst>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3E750276-A678-DFCF-C1B7-1A9EEFE9524F}"/>
              </a:ext>
            </a:extLst>
          </p:cNvPr>
          <p:cNvSpPr txBox="1"/>
          <p:nvPr/>
        </p:nvSpPr>
        <p:spPr>
          <a:xfrm>
            <a:off x="5957029" y="3429000"/>
            <a:ext cx="5365946"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しっ　　　　　　　　　　　　　　　ぱい</a:t>
            </a:r>
          </a:p>
        </p:txBody>
      </p:sp>
      <p:sp>
        <p:nvSpPr>
          <p:cNvPr id="7" name="テキスト ボックス 6">
            <a:extLst>
              <a:ext uri="{FF2B5EF4-FFF2-40B4-BE49-F238E27FC236}">
                <a16:creationId xmlns:a16="http://schemas.microsoft.com/office/drawing/2014/main" id="{7B247CDB-0964-89DF-0393-29BAF8C3F842}"/>
              </a:ext>
            </a:extLst>
          </p:cNvPr>
          <p:cNvSpPr txBox="1"/>
          <p:nvPr/>
        </p:nvSpPr>
        <p:spPr>
          <a:xfrm>
            <a:off x="5440598" y="916518"/>
            <a:ext cx="5665206"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りん　　　　　　じん　　　　　　　　　　　　　あい　　　　　　　　　　　　　　　　　　　　　じょう　　　　　けん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17CFE7A5-BCFA-FB0F-3204-DA2DE6E415CE}"/>
              </a:ext>
            </a:extLst>
          </p:cNvPr>
          <p:cNvSpPr txBox="1"/>
          <p:nvPr/>
        </p:nvSpPr>
        <p:spPr>
          <a:xfrm>
            <a:off x="5866130" y="2060928"/>
            <a:ext cx="5365946"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じっ　　　　　　たい　　　  　　き　　 　　　　だい</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58022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C97D2CA1-7703-4950-9333-D1A20A4EB30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46722" y="0"/>
            <a:ext cx="9698557" cy="6858000"/>
          </a:xfrm>
        </p:spPr>
      </p:pic>
      <p:sp>
        <p:nvSpPr>
          <p:cNvPr id="3" name="四角形: 角を丸くする 2">
            <a:extLst>
              <a:ext uri="{FF2B5EF4-FFF2-40B4-BE49-F238E27FC236}">
                <a16:creationId xmlns:a16="http://schemas.microsoft.com/office/drawing/2014/main" id="{F2FB501A-7AB6-F54A-C639-CE697D7C5BE4}"/>
              </a:ext>
            </a:extLst>
          </p:cNvPr>
          <p:cNvSpPr/>
          <p:nvPr/>
        </p:nvSpPr>
        <p:spPr>
          <a:xfrm>
            <a:off x="1669232" y="5705061"/>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四角形: 角を丸くする 4">
            <a:extLst>
              <a:ext uri="{FF2B5EF4-FFF2-40B4-BE49-F238E27FC236}">
                <a16:creationId xmlns:a16="http://schemas.microsoft.com/office/drawing/2014/main" id="{49A54A66-133D-486C-0146-7B86621F7051}"/>
              </a:ext>
            </a:extLst>
          </p:cNvPr>
          <p:cNvSpPr/>
          <p:nvPr/>
        </p:nvSpPr>
        <p:spPr>
          <a:xfrm>
            <a:off x="8600662" y="2673626"/>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CEC049CB-6C0E-DC34-370D-EFBC71B745B2}"/>
              </a:ext>
            </a:extLst>
          </p:cNvPr>
          <p:cNvSpPr txBox="1"/>
          <p:nvPr/>
        </p:nvSpPr>
        <p:spPr>
          <a:xfrm>
            <a:off x="2004952" y="5814105"/>
            <a:ext cx="1630018" cy="646331"/>
          </a:xfrm>
          <a:prstGeom prst="rect">
            <a:avLst/>
          </a:prstGeom>
          <a:noFill/>
        </p:spPr>
        <p:txBody>
          <a:bodyPr wrap="square" rtlCol="0">
            <a:spAutoFit/>
          </a:bodyPr>
          <a:lstStyle/>
          <a:p>
            <a:r>
              <a:rPr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ヨハネ</a:t>
            </a:r>
          </a:p>
        </p:txBody>
      </p:sp>
      <p:sp>
        <p:nvSpPr>
          <p:cNvPr id="7" name="テキスト ボックス 6">
            <a:extLst>
              <a:ext uri="{FF2B5EF4-FFF2-40B4-BE49-F238E27FC236}">
                <a16:creationId xmlns:a16="http://schemas.microsoft.com/office/drawing/2014/main" id="{54C30679-0C45-F171-D336-52622808FED1}"/>
              </a:ext>
            </a:extLst>
          </p:cNvPr>
          <p:cNvSpPr txBox="1"/>
          <p:nvPr/>
        </p:nvSpPr>
        <p:spPr>
          <a:xfrm>
            <a:off x="8908772" y="2782670"/>
            <a:ext cx="1630018" cy="646331"/>
          </a:xfrm>
          <a:prstGeom prst="rect">
            <a:avLst/>
          </a:prstGeom>
          <a:noFill/>
        </p:spPr>
        <p:txBody>
          <a:bodyPr wrap="square" rtlCol="0">
            <a:spAutoFit/>
          </a:bodyPr>
          <a:lstStyle/>
          <a:p>
            <a:r>
              <a:rPr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イエス</a:t>
            </a:r>
          </a:p>
        </p:txBody>
      </p:sp>
    </p:spTree>
    <p:extLst>
      <p:ext uri="{BB962C8B-B14F-4D97-AF65-F5344CB8AC3E}">
        <p14:creationId xmlns:p14="http://schemas.microsoft.com/office/powerpoint/2010/main" val="7974908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E9952B1-FAC5-9CD9-310A-CBED4632DCD3}"/>
              </a:ext>
            </a:extLst>
          </p:cNvPr>
          <p:cNvPicPr>
            <a:picLocks noChangeAspect="1"/>
          </p:cNvPicPr>
          <p:nvPr/>
        </p:nvPicPr>
        <p:blipFill>
          <a:blip r:embed="rId3"/>
          <a:stretch>
            <a:fillRect/>
          </a:stretch>
        </p:blipFill>
        <p:spPr>
          <a:xfrm>
            <a:off x="1524000" y="0"/>
            <a:ext cx="9144000" cy="6858000"/>
          </a:xfrm>
          <a:prstGeom prst="rect">
            <a:avLst/>
          </a:prstGeom>
        </p:spPr>
      </p:pic>
    </p:spTree>
    <p:extLst>
      <p:ext uri="{BB962C8B-B14F-4D97-AF65-F5344CB8AC3E}">
        <p14:creationId xmlns:p14="http://schemas.microsoft.com/office/powerpoint/2010/main" val="41411881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348F6949-888F-A616-AAE1-AB9D1EF6725E}"/>
              </a:ext>
            </a:extLst>
          </p:cNvPr>
          <p:cNvPicPr>
            <a:picLocks noChangeAspect="1"/>
          </p:cNvPicPr>
          <p:nvPr/>
        </p:nvPicPr>
        <p:blipFill>
          <a:blip r:embed="rId3"/>
          <a:stretch>
            <a:fillRect/>
          </a:stretch>
        </p:blipFill>
        <p:spPr>
          <a:xfrm>
            <a:off x="1524000" y="0"/>
            <a:ext cx="9144000" cy="6858000"/>
          </a:xfrm>
          <a:prstGeom prst="rect">
            <a:avLst/>
          </a:prstGeom>
        </p:spPr>
      </p:pic>
      <p:sp>
        <p:nvSpPr>
          <p:cNvPr id="2" name="テキスト ボックス 1">
            <a:extLst>
              <a:ext uri="{FF2B5EF4-FFF2-40B4-BE49-F238E27FC236}">
                <a16:creationId xmlns:a16="http://schemas.microsoft.com/office/drawing/2014/main" id="{68056A84-53EC-4D0C-8B0E-36B1305755A0}"/>
              </a:ext>
            </a:extLst>
          </p:cNvPr>
          <p:cNvSpPr txBox="1"/>
          <p:nvPr/>
        </p:nvSpPr>
        <p:spPr>
          <a:xfrm>
            <a:off x="6613861" y="690795"/>
            <a:ext cx="3161906" cy="2208105"/>
          </a:xfrm>
          <a:prstGeom prst="rect">
            <a:avLst/>
          </a:prstGeom>
          <a:noFill/>
          <a:ln>
            <a:noFill/>
          </a:ln>
        </p:spPr>
        <p:txBody>
          <a:bodyPr wrap="square" rtlCol="0">
            <a:spAutoFit/>
          </a:bodyPr>
          <a:lstStyle/>
          <a:p>
            <a:pPr>
              <a:lnSpc>
                <a:spcPct val="150000"/>
              </a:lnSpc>
            </a:pPr>
            <a:r>
              <a:rPr lang="ja-JP" altLang="en-US" sz="4800" dirty="0">
                <a:solidFill>
                  <a:srgbClr val="00B050"/>
                </a:solidFill>
                <a:latin typeface="UD デジタル 教科書体 NK-B" panose="02020700000000000000" pitchFamily="18" charset="-128"/>
                <a:ea typeface="UD デジタル 教科書体 NK-B" panose="02020700000000000000" pitchFamily="18" charset="-128"/>
              </a:rPr>
              <a:t>荒野４０日</a:t>
            </a:r>
            <a:endParaRPr lang="en-US" altLang="ja-JP" sz="4800" dirty="0">
              <a:solidFill>
                <a:srgbClr val="00B050"/>
              </a:solidFill>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4800" dirty="0">
                <a:solidFill>
                  <a:srgbClr val="00B050"/>
                </a:solidFill>
                <a:latin typeface="UD デジタル 教科書体 NK-B" panose="02020700000000000000" pitchFamily="18" charset="-128"/>
                <a:ea typeface="UD デジタル 教科書体 NK-B" panose="02020700000000000000" pitchFamily="18" charset="-128"/>
              </a:rPr>
              <a:t>断食祈祷</a:t>
            </a:r>
            <a:endParaRPr kumimoji="1" lang="en-US" altLang="ja-JP" sz="4800" dirty="0">
              <a:solidFill>
                <a:srgbClr val="00B050"/>
              </a:solidFill>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F0DB4DFA-2F0C-20D3-D7BD-946484F8819B}"/>
              </a:ext>
            </a:extLst>
          </p:cNvPr>
          <p:cNvSpPr txBox="1"/>
          <p:nvPr/>
        </p:nvSpPr>
        <p:spPr>
          <a:xfrm>
            <a:off x="6787260" y="814647"/>
            <a:ext cx="2572871" cy="279117"/>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あら　　　　の　　　　　　　　　　　　　　　にち</a:t>
            </a:r>
          </a:p>
        </p:txBody>
      </p:sp>
      <p:sp>
        <p:nvSpPr>
          <p:cNvPr id="4" name="テキスト ボックス 3">
            <a:extLst>
              <a:ext uri="{FF2B5EF4-FFF2-40B4-BE49-F238E27FC236}">
                <a16:creationId xmlns:a16="http://schemas.microsoft.com/office/drawing/2014/main" id="{91F50F69-4FD3-B584-D2C6-8132459E57E7}"/>
              </a:ext>
            </a:extLst>
          </p:cNvPr>
          <p:cNvSpPr txBox="1"/>
          <p:nvPr/>
        </p:nvSpPr>
        <p:spPr>
          <a:xfrm>
            <a:off x="6737384" y="1892794"/>
            <a:ext cx="2572871" cy="279117"/>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だん　　　　　じき　　　　き          とう</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5A01FB32-C0FC-C9B0-06A6-D87407AC645F}"/>
              </a:ext>
            </a:extLst>
          </p:cNvPr>
          <p:cNvSpPr txBox="1"/>
          <p:nvPr/>
        </p:nvSpPr>
        <p:spPr>
          <a:xfrm>
            <a:off x="6613861" y="2965926"/>
            <a:ext cx="3043925" cy="1100109"/>
          </a:xfrm>
          <a:prstGeom prst="rect">
            <a:avLst/>
          </a:prstGeom>
          <a:noFill/>
          <a:ln>
            <a:noFill/>
          </a:ln>
        </p:spPr>
        <p:txBody>
          <a:bodyPr wrap="square" rtlCol="0">
            <a:spAutoFit/>
          </a:bodyPr>
          <a:lstStyle/>
          <a:p>
            <a:pPr>
              <a:lnSpc>
                <a:spcPct val="150000"/>
              </a:lnSpc>
            </a:pPr>
            <a:r>
              <a:rPr lang="ja-JP" altLang="en-US" sz="4800" dirty="0">
                <a:solidFill>
                  <a:srgbClr val="0070C0"/>
                </a:solidFill>
                <a:latin typeface="UD デジタル 教科書体 NK-B" panose="02020700000000000000" pitchFamily="18" charset="-128"/>
                <a:ea typeface="UD デジタル 教科書体 NK-B" panose="02020700000000000000" pitchFamily="18" charset="-128"/>
              </a:rPr>
              <a:t>三大試練</a:t>
            </a:r>
            <a:endParaRPr lang="en-US" altLang="ja-JP" sz="4800" dirty="0">
              <a:solidFill>
                <a:srgbClr val="0070C0"/>
              </a:solidFill>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EC2FAED5-FD1D-3FFE-2254-D11984CF6A25}"/>
              </a:ext>
            </a:extLst>
          </p:cNvPr>
          <p:cNvSpPr txBox="1"/>
          <p:nvPr/>
        </p:nvSpPr>
        <p:spPr>
          <a:xfrm>
            <a:off x="6787259" y="3075087"/>
            <a:ext cx="2572871" cy="279117"/>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さん　　　　だい　　　　し　　　　　 れん</a:t>
            </a:r>
          </a:p>
        </p:txBody>
      </p:sp>
    </p:spTree>
    <p:extLst>
      <p:ext uri="{BB962C8B-B14F-4D97-AF65-F5344CB8AC3E}">
        <p14:creationId xmlns:p14="http://schemas.microsoft.com/office/powerpoint/2010/main" val="1998687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298A4E7-056F-1439-482E-EDC9C708A6F3}"/>
              </a:ext>
            </a:extLst>
          </p:cNvPr>
          <p:cNvPicPr>
            <a:picLocks noChangeAspect="1"/>
          </p:cNvPicPr>
          <p:nvPr/>
        </p:nvPicPr>
        <p:blipFill>
          <a:blip r:embed="rId3"/>
          <a:stretch>
            <a:fillRect/>
          </a:stretch>
        </p:blipFill>
        <p:spPr>
          <a:xfrm>
            <a:off x="1524000" y="0"/>
            <a:ext cx="9144000" cy="6858000"/>
          </a:xfrm>
          <a:prstGeom prst="rect">
            <a:avLst/>
          </a:prstGeom>
        </p:spPr>
      </p:pic>
      <p:sp>
        <p:nvSpPr>
          <p:cNvPr id="2" name="テキスト ボックス 1">
            <a:extLst>
              <a:ext uri="{FF2B5EF4-FFF2-40B4-BE49-F238E27FC236}">
                <a16:creationId xmlns:a16="http://schemas.microsoft.com/office/drawing/2014/main" id="{9E3E940C-E051-821E-52E8-20B81F58B4ED}"/>
              </a:ext>
            </a:extLst>
          </p:cNvPr>
          <p:cNvSpPr txBox="1"/>
          <p:nvPr/>
        </p:nvSpPr>
        <p:spPr>
          <a:xfrm>
            <a:off x="4306387" y="793414"/>
            <a:ext cx="6792685" cy="1352037"/>
          </a:xfrm>
          <a:prstGeom prst="rect">
            <a:avLst/>
          </a:prstGeom>
          <a:noFill/>
        </p:spPr>
        <p:txBody>
          <a:bodyPr wrap="square" rtlCol="0">
            <a:spAutoFit/>
          </a:bodyPr>
          <a:lstStyle/>
          <a:p>
            <a:pPr>
              <a:lnSpc>
                <a:spcPct val="150000"/>
              </a:lnSpc>
            </a:pPr>
            <a:r>
              <a:rPr lang="ja-JP" altLang="en-US"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➀</a:t>
            </a:r>
            <a:r>
              <a:rPr lang="ja-JP"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神様を愛する条件</a:t>
            </a:r>
            <a:endParaRPr lang="en-US"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3" name="矢印: 上向き折線 2">
            <a:extLst>
              <a:ext uri="{FF2B5EF4-FFF2-40B4-BE49-F238E27FC236}">
                <a16:creationId xmlns:a16="http://schemas.microsoft.com/office/drawing/2014/main" id="{6A926BBE-6ED6-4FEE-15B1-272D38A5A2CF}"/>
              </a:ext>
            </a:extLst>
          </p:cNvPr>
          <p:cNvSpPr/>
          <p:nvPr/>
        </p:nvSpPr>
        <p:spPr>
          <a:xfrm rot="5400000">
            <a:off x="4799933" y="2273784"/>
            <a:ext cx="713348" cy="72825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148D65B7-AE2F-12D1-C670-FA454DBE81C7}"/>
              </a:ext>
            </a:extLst>
          </p:cNvPr>
          <p:cNvSpPr txBox="1"/>
          <p:nvPr/>
        </p:nvSpPr>
        <p:spPr>
          <a:xfrm>
            <a:off x="5520734" y="1961892"/>
            <a:ext cx="3330930" cy="1352037"/>
          </a:xfrm>
          <a:prstGeom prst="rect">
            <a:avLst/>
          </a:prstGeom>
          <a:noFill/>
        </p:spPr>
        <p:txBody>
          <a:bodyPr wrap="square" rtlCol="0">
            <a:spAutoFit/>
          </a:bodyPr>
          <a:lstStyle/>
          <a:p>
            <a:pPr>
              <a:lnSpc>
                <a:spcPct val="150000"/>
              </a:lnSpc>
            </a:pPr>
            <a:r>
              <a:rPr lang="ja-JP" altLang="en-US" sz="60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信仰基台</a:t>
            </a:r>
            <a:endParaRPr lang="en-US" altLang="ja-JP" sz="60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6" name="正方形/長方形 5">
            <a:extLst>
              <a:ext uri="{FF2B5EF4-FFF2-40B4-BE49-F238E27FC236}">
                <a16:creationId xmlns:a16="http://schemas.microsoft.com/office/drawing/2014/main" id="{2A41EFEC-34A2-BF04-2131-EBB023B7D5D2}"/>
              </a:ext>
            </a:extLst>
          </p:cNvPr>
          <p:cNvSpPr/>
          <p:nvPr/>
        </p:nvSpPr>
        <p:spPr>
          <a:xfrm>
            <a:off x="5039377" y="3377692"/>
            <a:ext cx="5565947" cy="2646878"/>
          </a:xfrm>
          <a:prstGeom prst="rect">
            <a:avLst/>
          </a:prstGeom>
          <a:noFill/>
        </p:spPr>
        <p:txBody>
          <a:bodyPr wrap="none" lIns="91440" tIns="45720" rIns="91440" bIns="45720">
            <a:spAutoFit/>
          </a:bodyPr>
          <a:lstStyle/>
          <a:p>
            <a:pPr algn="ctr"/>
            <a:r>
              <a:rPr lang="ja-JP" altLang="en-US" sz="16600" b="1" dirty="0">
                <a:ln w="22225">
                  <a:solidFill>
                    <a:schemeClr val="accent2"/>
                  </a:solidFill>
                  <a:prstDash val="solid"/>
                </a:ln>
                <a:solidFill>
                  <a:schemeClr val="accent2">
                    <a:lumMod val="40000"/>
                    <a:lumOff val="60000"/>
                  </a:schemeClr>
                </a:solidFill>
                <a:latin typeface="UD デジタル 教科書体 NK-B" panose="02020700000000000000" pitchFamily="18" charset="-128"/>
                <a:ea typeface="UD デジタル 教科書体 NK-B" panose="02020700000000000000" pitchFamily="18" charset="-128"/>
              </a:rPr>
              <a:t>成功！</a:t>
            </a:r>
            <a:endParaRPr lang="ja-JP" altLang="en-US" sz="16600" b="1" cap="none" spc="0" dirty="0">
              <a:ln w="22225">
                <a:solidFill>
                  <a:schemeClr val="accent2"/>
                </a:solidFill>
                <a:prstDash val="solid"/>
              </a:ln>
              <a:solidFill>
                <a:schemeClr val="accent2">
                  <a:lumMod val="40000"/>
                  <a:lumOff val="60000"/>
                </a:schemeClr>
              </a:solidFill>
              <a:effectLst/>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034E40C4-EF08-BC3E-5EF8-218E80AC26B4}"/>
              </a:ext>
            </a:extLst>
          </p:cNvPr>
          <p:cNvSpPr txBox="1"/>
          <p:nvPr/>
        </p:nvSpPr>
        <p:spPr>
          <a:xfrm>
            <a:off x="5307594" y="966964"/>
            <a:ext cx="5791477"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あい　　　　　　　　　　　　　　　　　　　 　じょう　　　　　　けん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173280BC-6C09-4D39-F273-1E0FC69DA7D0}"/>
              </a:ext>
            </a:extLst>
          </p:cNvPr>
          <p:cNvSpPr txBox="1"/>
          <p:nvPr/>
        </p:nvSpPr>
        <p:spPr>
          <a:xfrm>
            <a:off x="5841288" y="2157072"/>
            <a:ext cx="536594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しん　　　　　　こう　   　　　　き　　　　　　だい</a:t>
            </a:r>
          </a:p>
        </p:txBody>
      </p:sp>
      <p:sp>
        <p:nvSpPr>
          <p:cNvPr id="9" name="テキスト ボックス 8">
            <a:extLst>
              <a:ext uri="{FF2B5EF4-FFF2-40B4-BE49-F238E27FC236}">
                <a16:creationId xmlns:a16="http://schemas.microsoft.com/office/drawing/2014/main" id="{9A3DD5BD-3C63-FE8F-F282-83148438E6A7}"/>
              </a:ext>
            </a:extLst>
          </p:cNvPr>
          <p:cNvSpPr txBox="1"/>
          <p:nvPr/>
        </p:nvSpPr>
        <p:spPr>
          <a:xfrm>
            <a:off x="5841288" y="3308387"/>
            <a:ext cx="536594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せい　　　　　　　　　　　　　　 　こう</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8283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717A6454-37EF-60DA-ECBA-473BE5708446}"/>
              </a:ext>
            </a:extLst>
          </p:cNvPr>
          <p:cNvPicPr>
            <a:picLocks noChangeAspect="1"/>
          </p:cNvPicPr>
          <p:nvPr/>
        </p:nvPicPr>
        <p:blipFill>
          <a:blip r:embed="rId3"/>
          <a:stretch>
            <a:fillRect/>
          </a:stretch>
        </p:blipFill>
        <p:spPr>
          <a:xfrm>
            <a:off x="1524000" y="3383"/>
            <a:ext cx="9144000" cy="6851234"/>
          </a:xfrm>
          <a:prstGeom prst="rect">
            <a:avLst/>
          </a:prstGeom>
        </p:spPr>
      </p:pic>
      <p:sp>
        <p:nvSpPr>
          <p:cNvPr id="2" name="テキスト ボックス 1">
            <a:extLst>
              <a:ext uri="{FF2B5EF4-FFF2-40B4-BE49-F238E27FC236}">
                <a16:creationId xmlns:a16="http://schemas.microsoft.com/office/drawing/2014/main" id="{0A0AD817-4B65-630B-F834-6932DC52EB9C}"/>
              </a:ext>
            </a:extLst>
          </p:cNvPr>
          <p:cNvSpPr txBox="1"/>
          <p:nvPr/>
        </p:nvSpPr>
        <p:spPr>
          <a:xfrm>
            <a:off x="1905732" y="4073191"/>
            <a:ext cx="7324532" cy="2208105"/>
          </a:xfrm>
          <a:prstGeom prst="rect">
            <a:avLst/>
          </a:prstGeom>
          <a:noFill/>
          <a:ln>
            <a:noFill/>
          </a:ln>
        </p:spPr>
        <p:txBody>
          <a:bodyPr wrap="square" rtlCol="0">
            <a:spAutoFit/>
          </a:bodyPr>
          <a:lstStyle/>
          <a:p>
            <a:pPr>
              <a:lnSpc>
                <a:spcPct val="150000"/>
              </a:lnSpc>
            </a:pPr>
            <a:r>
              <a:rPr lang="ja-JP" altLang="en-US" sz="4800" dirty="0">
                <a:latin typeface="UD デジタル 教科書体 NK-B" panose="02020700000000000000" pitchFamily="18" charset="-128"/>
                <a:ea typeface="UD デジタル 教科書体 NK-B" panose="02020700000000000000" pitchFamily="18" charset="-128"/>
              </a:rPr>
              <a:t>人間が堕落してから</a:t>
            </a:r>
            <a:endParaRPr lang="en-US" altLang="ja-JP" sz="4800" dirty="0">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4800" dirty="0">
                <a:latin typeface="UD デジタル 教科書体 NK-B" panose="02020700000000000000" pitchFamily="18" charset="-128"/>
                <a:ea typeface="UD デジタル 教科書体 NK-B" panose="02020700000000000000" pitchFamily="18" charset="-128"/>
              </a:rPr>
              <a:t>初めて誕生した神様の子</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59437278-584F-9B87-B22D-471481053F54}"/>
              </a:ext>
            </a:extLst>
          </p:cNvPr>
          <p:cNvSpPr txBox="1"/>
          <p:nvPr/>
        </p:nvSpPr>
        <p:spPr>
          <a:xfrm>
            <a:off x="2083935" y="4206195"/>
            <a:ext cx="536594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にん　　　　げん　　　　　　　　　　　だ　　　　　らく</a:t>
            </a:r>
          </a:p>
        </p:txBody>
      </p:sp>
      <p:sp>
        <p:nvSpPr>
          <p:cNvPr id="4" name="テキスト ボックス 3">
            <a:extLst>
              <a:ext uri="{FF2B5EF4-FFF2-40B4-BE49-F238E27FC236}">
                <a16:creationId xmlns:a16="http://schemas.microsoft.com/office/drawing/2014/main" id="{575AB446-75BE-292A-35DC-569F30948B1B}"/>
              </a:ext>
            </a:extLst>
          </p:cNvPr>
          <p:cNvSpPr txBox="1"/>
          <p:nvPr/>
        </p:nvSpPr>
        <p:spPr>
          <a:xfrm>
            <a:off x="2083934" y="5310245"/>
            <a:ext cx="6262043"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はじ　　　　　　　　　　　　　　　　　たん      じょう　　 　　　　　　　　　　　　　かみ       さま　　　　　　　　　　　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80027502"/>
      </p:ext>
    </p:extLst>
  </p:cSld>
  <p:clrMapOvr>
    <a:masterClrMapping/>
  </p:clrMapOvr>
  <mc:AlternateContent xmlns:mc="http://schemas.openxmlformats.org/markup-compatibility/2006" xmlns:p14="http://schemas.microsoft.com/office/powerpoint/2010/main">
    <mc:Choice Requires="p14">
      <p:transition spd="slow" p14:dur="2000" advTm="57558"/>
    </mc:Choice>
    <mc:Fallback xmlns="">
      <p:transition spd="slow" advTm="57558"/>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nvPicPr>
        <p:blipFill>
          <a:blip r:embed="rId3"/>
          <a:srcRect r="109" b="109"/>
          <a:stretch>
            <a:fillRect/>
          </a:stretch>
        </p:blipFill>
        <p:spPr>
          <a:xfrm>
            <a:off x="-95752" y="-323778"/>
            <a:ext cx="5872491" cy="5518433"/>
          </a:xfrm>
          <a:prstGeom prst="rect">
            <a:avLst/>
          </a:prstGeom>
        </p:spPr>
      </p:pic>
      <p:pic>
        <p:nvPicPr>
          <p:cNvPr id="7" name="Picture 7"/>
          <p:cNvPicPr>
            <a:picLocks noChangeAspect="1"/>
          </p:cNvPicPr>
          <p:nvPr/>
        </p:nvPicPr>
        <p:blipFill>
          <a:blip r:embed="rId4"/>
          <a:srcRect r="416" b="416"/>
          <a:stretch>
            <a:fillRect/>
          </a:stretch>
        </p:blipFill>
        <p:spPr>
          <a:xfrm>
            <a:off x="6977061" y="3139973"/>
            <a:ext cx="3575844" cy="3814702"/>
          </a:xfrm>
          <a:prstGeom prst="rect">
            <a:avLst/>
          </a:prstGeom>
        </p:spPr>
      </p:pic>
      <p:pic>
        <p:nvPicPr>
          <p:cNvPr id="8" name="Picture 8"/>
          <p:cNvPicPr>
            <a:picLocks noChangeAspect="1"/>
          </p:cNvPicPr>
          <p:nvPr/>
        </p:nvPicPr>
        <p:blipFill>
          <a:blip r:embed="rId5"/>
          <a:srcRect r="426" b="426"/>
          <a:stretch>
            <a:fillRect/>
          </a:stretch>
        </p:blipFill>
        <p:spPr>
          <a:xfrm>
            <a:off x="4173874" y="2993993"/>
            <a:ext cx="3447010" cy="3960682"/>
          </a:xfrm>
          <a:prstGeom prst="rect">
            <a:avLst/>
          </a:prstGeom>
        </p:spPr>
      </p:pic>
      <p:pic>
        <p:nvPicPr>
          <p:cNvPr id="11" name="Picture 11"/>
          <p:cNvPicPr>
            <a:picLocks noChangeAspect="1"/>
          </p:cNvPicPr>
          <p:nvPr/>
        </p:nvPicPr>
        <p:blipFill>
          <a:blip r:embed="rId6"/>
          <a:srcRect l="25440" t="27361" r="29342" b="29108"/>
          <a:stretch>
            <a:fillRect/>
          </a:stretch>
        </p:blipFill>
        <p:spPr>
          <a:xfrm>
            <a:off x="1526531" y="602168"/>
            <a:ext cx="2829338" cy="2537805"/>
          </a:xfrm>
          <a:prstGeom prst="rect">
            <a:avLst/>
          </a:prstGeom>
        </p:spPr>
      </p:pic>
      <p:grpSp>
        <p:nvGrpSpPr>
          <p:cNvPr id="12" name="グループ化 11">
            <a:extLst>
              <a:ext uri="{FF2B5EF4-FFF2-40B4-BE49-F238E27FC236}">
                <a16:creationId xmlns:a16="http://schemas.microsoft.com/office/drawing/2014/main" id="{15EED16C-BD2F-1247-945A-D54193E82176}"/>
              </a:ext>
            </a:extLst>
          </p:cNvPr>
          <p:cNvGrpSpPr/>
          <p:nvPr/>
        </p:nvGrpSpPr>
        <p:grpSpPr>
          <a:xfrm>
            <a:off x="727853" y="2031936"/>
            <a:ext cx="4345920" cy="1738309"/>
            <a:chOff x="-2314996" y="9370129"/>
            <a:chExt cx="22979191" cy="9191366"/>
          </a:xfrm>
        </p:grpSpPr>
        <p:pic>
          <p:nvPicPr>
            <p:cNvPr id="13" name="Picture 3">
              <a:extLst>
                <a:ext uri="{FF2B5EF4-FFF2-40B4-BE49-F238E27FC236}">
                  <a16:creationId xmlns:a16="http://schemas.microsoft.com/office/drawing/2014/main" id="{3B73A5AA-D436-904B-8478-376FBD60A2F4}"/>
                </a:ext>
              </a:extLst>
            </p:cNvPr>
            <p:cNvPicPr>
              <a:picLocks noChangeAspect="1"/>
            </p:cNvPicPr>
            <p:nvPr/>
          </p:nvPicPr>
          <p:blipFill>
            <a:blip r:embed="rId7"/>
            <a:srcRect l="42465" t="50000"/>
            <a:stretch>
              <a:fillRect/>
            </a:stretch>
          </p:blipFill>
          <p:spPr>
            <a:xfrm>
              <a:off x="7970699" y="9370129"/>
              <a:ext cx="12693496" cy="8273444"/>
            </a:xfrm>
            <a:prstGeom prst="rect">
              <a:avLst/>
            </a:prstGeom>
          </p:spPr>
        </p:pic>
        <p:pic>
          <p:nvPicPr>
            <p:cNvPr id="14" name="Picture 3">
              <a:extLst>
                <a:ext uri="{FF2B5EF4-FFF2-40B4-BE49-F238E27FC236}">
                  <a16:creationId xmlns:a16="http://schemas.microsoft.com/office/drawing/2014/main" id="{56957345-DF0E-904C-8BC7-5E32E5082E71}"/>
                </a:ext>
              </a:extLst>
            </p:cNvPr>
            <p:cNvPicPr>
              <a:picLocks noChangeAspect="1"/>
            </p:cNvPicPr>
            <p:nvPr/>
          </p:nvPicPr>
          <p:blipFill>
            <a:blip r:embed="rId7"/>
            <a:srcRect l="42465" t="50000"/>
            <a:stretch>
              <a:fillRect/>
            </a:stretch>
          </p:blipFill>
          <p:spPr>
            <a:xfrm flipH="1">
              <a:off x="-2314996" y="9509997"/>
              <a:ext cx="12693495" cy="8273444"/>
            </a:xfrm>
            <a:prstGeom prst="rect">
              <a:avLst/>
            </a:prstGeom>
          </p:spPr>
        </p:pic>
        <p:pic>
          <p:nvPicPr>
            <p:cNvPr id="15" name="Picture 7">
              <a:extLst>
                <a:ext uri="{FF2B5EF4-FFF2-40B4-BE49-F238E27FC236}">
                  <a16:creationId xmlns:a16="http://schemas.microsoft.com/office/drawing/2014/main" id="{2C16A55B-5533-1B43-9AFC-A5B41D00ED83}"/>
                </a:ext>
              </a:extLst>
            </p:cNvPr>
            <p:cNvPicPr>
              <a:picLocks noChangeAspect="1"/>
            </p:cNvPicPr>
            <p:nvPr/>
          </p:nvPicPr>
          <p:blipFill>
            <a:blip r:embed="rId8"/>
            <a:srcRect l="56392" t="18645" r="7077" b="47540"/>
            <a:stretch>
              <a:fillRect/>
            </a:stretch>
          </p:blipFill>
          <p:spPr>
            <a:xfrm rot="-1107298">
              <a:off x="4704835" y="13009880"/>
              <a:ext cx="7996645" cy="5551615"/>
            </a:xfrm>
            <a:prstGeom prst="rect">
              <a:avLst/>
            </a:prstGeom>
          </p:spPr>
        </p:pic>
      </p:grpSp>
      <p:sp>
        <p:nvSpPr>
          <p:cNvPr id="20" name="テキスト ボックス 19">
            <a:extLst>
              <a:ext uri="{FF2B5EF4-FFF2-40B4-BE49-F238E27FC236}">
                <a16:creationId xmlns:a16="http://schemas.microsoft.com/office/drawing/2014/main" id="{E48A7160-8BA6-CB06-30C8-B6773930D795}"/>
              </a:ext>
            </a:extLst>
          </p:cNvPr>
          <p:cNvSpPr txBox="1"/>
          <p:nvPr/>
        </p:nvSpPr>
        <p:spPr>
          <a:xfrm>
            <a:off x="6415263" y="1069055"/>
            <a:ext cx="5289057" cy="1772024"/>
          </a:xfrm>
          <a:prstGeom prst="rect">
            <a:avLst/>
          </a:prstGeom>
          <a:noFill/>
        </p:spPr>
        <p:txBody>
          <a:bodyPr wrap="square" rtlCol="0">
            <a:spAutoFit/>
          </a:bodyPr>
          <a:lstStyle/>
          <a:p>
            <a:pPr>
              <a:lnSpc>
                <a:spcPct val="150000"/>
              </a:lnSpc>
            </a:pPr>
            <a:r>
              <a:rPr kumimoji="1" lang="ja-JP" altLang="en-US" sz="80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役割・責任</a:t>
            </a:r>
            <a:endParaRPr kumimoji="1" lang="ja-JP" altLang="en-US" sz="8000" dirty="0">
              <a:latin typeface="UD デジタル 教科書体 NK-B" panose="02020700000000000000" pitchFamily="18" charset="-128"/>
              <a:ea typeface="UD デジタル 教科書体 NK-B" panose="02020700000000000000" pitchFamily="18" charset="-128"/>
            </a:endParaRPr>
          </a:p>
        </p:txBody>
      </p:sp>
      <p:sp>
        <p:nvSpPr>
          <p:cNvPr id="21" name="テキスト ボックス 20">
            <a:extLst>
              <a:ext uri="{FF2B5EF4-FFF2-40B4-BE49-F238E27FC236}">
                <a16:creationId xmlns:a16="http://schemas.microsoft.com/office/drawing/2014/main" id="{EAAF6C44-0D74-4CD0-ECBB-356251B1A13D}"/>
              </a:ext>
            </a:extLst>
          </p:cNvPr>
          <p:cNvSpPr txBox="1"/>
          <p:nvPr/>
        </p:nvSpPr>
        <p:spPr>
          <a:xfrm>
            <a:off x="6842679" y="1342425"/>
            <a:ext cx="5365946"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やく　　　　　　わり　　　　　　　　　　　　　せき　　　　　　　　にん</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717A6454-37EF-60DA-ECBA-473BE5708446}"/>
              </a:ext>
            </a:extLst>
          </p:cNvPr>
          <p:cNvPicPr>
            <a:picLocks noChangeAspect="1"/>
          </p:cNvPicPr>
          <p:nvPr/>
        </p:nvPicPr>
        <p:blipFill>
          <a:blip r:embed="rId3"/>
          <a:stretch>
            <a:fillRect/>
          </a:stretch>
        </p:blipFill>
        <p:spPr>
          <a:xfrm>
            <a:off x="1524000" y="3383"/>
            <a:ext cx="9144000" cy="6851234"/>
          </a:xfrm>
          <a:prstGeom prst="rect">
            <a:avLst/>
          </a:prstGeom>
        </p:spPr>
      </p:pic>
      <p:sp>
        <p:nvSpPr>
          <p:cNvPr id="2" name="テキスト ボックス 1">
            <a:extLst>
              <a:ext uri="{FF2B5EF4-FFF2-40B4-BE49-F238E27FC236}">
                <a16:creationId xmlns:a16="http://schemas.microsoft.com/office/drawing/2014/main" id="{0A0AD817-4B65-630B-F834-6932DC52EB9C}"/>
              </a:ext>
            </a:extLst>
          </p:cNvPr>
          <p:cNvSpPr txBox="1"/>
          <p:nvPr/>
        </p:nvSpPr>
        <p:spPr>
          <a:xfrm>
            <a:off x="1853974" y="3969674"/>
            <a:ext cx="5962366" cy="2749599"/>
          </a:xfrm>
          <a:prstGeom prst="rect">
            <a:avLst/>
          </a:prstGeom>
          <a:noFill/>
          <a:ln>
            <a:noFill/>
          </a:ln>
        </p:spPr>
        <p:txBody>
          <a:bodyPr wrap="square" rtlCol="0">
            <a:spAutoFit/>
          </a:bodyPr>
          <a:lstStyle/>
          <a:p>
            <a:pPr>
              <a:lnSpc>
                <a:spcPct val="150000"/>
              </a:lnSpc>
            </a:pPr>
            <a:r>
              <a:rPr lang="ja-JP" altLang="en-US" sz="6600" dirty="0">
                <a:latin typeface="UD デジタル 教科書体 NK-B" panose="02020700000000000000" pitchFamily="18" charset="-128"/>
                <a:ea typeface="UD デジタル 教科書体 NK-B" panose="02020700000000000000" pitchFamily="18" charset="-128"/>
              </a:rPr>
              <a:t>メシヤ（救い主）</a:t>
            </a:r>
            <a:endParaRPr lang="en-US" altLang="ja-JP" sz="6600" dirty="0">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5400" dirty="0">
                <a:latin typeface="UD デジタル 教科書体 NK-B" panose="02020700000000000000" pitchFamily="18" charset="-128"/>
                <a:ea typeface="UD デジタル 教科書体 NK-B" panose="02020700000000000000" pitchFamily="18" charset="-128"/>
              </a:rPr>
              <a:t>　　どんな目的？</a:t>
            </a:r>
            <a:endParaRPr lang="en-US" altLang="ja-JP" sz="54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CE8245F1-A3F2-958B-205D-C64EECF0F83A}"/>
              </a:ext>
            </a:extLst>
          </p:cNvPr>
          <p:cNvSpPr txBox="1"/>
          <p:nvPr/>
        </p:nvSpPr>
        <p:spPr>
          <a:xfrm>
            <a:off x="4801907" y="4124805"/>
            <a:ext cx="3294185"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すく　　　　　　　　 　ぬし</a:t>
            </a:r>
          </a:p>
        </p:txBody>
      </p:sp>
      <p:sp>
        <p:nvSpPr>
          <p:cNvPr id="4" name="テキスト ボックス 3">
            <a:extLst>
              <a:ext uri="{FF2B5EF4-FFF2-40B4-BE49-F238E27FC236}">
                <a16:creationId xmlns:a16="http://schemas.microsoft.com/office/drawing/2014/main" id="{7356A8DE-EEA7-65F4-9E34-905283D600C2}"/>
              </a:ext>
            </a:extLst>
          </p:cNvPr>
          <p:cNvSpPr txBox="1"/>
          <p:nvPr/>
        </p:nvSpPr>
        <p:spPr>
          <a:xfrm>
            <a:off x="4695281" y="5624955"/>
            <a:ext cx="3294185"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もく　　　てき</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887131964"/>
      </p:ext>
    </p:extLst>
  </p:cSld>
  <p:clrMapOvr>
    <a:masterClrMapping/>
  </p:clrMapOvr>
  <mc:AlternateContent xmlns:mc="http://schemas.openxmlformats.org/markup-compatibility/2006" xmlns:p14="http://schemas.microsoft.com/office/powerpoint/2010/main">
    <mc:Choice Requires="p14">
      <p:transition spd="slow" p14:dur="2000" advTm="57558"/>
    </mc:Choice>
    <mc:Fallback xmlns="">
      <p:transition spd="slow" advTm="5755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A455BA5-97B9-0DA8-19F5-789F481E337D}"/>
              </a:ext>
            </a:extLst>
          </p:cNvPr>
          <p:cNvSpPr txBox="1"/>
          <p:nvPr/>
        </p:nvSpPr>
        <p:spPr>
          <a:xfrm>
            <a:off x="776878" y="167404"/>
            <a:ext cx="10204232" cy="2472600"/>
          </a:xfrm>
          <a:prstGeom prst="rect">
            <a:avLst/>
          </a:prstGeom>
          <a:noFill/>
          <a:ln>
            <a:noFill/>
          </a:ln>
        </p:spPr>
        <p:txBody>
          <a:bodyPr wrap="square" rtlCol="0">
            <a:spAutoFit/>
          </a:bodyPr>
          <a:lstStyle/>
          <a:p>
            <a:pPr>
              <a:lnSpc>
                <a:spcPct val="150000"/>
              </a:lnSpc>
            </a:pPr>
            <a:r>
              <a:rPr lang="ja-JP" altLang="en-US" sz="5400" dirty="0">
                <a:solidFill>
                  <a:srgbClr val="00B050"/>
                </a:solidFill>
                <a:latin typeface="UD デジタル 教科書体 NK-B" panose="02020700000000000000" pitchFamily="18" charset="-128"/>
                <a:ea typeface="UD デジタル 教科書体 NK-B" panose="02020700000000000000" pitchFamily="18" charset="-128"/>
              </a:rPr>
              <a:t>目的➀</a:t>
            </a:r>
            <a:r>
              <a:rPr lang="ja-JP" altLang="en-US" sz="5400" dirty="0">
                <a:latin typeface="UD デジタル 教科書体 NK-B" panose="02020700000000000000" pitchFamily="18" charset="-128"/>
                <a:ea typeface="UD デジタル 教科書体 NK-B" panose="02020700000000000000" pitchFamily="18" charset="-128"/>
              </a:rPr>
              <a:t>　</a:t>
            </a:r>
            <a:endParaRPr lang="en-US" altLang="ja-JP" sz="5400" dirty="0">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5400" dirty="0">
                <a:latin typeface="UD デジタル 教科書体 NK-B" panose="02020700000000000000" pitchFamily="18" charset="-128"/>
                <a:ea typeface="UD デジタル 教科書体 NK-B" panose="02020700000000000000" pitchFamily="18" charset="-128"/>
              </a:rPr>
              <a:t>本当の神様を伝えること</a:t>
            </a:r>
            <a:endParaRPr lang="en-US" altLang="ja-JP" sz="54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6A58B3C7-9DA8-C8B3-0502-6C85AD3AD685}"/>
              </a:ext>
            </a:extLst>
          </p:cNvPr>
          <p:cNvSpPr txBox="1"/>
          <p:nvPr/>
        </p:nvSpPr>
        <p:spPr>
          <a:xfrm>
            <a:off x="776878" y="2640004"/>
            <a:ext cx="11373556" cy="2472600"/>
          </a:xfrm>
          <a:prstGeom prst="rect">
            <a:avLst/>
          </a:prstGeom>
          <a:noFill/>
          <a:ln>
            <a:noFill/>
          </a:ln>
        </p:spPr>
        <p:txBody>
          <a:bodyPr wrap="square" rtlCol="0">
            <a:spAutoFit/>
          </a:bodyPr>
          <a:lstStyle/>
          <a:p>
            <a:pPr>
              <a:lnSpc>
                <a:spcPct val="150000"/>
              </a:lnSpc>
            </a:pPr>
            <a:r>
              <a:rPr lang="ja-JP" altLang="en-US" sz="5400" dirty="0">
                <a:solidFill>
                  <a:srgbClr val="00B050"/>
                </a:solidFill>
                <a:latin typeface="UD デジタル 教科書体 NK-B" panose="02020700000000000000" pitchFamily="18" charset="-128"/>
                <a:ea typeface="UD デジタル 教科書体 NK-B" panose="02020700000000000000" pitchFamily="18" charset="-128"/>
              </a:rPr>
              <a:t>目的②</a:t>
            </a:r>
            <a:endParaRPr lang="en-US" altLang="ja-JP" sz="5400" dirty="0">
              <a:solidFill>
                <a:srgbClr val="00B050"/>
              </a:solidFill>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5400" dirty="0">
                <a:latin typeface="UD デジタル 教科書体 NK-B" panose="02020700000000000000" pitchFamily="18" charset="-128"/>
                <a:ea typeface="UD デジタル 教科書体 NK-B" panose="02020700000000000000" pitchFamily="18" charset="-128"/>
              </a:rPr>
              <a:t>本来の神様の家庭をつくること</a:t>
            </a:r>
            <a:endParaRPr lang="en-US" altLang="ja-JP" sz="5400" dirty="0">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56359438-95A7-AE17-F87F-7BB817D54FBE}"/>
              </a:ext>
            </a:extLst>
          </p:cNvPr>
          <p:cNvSpPr txBox="1"/>
          <p:nvPr/>
        </p:nvSpPr>
        <p:spPr>
          <a:xfrm>
            <a:off x="473828" y="5295484"/>
            <a:ext cx="11718172" cy="1226105"/>
          </a:xfrm>
          <a:prstGeom prst="rect">
            <a:avLst/>
          </a:prstGeom>
          <a:noFill/>
          <a:ln>
            <a:noFill/>
          </a:ln>
        </p:spPr>
        <p:txBody>
          <a:bodyPr wrap="square" rtlCol="0">
            <a:spAutoFit/>
          </a:bodyPr>
          <a:lstStyle/>
          <a:p>
            <a:pPr>
              <a:lnSpc>
                <a:spcPct val="150000"/>
              </a:lnSpc>
            </a:pPr>
            <a:r>
              <a:rPr lang="ja-JP" altLang="en-US" sz="5400" dirty="0">
                <a:latin typeface="UD デジタル 教科書体 NK-B" panose="02020700000000000000" pitchFamily="18" charset="-128"/>
                <a:ea typeface="UD デジタル 教科書体 NK-B" panose="02020700000000000000" pitchFamily="18" charset="-128"/>
              </a:rPr>
              <a:t>神様　　　</a:t>
            </a:r>
            <a:r>
              <a:rPr lang="ja-JP" altLang="en-US" sz="5400" dirty="0">
                <a:solidFill>
                  <a:schemeClr val="accent1">
                    <a:lumMod val="75000"/>
                  </a:schemeClr>
                </a:solidFill>
                <a:latin typeface="UD デジタル 教科書体 NK-B" panose="02020700000000000000" pitchFamily="18" charset="-128"/>
                <a:ea typeface="UD デジタル 教科書体 NK-B" panose="02020700000000000000" pitchFamily="18" charset="-128"/>
              </a:rPr>
              <a:t>イスラエル民族を教育してきた。</a:t>
            </a:r>
            <a:endParaRPr lang="en-US" altLang="ja-JP" sz="5400" dirty="0">
              <a:solidFill>
                <a:schemeClr val="accent1">
                  <a:lumMod val="75000"/>
                </a:schemeClr>
              </a:solidFill>
              <a:latin typeface="UD デジタル 教科書体 NK-B" panose="02020700000000000000" pitchFamily="18" charset="-128"/>
              <a:ea typeface="UD デジタル 教科書体 NK-B" panose="02020700000000000000" pitchFamily="18" charset="-128"/>
            </a:endParaRPr>
          </a:p>
        </p:txBody>
      </p:sp>
      <p:sp>
        <p:nvSpPr>
          <p:cNvPr id="5" name="矢印: 右 4">
            <a:extLst>
              <a:ext uri="{FF2B5EF4-FFF2-40B4-BE49-F238E27FC236}">
                <a16:creationId xmlns:a16="http://schemas.microsoft.com/office/drawing/2014/main" id="{22277862-17B4-90F8-06C7-2185E67F3F78}"/>
              </a:ext>
            </a:extLst>
          </p:cNvPr>
          <p:cNvSpPr/>
          <p:nvPr/>
        </p:nvSpPr>
        <p:spPr>
          <a:xfrm>
            <a:off x="2202875" y="5539538"/>
            <a:ext cx="648393" cy="965426"/>
          </a:xfrm>
          <a:prstGeom prst="rightArrow">
            <a:avLst>
              <a:gd name="adj1" fmla="val 50000"/>
              <a:gd name="adj2" fmla="val 525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B2E66A1D-9DA0-9A24-48EE-F46A1FE8ADFE}"/>
              </a:ext>
            </a:extLst>
          </p:cNvPr>
          <p:cNvSpPr txBox="1"/>
          <p:nvPr/>
        </p:nvSpPr>
        <p:spPr>
          <a:xfrm>
            <a:off x="987464" y="369661"/>
            <a:ext cx="3294185"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もく　　　　　てき</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8681FE83-A5A0-27FA-1006-362D949266D4}"/>
              </a:ext>
            </a:extLst>
          </p:cNvPr>
          <p:cNvSpPr txBox="1"/>
          <p:nvPr/>
        </p:nvSpPr>
        <p:spPr>
          <a:xfrm>
            <a:off x="956987" y="1577914"/>
            <a:ext cx="5139013"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ほん　　　　　とう　　　　　　　　　　　　　かみ　　　　 さま　　　　　　　 　　　　　つた</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F679403F-E7A5-9B52-BD1A-90A9C4617575}"/>
              </a:ext>
            </a:extLst>
          </p:cNvPr>
          <p:cNvSpPr txBox="1"/>
          <p:nvPr/>
        </p:nvSpPr>
        <p:spPr>
          <a:xfrm>
            <a:off x="970838" y="4050514"/>
            <a:ext cx="5513090"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ほん　　　　 らい　　　　　　　　　　 　　かみ　　　　　さま　　　　　　　　　 　　　　か　　　　　 てい</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8E675E3D-4B12-388C-15A1-29202F8FFE67}"/>
              </a:ext>
            </a:extLst>
          </p:cNvPr>
          <p:cNvSpPr txBox="1"/>
          <p:nvPr/>
        </p:nvSpPr>
        <p:spPr>
          <a:xfrm>
            <a:off x="987464" y="2831868"/>
            <a:ext cx="3294185"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もく　　　　　てき</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1" name="テキスト ボックス 10">
            <a:extLst>
              <a:ext uri="{FF2B5EF4-FFF2-40B4-BE49-F238E27FC236}">
                <a16:creationId xmlns:a16="http://schemas.microsoft.com/office/drawing/2014/main" id="{9C041754-4BD8-D2C4-A028-B6C9179E91D7}"/>
              </a:ext>
            </a:extLst>
          </p:cNvPr>
          <p:cNvSpPr txBox="1"/>
          <p:nvPr/>
        </p:nvSpPr>
        <p:spPr>
          <a:xfrm>
            <a:off x="702066" y="5447660"/>
            <a:ext cx="1500809"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かみ　　　　さま</a:t>
            </a:r>
          </a:p>
        </p:txBody>
      </p:sp>
      <p:sp>
        <p:nvSpPr>
          <p:cNvPr id="12" name="テキスト ボックス 11">
            <a:extLst>
              <a:ext uri="{FF2B5EF4-FFF2-40B4-BE49-F238E27FC236}">
                <a16:creationId xmlns:a16="http://schemas.microsoft.com/office/drawing/2014/main" id="{04CA1E16-E395-E052-60CB-D06BB6B8D7C9}"/>
              </a:ext>
            </a:extLst>
          </p:cNvPr>
          <p:cNvSpPr txBox="1"/>
          <p:nvPr/>
        </p:nvSpPr>
        <p:spPr>
          <a:xfrm>
            <a:off x="6231408" y="5447660"/>
            <a:ext cx="3178599"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みん　　　　　ぞく　　　　　　　　　　　きょう　　　　いく</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240041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7" grpId="0"/>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3C6DA63F-1708-EF40-87FB-3C54C7768853}"/>
              </a:ext>
            </a:extLst>
          </p:cNvPr>
          <p:cNvPicPr>
            <a:picLocks noChangeAspect="1"/>
          </p:cNvPicPr>
          <p:nvPr/>
        </p:nvPicPr>
        <p:blipFill>
          <a:blip r:embed="rId3"/>
          <a:stretch>
            <a:fillRect/>
          </a:stretch>
        </p:blipFill>
        <p:spPr>
          <a:xfrm>
            <a:off x="1690926" y="918335"/>
            <a:ext cx="1784790" cy="5326103"/>
          </a:xfrm>
          <a:prstGeom prst="rect">
            <a:avLst/>
          </a:prstGeom>
        </p:spPr>
      </p:pic>
      <p:sp>
        <p:nvSpPr>
          <p:cNvPr id="4" name="テキスト ボックス 3">
            <a:extLst>
              <a:ext uri="{FF2B5EF4-FFF2-40B4-BE49-F238E27FC236}">
                <a16:creationId xmlns:a16="http://schemas.microsoft.com/office/drawing/2014/main" id="{E95126B4-A18E-B61E-12E7-82D340B54589}"/>
              </a:ext>
            </a:extLst>
          </p:cNvPr>
          <p:cNvSpPr txBox="1"/>
          <p:nvPr/>
        </p:nvSpPr>
        <p:spPr>
          <a:xfrm>
            <a:off x="4571959" y="918335"/>
            <a:ext cx="5215661" cy="1015663"/>
          </a:xfrm>
          <a:prstGeom prst="rect">
            <a:avLst/>
          </a:prstGeom>
          <a:noFill/>
        </p:spPr>
        <p:txBody>
          <a:bodyPr wrap="square" rtlCol="0">
            <a:spAutoFit/>
          </a:bodyPr>
          <a:lstStyle/>
          <a:p>
            <a:r>
              <a:rPr lang="ja-JP" altLang="en-US" sz="6000" dirty="0">
                <a:solidFill>
                  <a:srgbClr val="0070C0"/>
                </a:solidFill>
                <a:latin typeface="UD デジタル 教科書体 NK-B" panose="02020700000000000000" pitchFamily="18" charset="-128"/>
                <a:ea typeface="UD デジタル 教科書体 NK-B" panose="02020700000000000000" pitchFamily="18" charset="-128"/>
              </a:rPr>
              <a:t>洗礼ヨハネ</a:t>
            </a:r>
          </a:p>
        </p:txBody>
      </p:sp>
      <p:sp>
        <p:nvSpPr>
          <p:cNvPr id="8" name="テキスト ボックス 7">
            <a:extLst>
              <a:ext uri="{FF2B5EF4-FFF2-40B4-BE49-F238E27FC236}">
                <a16:creationId xmlns:a16="http://schemas.microsoft.com/office/drawing/2014/main" id="{06F7FA2F-7E64-C1A3-DCE0-E43D6BCDE164}"/>
              </a:ext>
            </a:extLst>
          </p:cNvPr>
          <p:cNvSpPr txBox="1"/>
          <p:nvPr/>
        </p:nvSpPr>
        <p:spPr>
          <a:xfrm>
            <a:off x="4571959" y="2354254"/>
            <a:ext cx="5929115" cy="830997"/>
          </a:xfrm>
          <a:prstGeom prst="rect">
            <a:avLst/>
          </a:prstGeom>
          <a:noFill/>
          <a:ln>
            <a:noFill/>
          </a:ln>
        </p:spPr>
        <p:txBody>
          <a:bodyPr wrap="square" rtlCol="0">
            <a:spAutoFit/>
          </a:bodyPr>
          <a:lstStyle/>
          <a:p>
            <a:r>
              <a:rPr lang="ja-JP" altLang="en-US" sz="4800" dirty="0">
                <a:latin typeface="UD デジタル 教科書体 NK-B" panose="02020700000000000000" pitchFamily="18" charset="-128"/>
                <a:ea typeface="UD デジタル 教科書体 NK-B" panose="02020700000000000000" pitchFamily="18" charset="-128"/>
              </a:rPr>
              <a:t>・荒野での修道生活</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42E09817-9DC2-B553-B7D3-B318BAFA1DAE}"/>
              </a:ext>
            </a:extLst>
          </p:cNvPr>
          <p:cNvSpPr txBox="1"/>
          <p:nvPr/>
        </p:nvSpPr>
        <p:spPr>
          <a:xfrm>
            <a:off x="4571959" y="3581386"/>
            <a:ext cx="7331866" cy="2208105"/>
          </a:xfrm>
          <a:prstGeom prst="rect">
            <a:avLst/>
          </a:prstGeom>
          <a:noFill/>
          <a:ln>
            <a:noFill/>
          </a:ln>
        </p:spPr>
        <p:txBody>
          <a:bodyPr wrap="square" rtlCol="0">
            <a:spAutoFit/>
          </a:bodyPr>
          <a:lstStyle/>
          <a:p>
            <a:pPr>
              <a:lnSpc>
                <a:spcPct val="150000"/>
              </a:lnSpc>
            </a:pPr>
            <a:r>
              <a:rPr lang="ja-JP" altLang="en-US" sz="4800" dirty="0">
                <a:latin typeface="UD デジタル 教科書体 NK-B" panose="02020700000000000000" pitchFamily="18" charset="-128"/>
                <a:ea typeface="UD デジタル 教科書体 NK-B" panose="02020700000000000000" pitchFamily="18" charset="-128"/>
              </a:rPr>
              <a:t>・神様、国、メシヤの為に</a:t>
            </a:r>
            <a:endParaRPr lang="en-US" altLang="ja-JP" sz="4800" dirty="0">
              <a:latin typeface="UD デジタル 教科書体 NK-B" panose="02020700000000000000" pitchFamily="18" charset="-128"/>
              <a:ea typeface="UD デジタル 教科書体 NK-B" panose="02020700000000000000" pitchFamily="18" charset="-128"/>
            </a:endParaRPr>
          </a:p>
          <a:p>
            <a:pPr>
              <a:lnSpc>
                <a:spcPct val="150000"/>
              </a:lnSpc>
            </a:pPr>
            <a:r>
              <a:rPr lang="ja-JP" altLang="en-US" sz="4800" dirty="0">
                <a:latin typeface="UD デジタル 教科書体 NK-B" panose="02020700000000000000" pitchFamily="18" charset="-128"/>
                <a:ea typeface="UD デジタル 教科書体 NK-B" panose="02020700000000000000" pitchFamily="18" charset="-128"/>
              </a:rPr>
              <a:t>　多くの涙を流した。</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1A302623-FF13-65A9-34A8-6F4E49AEB2BE}"/>
              </a:ext>
            </a:extLst>
          </p:cNvPr>
          <p:cNvSpPr txBox="1"/>
          <p:nvPr/>
        </p:nvSpPr>
        <p:spPr>
          <a:xfrm>
            <a:off x="4809250" y="742391"/>
            <a:ext cx="7056784" cy="253916"/>
          </a:xfrm>
          <a:prstGeom prst="rect">
            <a:avLst/>
          </a:prstGeom>
          <a:noFill/>
          <a:ln>
            <a:noFill/>
          </a:ln>
        </p:spPr>
        <p:txBody>
          <a:bodyPr wrap="square" rtlCol="0">
            <a:spAutoFit/>
          </a:bodyPr>
          <a:lstStyle/>
          <a:p>
            <a:r>
              <a:rPr lang="ja-JP" altLang="en-US" sz="1050" dirty="0">
                <a:latin typeface="UD デジタル 教科書体 NK-B" panose="02020700000000000000" pitchFamily="18" charset="-128"/>
                <a:ea typeface="UD デジタル 教科書体 NK-B" panose="02020700000000000000" pitchFamily="18" charset="-128"/>
              </a:rPr>
              <a:t>　せん　　　　　れい</a:t>
            </a:r>
            <a:endParaRPr lang="en-US" altLang="ja-JP" sz="1050" dirty="0">
              <a:latin typeface="UD デジタル 教科書体 NK-B" panose="02020700000000000000" pitchFamily="18" charset="-128"/>
              <a:ea typeface="UD デジタル 教科書体 NK-B" panose="02020700000000000000" pitchFamily="18" charset="-128"/>
            </a:endParaRPr>
          </a:p>
        </p:txBody>
      </p:sp>
      <p:sp>
        <p:nvSpPr>
          <p:cNvPr id="11" name="テキスト ボックス 10">
            <a:extLst>
              <a:ext uri="{FF2B5EF4-FFF2-40B4-BE49-F238E27FC236}">
                <a16:creationId xmlns:a16="http://schemas.microsoft.com/office/drawing/2014/main" id="{7480E337-A561-8CCE-C982-E34A71593A7B}"/>
              </a:ext>
            </a:extLst>
          </p:cNvPr>
          <p:cNvSpPr txBox="1"/>
          <p:nvPr/>
        </p:nvSpPr>
        <p:spPr>
          <a:xfrm>
            <a:off x="5144526" y="2186381"/>
            <a:ext cx="7056784" cy="253916"/>
          </a:xfrm>
          <a:prstGeom prst="rect">
            <a:avLst/>
          </a:prstGeom>
          <a:noFill/>
          <a:ln>
            <a:noFill/>
          </a:ln>
        </p:spPr>
        <p:txBody>
          <a:bodyPr wrap="square" rtlCol="0">
            <a:spAutoFit/>
          </a:bodyPr>
          <a:lstStyle/>
          <a:p>
            <a:r>
              <a:rPr lang="ja-JP" altLang="en-US" sz="1050" dirty="0">
                <a:latin typeface="UD デジタル 教科書体 NK-B" panose="02020700000000000000" pitchFamily="18" charset="-128"/>
                <a:ea typeface="UD デジタル 教科書体 NK-B" panose="02020700000000000000" pitchFamily="18" charset="-128"/>
              </a:rPr>
              <a:t>あら　　　　　の　　　　　　　　　　　　　　　　　　　　　 しゅう        どう 　　　　 せい　　　  　かつ</a:t>
            </a:r>
            <a:endParaRPr lang="en-US" altLang="ja-JP" sz="1050" dirty="0">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3A5B9E0B-CB21-A863-3704-E3BDEA0F0941}"/>
              </a:ext>
            </a:extLst>
          </p:cNvPr>
          <p:cNvSpPr txBox="1"/>
          <p:nvPr/>
        </p:nvSpPr>
        <p:spPr>
          <a:xfrm>
            <a:off x="5094651" y="3747635"/>
            <a:ext cx="7056784" cy="253916"/>
          </a:xfrm>
          <a:prstGeom prst="rect">
            <a:avLst/>
          </a:prstGeom>
          <a:noFill/>
          <a:ln>
            <a:noFill/>
          </a:ln>
        </p:spPr>
        <p:txBody>
          <a:bodyPr wrap="square" rtlCol="0">
            <a:spAutoFit/>
          </a:bodyPr>
          <a:lstStyle/>
          <a:p>
            <a:r>
              <a:rPr lang="ja-JP" altLang="en-US" sz="1050" dirty="0">
                <a:latin typeface="UD デジタル 教科書体 NK-B" panose="02020700000000000000" pitchFamily="18" charset="-128"/>
                <a:ea typeface="UD デジタル 教科書体 NK-B" panose="02020700000000000000" pitchFamily="18" charset="-128"/>
              </a:rPr>
              <a:t>かみ　　　　　さま　　　　　　　　 　くに                                                                      ため</a:t>
            </a:r>
            <a:endParaRPr lang="en-US" altLang="ja-JP" sz="105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A03AABDF-19AA-1AAC-D7E8-005863E7958F}"/>
              </a:ext>
            </a:extLst>
          </p:cNvPr>
          <p:cNvSpPr txBox="1"/>
          <p:nvPr/>
        </p:nvSpPr>
        <p:spPr>
          <a:xfrm>
            <a:off x="5028151" y="4768563"/>
            <a:ext cx="7056784" cy="253916"/>
          </a:xfrm>
          <a:prstGeom prst="rect">
            <a:avLst/>
          </a:prstGeom>
          <a:noFill/>
          <a:ln>
            <a:noFill/>
          </a:ln>
        </p:spPr>
        <p:txBody>
          <a:bodyPr wrap="square" rtlCol="0">
            <a:spAutoFit/>
          </a:bodyPr>
          <a:lstStyle/>
          <a:p>
            <a:r>
              <a:rPr lang="ja-JP" altLang="en-US" sz="1050" dirty="0">
                <a:latin typeface="UD デジタル 教科書体 NK-B" panose="02020700000000000000" pitchFamily="18" charset="-128"/>
                <a:ea typeface="UD デジタル 教科書体 NK-B" panose="02020700000000000000" pitchFamily="18" charset="-128"/>
              </a:rPr>
              <a:t>　おお　　　　　　　　　　　　　　　　　なみだ　　　　　　　　　　　 なが</a:t>
            </a:r>
            <a:endParaRPr lang="en-US" altLang="ja-JP" sz="105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769242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A5DCF7A7-B980-8A3A-FDE4-D144E79419A7}"/>
              </a:ext>
            </a:extLst>
          </p:cNvPr>
          <p:cNvSpPr/>
          <p:nvPr/>
        </p:nvSpPr>
        <p:spPr>
          <a:xfrm>
            <a:off x="4567646" y="349904"/>
            <a:ext cx="3056707" cy="1449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060E0853-53B5-6A14-1CFA-BE0BBB00DE18}"/>
              </a:ext>
            </a:extLst>
          </p:cNvPr>
          <p:cNvSpPr/>
          <p:nvPr/>
        </p:nvSpPr>
        <p:spPr>
          <a:xfrm>
            <a:off x="1193076" y="2220686"/>
            <a:ext cx="10175966" cy="3500845"/>
          </a:xfrm>
          <a:prstGeom prst="rect">
            <a:avLst/>
          </a:prstGeom>
          <a:solidFill>
            <a:schemeClr val="bg1"/>
          </a:solidFill>
          <a:ln w="79375">
            <a:solidFill>
              <a:schemeClr val="accent1"/>
            </a:solidFill>
          </a:ln>
          <a:effectLst>
            <a:reflection stA="45000"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A2FB4C24-A64F-AD27-EE1C-900A53BE014F}"/>
              </a:ext>
            </a:extLst>
          </p:cNvPr>
          <p:cNvSpPr txBox="1"/>
          <p:nvPr/>
        </p:nvSpPr>
        <p:spPr>
          <a:xfrm>
            <a:off x="1850573" y="3075057"/>
            <a:ext cx="9518469" cy="707886"/>
          </a:xfrm>
          <a:prstGeom prst="rect">
            <a:avLst/>
          </a:prstGeom>
          <a:noFill/>
        </p:spPr>
        <p:txBody>
          <a:bodyPr wrap="square" rtlCol="0">
            <a:spAutoFit/>
          </a:bodyPr>
          <a:lstStyle/>
          <a:p>
            <a:r>
              <a:rPr kumimoji="1" lang="ja-JP" altLang="en-US" sz="4000" b="1" dirty="0">
                <a:latin typeface="UD デジタル 教科書体 NK-B" panose="02020700000000000000" pitchFamily="18" charset="-128"/>
                <a:ea typeface="UD デジタル 教科書体 NK-B" panose="02020700000000000000" pitchFamily="18" charset="-128"/>
              </a:rPr>
              <a:t>“ユダヤ民族の中に、メシヤが来られる！”</a:t>
            </a:r>
          </a:p>
        </p:txBody>
      </p:sp>
      <p:sp>
        <p:nvSpPr>
          <p:cNvPr id="5" name="テキスト ボックス 4">
            <a:extLst>
              <a:ext uri="{FF2B5EF4-FFF2-40B4-BE49-F238E27FC236}">
                <a16:creationId xmlns:a16="http://schemas.microsoft.com/office/drawing/2014/main" id="{BF97D548-66B8-448D-5BE0-25473D9DC31A}"/>
              </a:ext>
            </a:extLst>
          </p:cNvPr>
          <p:cNvSpPr txBox="1"/>
          <p:nvPr/>
        </p:nvSpPr>
        <p:spPr>
          <a:xfrm>
            <a:off x="1650272" y="4283371"/>
            <a:ext cx="9518469" cy="707886"/>
          </a:xfrm>
          <a:prstGeom prst="rect">
            <a:avLst/>
          </a:prstGeom>
          <a:noFill/>
        </p:spPr>
        <p:txBody>
          <a:bodyPr wrap="square" rtlCol="0">
            <a:spAutoFit/>
          </a:bodyPr>
          <a:lstStyle/>
          <a:p>
            <a:r>
              <a:rPr kumimoji="1" lang="ja-JP" altLang="en-US" sz="4000" b="1" dirty="0">
                <a:latin typeface="UD デジタル 教科書体 NK-B" panose="02020700000000000000" pitchFamily="18" charset="-128"/>
                <a:ea typeface="UD デジタル 教科書体 NK-B" panose="02020700000000000000" pitchFamily="18" charset="-128"/>
              </a:rPr>
              <a:t>“メシヤが来られる前に、</a:t>
            </a:r>
            <a:r>
              <a:rPr kumimoji="1" lang="en-US" altLang="ja-JP" sz="4000" b="1" dirty="0">
                <a:solidFill>
                  <a:srgbClr val="FF0000"/>
                </a:solidFill>
                <a:latin typeface="UD デジタル 教科書体 NK-B" panose="02020700000000000000" pitchFamily="18" charset="-128"/>
                <a:ea typeface="UD デジタル 教科書体 NK-B" panose="02020700000000000000" pitchFamily="18" charset="-128"/>
              </a:rPr>
              <a:t>『</a:t>
            </a:r>
            <a:r>
              <a:rPr kumimoji="1" lang="ja-JP" altLang="en-US" sz="4000" b="1" dirty="0">
                <a:solidFill>
                  <a:srgbClr val="FF0000"/>
                </a:solidFill>
                <a:latin typeface="UD デジタル 教科書体 NK-B" panose="02020700000000000000" pitchFamily="18" charset="-128"/>
                <a:ea typeface="UD デジタル 教科書体 NK-B" panose="02020700000000000000" pitchFamily="18" charset="-128"/>
              </a:rPr>
              <a:t>エリヤ</a:t>
            </a:r>
            <a:r>
              <a:rPr kumimoji="1" lang="en-US" altLang="ja-JP" sz="4000" b="1" dirty="0">
                <a:solidFill>
                  <a:srgbClr val="FF0000"/>
                </a:solidFill>
                <a:latin typeface="UD デジタル 教科書体 NK-B" panose="02020700000000000000" pitchFamily="18" charset="-128"/>
                <a:ea typeface="UD デジタル 教科書体 NK-B" panose="02020700000000000000" pitchFamily="18" charset="-128"/>
              </a:rPr>
              <a:t>』</a:t>
            </a:r>
            <a:r>
              <a:rPr kumimoji="1" lang="ja-JP" altLang="en-US" sz="4000" b="1" dirty="0">
                <a:latin typeface="UD デジタル 教科書体 NK-B" panose="02020700000000000000" pitchFamily="18" charset="-128"/>
                <a:ea typeface="UD デジタル 教科書体 NK-B" panose="02020700000000000000" pitchFamily="18" charset="-128"/>
              </a:rPr>
              <a:t>が来る！”</a:t>
            </a:r>
          </a:p>
        </p:txBody>
      </p:sp>
      <p:sp>
        <p:nvSpPr>
          <p:cNvPr id="6" name="テキスト ボックス 5">
            <a:extLst>
              <a:ext uri="{FF2B5EF4-FFF2-40B4-BE49-F238E27FC236}">
                <a16:creationId xmlns:a16="http://schemas.microsoft.com/office/drawing/2014/main" id="{66CD110D-B2BA-2649-4E0B-B73EA86B4BC4}"/>
              </a:ext>
            </a:extLst>
          </p:cNvPr>
          <p:cNvSpPr txBox="1"/>
          <p:nvPr/>
        </p:nvSpPr>
        <p:spPr>
          <a:xfrm>
            <a:off x="4984567" y="607668"/>
            <a:ext cx="2222864" cy="1323439"/>
          </a:xfrm>
          <a:prstGeom prst="rect">
            <a:avLst/>
          </a:prstGeom>
          <a:noFill/>
          <a:ln>
            <a:noFill/>
          </a:ln>
        </p:spPr>
        <p:txBody>
          <a:bodyPr wrap="square" rtlCol="0">
            <a:spAutoFit/>
          </a:bodyPr>
          <a:lstStyle/>
          <a:p>
            <a:r>
              <a:rPr kumimoji="1" lang="ja-JP" altLang="en-US" sz="8000" dirty="0">
                <a:latin typeface="UD デジタル 教科書体 NK-B" panose="02020700000000000000" pitchFamily="18" charset="-128"/>
                <a:ea typeface="UD デジタル 教科書体 NK-B" panose="02020700000000000000" pitchFamily="18" charset="-128"/>
              </a:rPr>
              <a:t>預言</a:t>
            </a:r>
            <a:endParaRPr kumimoji="1" lang="en-US" altLang="ja-JP" sz="80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7E6220F7-5F85-BDB2-3F23-3E13F7C2BA0D}"/>
              </a:ext>
            </a:extLst>
          </p:cNvPr>
          <p:cNvSpPr txBox="1"/>
          <p:nvPr/>
        </p:nvSpPr>
        <p:spPr>
          <a:xfrm>
            <a:off x="5402105" y="453779"/>
            <a:ext cx="1686973" cy="307777"/>
          </a:xfrm>
          <a:prstGeom prst="rect">
            <a:avLst/>
          </a:prstGeom>
          <a:noFill/>
        </p:spPr>
        <p:txBody>
          <a:bodyPr wrap="square" rtlCol="0">
            <a:spAutoFit/>
          </a:bodyPr>
          <a:lstStyle/>
          <a:p>
            <a:r>
              <a:rPr kumimoji="1" lang="ja-JP" altLang="en-US" sz="1400" b="1" dirty="0">
                <a:latin typeface="UD デジタル 教科書体 NK-B" panose="02020700000000000000" pitchFamily="18" charset="-128"/>
                <a:ea typeface="UD デジタル 教科書体 NK-B" panose="02020700000000000000" pitchFamily="18" charset="-128"/>
              </a:rPr>
              <a:t>よ　　　　　　 　げん</a:t>
            </a:r>
          </a:p>
        </p:txBody>
      </p:sp>
      <p:sp>
        <p:nvSpPr>
          <p:cNvPr id="10" name="テキスト ボックス 9">
            <a:extLst>
              <a:ext uri="{FF2B5EF4-FFF2-40B4-BE49-F238E27FC236}">
                <a16:creationId xmlns:a16="http://schemas.microsoft.com/office/drawing/2014/main" id="{0D97611C-A4F2-176C-70EE-7B787DDB4204}"/>
              </a:ext>
            </a:extLst>
          </p:cNvPr>
          <p:cNvSpPr txBox="1"/>
          <p:nvPr/>
        </p:nvSpPr>
        <p:spPr>
          <a:xfrm>
            <a:off x="3744802" y="2936557"/>
            <a:ext cx="536594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みん　　ぞく　　　　　　　　　なか　　　　　　　　　　　　　　　　　　　　　　　　　　　　　　　　　 こ</a:t>
            </a:r>
          </a:p>
        </p:txBody>
      </p:sp>
      <p:sp>
        <p:nvSpPr>
          <p:cNvPr id="11" name="テキスト ボックス 10">
            <a:extLst>
              <a:ext uri="{FF2B5EF4-FFF2-40B4-BE49-F238E27FC236}">
                <a16:creationId xmlns:a16="http://schemas.microsoft.com/office/drawing/2014/main" id="{4D8B6CC2-6C7C-F142-6CA1-D4823901A62F}"/>
              </a:ext>
            </a:extLst>
          </p:cNvPr>
          <p:cNvSpPr txBox="1"/>
          <p:nvPr/>
        </p:nvSpPr>
        <p:spPr>
          <a:xfrm>
            <a:off x="3976708" y="4093543"/>
            <a:ext cx="6414199"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こ　　　　　　　　　　　　　　　　　　　　まえ</a:t>
            </a:r>
            <a:r>
              <a:rPr kumimoji="1" lang="ja-JP" altLang="en-US" sz="1200" dirty="0">
                <a:latin typeface="UD デジタル 教科書体 NK-B" panose="02020700000000000000" pitchFamily="18" charset="-128"/>
                <a:ea typeface="UD デジタル 教科書体 NK-B" panose="02020700000000000000" pitchFamily="18" charset="-128"/>
              </a:rPr>
              <a:t>　　　　　　　　　　　　　　　　　　　　　　　　　　　　　　　　　　　　　　　　　 く</a:t>
            </a:r>
          </a:p>
        </p:txBody>
      </p:sp>
    </p:spTree>
    <p:extLst>
      <p:ext uri="{BB962C8B-B14F-4D97-AF65-F5344CB8AC3E}">
        <p14:creationId xmlns:p14="http://schemas.microsoft.com/office/powerpoint/2010/main" val="3026320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961F674C-2BE0-4BC5-929B-99BA42737F45}"/>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4312" t="-2496" r="6391" b="21127"/>
          <a:stretch/>
        </p:blipFill>
        <p:spPr>
          <a:xfrm>
            <a:off x="1524000" y="-240632"/>
            <a:ext cx="9144000" cy="7098632"/>
          </a:xfrm>
          <a:prstGeom prst="rect">
            <a:avLst/>
          </a:prstGeom>
          <a:ln>
            <a:noFill/>
          </a:ln>
          <a:effectLst/>
        </p:spPr>
      </p:pic>
      <p:sp>
        <p:nvSpPr>
          <p:cNvPr id="2" name="四角形: 角を丸くする 1">
            <a:extLst>
              <a:ext uri="{FF2B5EF4-FFF2-40B4-BE49-F238E27FC236}">
                <a16:creationId xmlns:a16="http://schemas.microsoft.com/office/drawing/2014/main" id="{FFC668F2-FC1B-5066-E6A3-97CBE502EB49}"/>
              </a:ext>
            </a:extLst>
          </p:cNvPr>
          <p:cNvSpPr/>
          <p:nvPr/>
        </p:nvSpPr>
        <p:spPr>
          <a:xfrm>
            <a:off x="8204201" y="5142908"/>
            <a:ext cx="2071969" cy="769441"/>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a:p>
        </p:txBody>
      </p:sp>
      <p:sp>
        <p:nvSpPr>
          <p:cNvPr id="3" name="テキスト ボックス 2">
            <a:extLst>
              <a:ext uri="{FF2B5EF4-FFF2-40B4-BE49-F238E27FC236}">
                <a16:creationId xmlns:a16="http://schemas.microsoft.com/office/drawing/2014/main" id="{91439647-A3FB-BC31-9AAD-252F85023F8A}"/>
              </a:ext>
            </a:extLst>
          </p:cNvPr>
          <p:cNvSpPr txBox="1"/>
          <p:nvPr/>
        </p:nvSpPr>
        <p:spPr>
          <a:xfrm>
            <a:off x="8367582" y="5155608"/>
            <a:ext cx="1866613" cy="769441"/>
          </a:xfrm>
          <a:prstGeom prst="rect">
            <a:avLst/>
          </a:prstGeom>
          <a:noFill/>
        </p:spPr>
        <p:txBody>
          <a:bodyPr wrap="square" rtlCol="0">
            <a:spAutoFit/>
          </a:bodyPr>
          <a:lstStyle/>
          <a:p>
            <a:r>
              <a:rPr lang="ja-JP" altLang="en-US" sz="4400" dirty="0">
                <a:solidFill>
                  <a:schemeClr val="bg1"/>
                </a:solidFill>
                <a:latin typeface="UD デジタル 教科書体 NK-B" panose="02020700000000000000" pitchFamily="18" charset="-128"/>
                <a:ea typeface="UD デジタル 教科書体 NK-B" panose="02020700000000000000" pitchFamily="18" charset="-128"/>
              </a:rPr>
              <a:t>ヨハネ</a:t>
            </a:r>
          </a:p>
        </p:txBody>
      </p:sp>
    </p:spTree>
    <p:extLst>
      <p:ext uri="{BB962C8B-B14F-4D97-AF65-F5344CB8AC3E}">
        <p14:creationId xmlns:p14="http://schemas.microsoft.com/office/powerpoint/2010/main" val="177752185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A389CAC5-FB9D-4D13-ABE3-040E0DFEF31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46723" y="0"/>
            <a:ext cx="9698557" cy="6858000"/>
          </a:xfrm>
        </p:spPr>
      </p:pic>
      <p:sp>
        <p:nvSpPr>
          <p:cNvPr id="3" name="四角形: 角を丸くする 2">
            <a:extLst>
              <a:ext uri="{FF2B5EF4-FFF2-40B4-BE49-F238E27FC236}">
                <a16:creationId xmlns:a16="http://schemas.microsoft.com/office/drawing/2014/main" id="{11AC8447-0A6C-02D3-8017-AAD677A02537}"/>
              </a:ext>
            </a:extLst>
          </p:cNvPr>
          <p:cNvSpPr/>
          <p:nvPr/>
        </p:nvSpPr>
        <p:spPr>
          <a:xfrm>
            <a:off x="3875720" y="5327375"/>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テキスト ボックス 4">
            <a:extLst>
              <a:ext uri="{FF2B5EF4-FFF2-40B4-BE49-F238E27FC236}">
                <a16:creationId xmlns:a16="http://schemas.microsoft.com/office/drawing/2014/main" id="{C0072215-0ED8-180C-401C-EF709A1DA892}"/>
              </a:ext>
            </a:extLst>
          </p:cNvPr>
          <p:cNvSpPr txBox="1"/>
          <p:nvPr/>
        </p:nvSpPr>
        <p:spPr>
          <a:xfrm>
            <a:off x="4193769" y="5436419"/>
            <a:ext cx="1630018" cy="646331"/>
          </a:xfrm>
          <a:prstGeom prst="rect">
            <a:avLst/>
          </a:prstGeom>
          <a:noFill/>
        </p:spPr>
        <p:txBody>
          <a:bodyPr wrap="square" rtlCol="0">
            <a:spAutoFit/>
          </a:bodyPr>
          <a:lstStyle/>
          <a:p>
            <a:r>
              <a:rPr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イエス</a:t>
            </a:r>
          </a:p>
        </p:txBody>
      </p:sp>
      <p:sp>
        <p:nvSpPr>
          <p:cNvPr id="2" name="テキスト ボックス 1">
            <a:extLst>
              <a:ext uri="{FF2B5EF4-FFF2-40B4-BE49-F238E27FC236}">
                <a16:creationId xmlns:a16="http://schemas.microsoft.com/office/drawing/2014/main" id="{2175F2BB-9690-0ABA-0A94-9F0709C734E1}"/>
              </a:ext>
            </a:extLst>
          </p:cNvPr>
          <p:cNvSpPr txBox="1"/>
          <p:nvPr/>
        </p:nvSpPr>
        <p:spPr>
          <a:xfrm>
            <a:off x="1842356" y="541166"/>
            <a:ext cx="2222864" cy="1323439"/>
          </a:xfrm>
          <a:prstGeom prst="rect">
            <a:avLst/>
          </a:prstGeom>
          <a:noFill/>
          <a:ln>
            <a:noFill/>
          </a:ln>
        </p:spPr>
        <p:txBody>
          <a:bodyPr wrap="square" rtlCol="0">
            <a:spAutoFit/>
          </a:bodyPr>
          <a:lstStyle/>
          <a:p>
            <a:r>
              <a:rPr kumimoji="1" lang="ja-JP" altLang="en-US" sz="8000" dirty="0">
                <a:latin typeface="UD デジタル 教科書体 NK-B" panose="02020700000000000000" pitchFamily="18" charset="-128"/>
                <a:ea typeface="UD デジタル 教科書体 NK-B" panose="02020700000000000000" pitchFamily="18" charset="-128"/>
              </a:rPr>
              <a:t>洗礼</a:t>
            </a:r>
            <a:endParaRPr kumimoji="1" lang="en-US" altLang="ja-JP" sz="80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94DCBB7F-74F0-8D93-3BA1-93A5DE99C4E6}"/>
              </a:ext>
            </a:extLst>
          </p:cNvPr>
          <p:cNvSpPr txBox="1"/>
          <p:nvPr/>
        </p:nvSpPr>
        <p:spPr>
          <a:xfrm>
            <a:off x="2165802" y="382384"/>
            <a:ext cx="1709918" cy="276999"/>
          </a:xfrm>
          <a:prstGeom prst="rect">
            <a:avLst/>
          </a:prstGeom>
          <a:noFill/>
          <a:ln>
            <a:noFill/>
          </a:ln>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　せん　　 　　　　れい</a:t>
            </a:r>
            <a:endParaRPr lang="en-US" altLang="ja-JP"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7049965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A389CAC5-FB9D-4D13-ABE3-040E0DFEF31E}"/>
              </a:ext>
            </a:extLst>
          </p:cNvPr>
          <p:cNvPicPr>
            <a:picLocks noGrp="1" noChangeAspect="1"/>
          </p:cNvPicPr>
          <p:nvPr>
            <p:ph idx="1"/>
          </p:nvPr>
        </p:nvPicPr>
        <p:blipFill>
          <a:blip r:embed="rId3" cstate="print">
            <a:alphaModFix amt="29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200886" y="0"/>
            <a:ext cx="9698557" cy="6858000"/>
          </a:xfrm>
        </p:spPr>
      </p:pic>
      <p:sp>
        <p:nvSpPr>
          <p:cNvPr id="2" name="テキスト ボックス 1">
            <a:extLst>
              <a:ext uri="{FF2B5EF4-FFF2-40B4-BE49-F238E27FC236}">
                <a16:creationId xmlns:a16="http://schemas.microsoft.com/office/drawing/2014/main" id="{52C4B8D0-E688-C608-BE32-808CA14FBECB}"/>
              </a:ext>
            </a:extLst>
          </p:cNvPr>
          <p:cNvSpPr txBox="1"/>
          <p:nvPr/>
        </p:nvSpPr>
        <p:spPr>
          <a:xfrm>
            <a:off x="1471876" y="735219"/>
            <a:ext cx="9156575" cy="6370975"/>
          </a:xfrm>
          <a:prstGeom prst="rect">
            <a:avLst/>
          </a:prstGeom>
          <a:noFill/>
        </p:spPr>
        <p:txBody>
          <a:bodyPr wrap="square" rtlCol="0">
            <a:spAutoFit/>
          </a:bodyPr>
          <a:lstStyle/>
          <a:p>
            <a:pPr>
              <a:lnSpc>
                <a:spcPct val="150000"/>
              </a:lnSpc>
            </a:pPr>
            <a:r>
              <a:rPr lang="ja-JP" altLang="ja-JP" sz="4000" b="1" kern="100" dirty="0">
                <a:effectLst/>
                <a:latin typeface="游明朝" panose="02020400000000000000" pitchFamily="18" charset="-128"/>
                <a:ea typeface="游明朝" panose="02020400000000000000" pitchFamily="18" charset="-128"/>
                <a:cs typeface="Times New Roman" panose="02020603050405020304" pitchFamily="18" charset="0"/>
              </a:rPr>
              <a:t>すると、見よ、天が開け、神の御霊が</a:t>
            </a:r>
            <a:r>
              <a:rPr lang="ja-JP" altLang="en-US" sz="4000" b="1" kern="100" dirty="0">
                <a:effectLst/>
                <a:latin typeface="游明朝" panose="02020400000000000000" pitchFamily="18" charset="-128"/>
                <a:ea typeface="游明朝" panose="02020400000000000000" pitchFamily="18" charset="-128"/>
                <a:cs typeface="Times New Roman" panose="02020603050405020304" pitchFamily="18" charset="0"/>
              </a:rPr>
              <a:t>はと</a:t>
            </a:r>
            <a:r>
              <a:rPr lang="ja-JP" altLang="ja-JP" sz="4000" b="1" kern="100" dirty="0">
                <a:effectLst/>
                <a:latin typeface="游明朝" panose="02020400000000000000" pitchFamily="18" charset="-128"/>
                <a:ea typeface="游明朝" panose="02020400000000000000" pitchFamily="18" charset="-128"/>
                <a:cs typeface="Times New Roman" panose="02020603050405020304" pitchFamily="18" charset="0"/>
              </a:rPr>
              <a:t>のように自分の上に下ってくるのを、ごらんになった。また天から声があって言った、</a:t>
            </a:r>
            <a:r>
              <a:rPr lang="ja-JP" altLang="ja-JP" sz="4000" b="1"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『これはわたしの愛する子、わたしの心にかなう者である』</a:t>
            </a:r>
            <a:r>
              <a:rPr lang="ja-JP" altLang="en-US" sz="4000" b="1"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en-US" altLang="ja-JP" sz="4000" b="1"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endParaRPr>
          </a:p>
          <a:p>
            <a:pPr>
              <a:lnSpc>
                <a:spcPct val="150000"/>
              </a:lnSpc>
            </a:pPr>
            <a:r>
              <a:rPr lang="ja-JP" altLang="en-US" sz="4000" b="1" kern="100" dirty="0">
                <a:latin typeface="游明朝" panose="02020400000000000000" pitchFamily="18" charset="-128"/>
                <a:ea typeface="游明朝" panose="02020400000000000000" pitchFamily="18" charset="-128"/>
                <a:cs typeface="Times New Roman" panose="02020603050405020304" pitchFamily="18" charset="0"/>
              </a:rPr>
              <a:t>　　　　　　　　　</a:t>
            </a:r>
            <a:r>
              <a:rPr lang="en-US" altLang="ja-JP" sz="4000" b="1"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4000" b="1" kern="100" dirty="0">
                <a:effectLst/>
                <a:latin typeface="游明朝" panose="02020400000000000000" pitchFamily="18" charset="-128"/>
                <a:ea typeface="游明朝" panose="02020400000000000000" pitchFamily="18" charset="-128"/>
                <a:cs typeface="Times New Roman" panose="02020603050405020304" pitchFamily="18" charset="0"/>
              </a:rPr>
              <a:t>マタイ</a:t>
            </a:r>
            <a:r>
              <a:rPr lang="en-US" altLang="ja-JP" sz="4000" b="1" kern="100" dirty="0">
                <a:effectLst/>
                <a:latin typeface="游明朝" panose="02020400000000000000" pitchFamily="18" charset="-128"/>
                <a:ea typeface="游明朝" panose="02020400000000000000" pitchFamily="18" charset="-128"/>
                <a:cs typeface="Times New Roman" panose="02020603050405020304" pitchFamily="18" charset="0"/>
              </a:rPr>
              <a:t>3.16</a:t>
            </a:r>
            <a:r>
              <a:rPr lang="ja-JP" altLang="ja-JP" sz="4000" b="1"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en-US" altLang="ja-JP" sz="4000" b="1" kern="100" dirty="0">
                <a:effectLst/>
                <a:latin typeface="游明朝" panose="02020400000000000000" pitchFamily="18" charset="-128"/>
                <a:ea typeface="游明朝" panose="02020400000000000000" pitchFamily="18" charset="-128"/>
                <a:cs typeface="Times New Roman" panose="02020603050405020304" pitchFamily="18" charset="0"/>
              </a:rPr>
              <a:t>17)</a:t>
            </a:r>
            <a:endParaRPr lang="ja-JP" altLang="ja-JP" sz="4000" b="1"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sz="4800" dirty="0"/>
          </a:p>
        </p:txBody>
      </p:sp>
    </p:spTree>
    <p:extLst>
      <p:ext uri="{BB962C8B-B14F-4D97-AF65-F5344CB8AC3E}">
        <p14:creationId xmlns:p14="http://schemas.microsoft.com/office/powerpoint/2010/main" val="163716101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C97D2CA1-7703-4950-9333-D1A20A4EB30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46722" y="0"/>
            <a:ext cx="9698557" cy="6858000"/>
          </a:xfrm>
        </p:spPr>
      </p:pic>
      <p:sp>
        <p:nvSpPr>
          <p:cNvPr id="3" name="四角形: 角を丸くする 2">
            <a:extLst>
              <a:ext uri="{FF2B5EF4-FFF2-40B4-BE49-F238E27FC236}">
                <a16:creationId xmlns:a16="http://schemas.microsoft.com/office/drawing/2014/main" id="{F2FB501A-7AB6-F54A-C639-CE697D7C5BE4}"/>
              </a:ext>
            </a:extLst>
          </p:cNvPr>
          <p:cNvSpPr/>
          <p:nvPr/>
        </p:nvSpPr>
        <p:spPr>
          <a:xfrm>
            <a:off x="1669232" y="5705061"/>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四角形: 角を丸くする 4">
            <a:extLst>
              <a:ext uri="{FF2B5EF4-FFF2-40B4-BE49-F238E27FC236}">
                <a16:creationId xmlns:a16="http://schemas.microsoft.com/office/drawing/2014/main" id="{49A54A66-133D-486C-0146-7B86621F7051}"/>
              </a:ext>
            </a:extLst>
          </p:cNvPr>
          <p:cNvSpPr/>
          <p:nvPr/>
        </p:nvSpPr>
        <p:spPr>
          <a:xfrm>
            <a:off x="8600662" y="2673626"/>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CEC049CB-6C0E-DC34-370D-EFBC71B745B2}"/>
              </a:ext>
            </a:extLst>
          </p:cNvPr>
          <p:cNvSpPr txBox="1"/>
          <p:nvPr/>
        </p:nvSpPr>
        <p:spPr>
          <a:xfrm>
            <a:off x="2004952" y="5814105"/>
            <a:ext cx="1630018" cy="646331"/>
          </a:xfrm>
          <a:prstGeom prst="rect">
            <a:avLst/>
          </a:prstGeom>
          <a:noFill/>
        </p:spPr>
        <p:txBody>
          <a:bodyPr wrap="square" rtlCol="0">
            <a:spAutoFit/>
          </a:bodyPr>
          <a:lstStyle/>
          <a:p>
            <a:r>
              <a:rPr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ヨハネ</a:t>
            </a:r>
          </a:p>
        </p:txBody>
      </p:sp>
      <p:sp>
        <p:nvSpPr>
          <p:cNvPr id="7" name="テキスト ボックス 6">
            <a:extLst>
              <a:ext uri="{FF2B5EF4-FFF2-40B4-BE49-F238E27FC236}">
                <a16:creationId xmlns:a16="http://schemas.microsoft.com/office/drawing/2014/main" id="{54C30679-0C45-F171-D336-52622808FED1}"/>
              </a:ext>
            </a:extLst>
          </p:cNvPr>
          <p:cNvSpPr txBox="1"/>
          <p:nvPr/>
        </p:nvSpPr>
        <p:spPr>
          <a:xfrm>
            <a:off x="8908772" y="2782670"/>
            <a:ext cx="1630018" cy="646331"/>
          </a:xfrm>
          <a:prstGeom prst="rect">
            <a:avLst/>
          </a:prstGeom>
          <a:noFill/>
        </p:spPr>
        <p:txBody>
          <a:bodyPr wrap="square" rtlCol="0">
            <a:spAutoFit/>
          </a:bodyPr>
          <a:lstStyle/>
          <a:p>
            <a:r>
              <a:rPr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イエス</a:t>
            </a:r>
          </a:p>
        </p:txBody>
      </p:sp>
    </p:spTree>
    <p:extLst>
      <p:ext uri="{BB962C8B-B14F-4D97-AF65-F5344CB8AC3E}">
        <p14:creationId xmlns:p14="http://schemas.microsoft.com/office/powerpoint/2010/main" val="5975875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TotalTime>
  <Words>1649</Words>
  <PresentationFormat>ワイド画面</PresentationFormat>
  <Paragraphs>145</Paragraphs>
  <Slides>18</Slides>
  <Notes>18</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18</vt:i4>
      </vt:variant>
    </vt:vector>
  </HeadingPairs>
  <TitlesOfParts>
    <vt:vector size="25" baseType="lpstr">
      <vt:lpstr>ＭＳ Ｐゴシック</vt:lpstr>
      <vt:lpstr>UD デジタル 教科書体 NK-B</vt:lpstr>
      <vt:lpstr>游ゴシック</vt:lpstr>
      <vt:lpstr>游ゴシック Light</vt:lpstr>
      <vt:lpstr>游明朝</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2023-01-04T04:38:04Z</dcterms:created>
  <dcterms:modified xsi:type="dcterms:W3CDTF">2023-01-10T06:03:42Z</dcterms:modified>
</cp:coreProperties>
</file>