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71" r:id="rId2"/>
    <p:sldId id="434" r:id="rId3"/>
    <p:sldId id="435" r:id="rId4"/>
    <p:sldId id="417" r:id="rId5"/>
    <p:sldId id="418" r:id="rId6"/>
    <p:sldId id="423" r:id="rId7"/>
    <p:sldId id="422" r:id="rId8"/>
    <p:sldId id="421" r:id="rId9"/>
    <p:sldId id="42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3F93AD-85AC-4F50-A2A5-C799739BAC3F}" v="1" dt="2022-07-20T01:33:23.773"/>
    <p1510:client id="{6BE5B096-1823-42D9-887E-9E6CE0775107}" v="29" dt="2022-07-20T02:10:58.1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1" autoAdjust="0"/>
    <p:restoredTop sz="61294" autoAdjust="0"/>
  </p:normalViewPr>
  <p:slideViewPr>
    <p:cSldViewPr snapToGrid="0">
      <p:cViewPr varScale="1">
        <p:scale>
          <a:sx n="66" d="100"/>
          <a:sy n="66" d="100"/>
        </p:scale>
        <p:origin x="278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根本園花" userId="CPsJRF4cyR38UmaNZbO9zfUi+OzqLuL8WYdzdwLD5g0=" providerId="None" clId="Web-{143F93AD-85AC-4F50-A2A5-C799739BAC3F}"/>
    <pc:docChg chg="modSld">
      <pc:chgData name="根本園花" userId="CPsJRF4cyR38UmaNZbO9zfUi+OzqLuL8WYdzdwLD5g0=" providerId="None" clId="Web-{143F93AD-85AC-4F50-A2A5-C799739BAC3F}" dt="2022-07-20T01:33:23.773" v="0" actId="1076"/>
      <pc:docMkLst>
        <pc:docMk/>
      </pc:docMkLst>
      <pc:sldChg chg="modSp">
        <pc:chgData name="根本園花" userId="CPsJRF4cyR38UmaNZbO9zfUi+OzqLuL8WYdzdwLD5g0=" providerId="None" clId="Web-{143F93AD-85AC-4F50-A2A5-C799739BAC3F}" dt="2022-07-20T01:33:23.773" v="0" actId="1076"/>
        <pc:sldMkLst>
          <pc:docMk/>
          <pc:sldMk cId="2526819240" sldId="271"/>
        </pc:sldMkLst>
        <pc:spChg chg="mod">
          <ac:chgData name="根本園花" userId="CPsJRF4cyR38UmaNZbO9zfUi+OzqLuL8WYdzdwLD5g0=" providerId="None" clId="Web-{143F93AD-85AC-4F50-A2A5-C799739BAC3F}" dt="2022-07-20T01:33:23.773" v="0" actId="1076"/>
          <ac:spMkLst>
            <pc:docMk/>
            <pc:sldMk cId="2526819240" sldId="271"/>
            <ac:spMk id="7" creationId="{1A6DD443-3DF9-5893-F7A7-300F1CD0C114}"/>
          </ac:spMkLst>
        </pc:spChg>
      </pc:sldChg>
    </pc:docChg>
  </pc:docChgLst>
  <pc:docChgLst>
    <pc:chgData name="根本園花" userId="CPsJRF4cyR38UmaNZbO9zfUi+OzqLuL8WYdzdwLD5g0=" providerId="None" clId="Web-{6BE5B096-1823-42D9-887E-9E6CE0775107}"/>
    <pc:docChg chg="modSld">
      <pc:chgData name="根本園花" userId="CPsJRF4cyR38UmaNZbO9zfUi+OzqLuL8WYdzdwLD5g0=" providerId="None" clId="Web-{6BE5B096-1823-42D9-887E-9E6CE0775107}" dt="2022-07-20T02:10:55.674" v="15" actId="20577"/>
      <pc:docMkLst>
        <pc:docMk/>
      </pc:docMkLst>
      <pc:sldChg chg="modSp">
        <pc:chgData name="根本園花" userId="CPsJRF4cyR38UmaNZbO9zfUi+OzqLuL8WYdzdwLD5g0=" providerId="None" clId="Web-{6BE5B096-1823-42D9-887E-9E6CE0775107}" dt="2022-07-20T02:10:55.674" v="15" actId="20577"/>
        <pc:sldMkLst>
          <pc:docMk/>
          <pc:sldMk cId="2526819240" sldId="271"/>
        </pc:sldMkLst>
        <pc:spChg chg="mod">
          <ac:chgData name="根本園花" userId="CPsJRF4cyR38UmaNZbO9zfUi+OzqLuL8WYdzdwLD5g0=" providerId="None" clId="Web-{6BE5B096-1823-42D9-887E-9E6CE0775107}" dt="2022-07-20T02:10:55.674" v="15" actId="20577"/>
          <ac:spMkLst>
            <pc:docMk/>
            <pc:sldMk cId="2526819240" sldId="271"/>
            <ac:spMk id="6" creationId="{62BFF0BF-FAE5-D623-BBC9-58B0A4D05B1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5EF17-6681-4C1E-9D59-85E9A57639AC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8D37E6-F45F-4420-A03E-DEA728ADA9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82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133350"/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今回は、イエス様の教えて下さった、種まき</a:t>
            </a:r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という</a:t>
            </a: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お話をします。</a:t>
            </a:r>
            <a:endParaRPr lang="ja-JP" altLang="ja-JP" sz="1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CE732-60F9-4622-A40F-13C9F9CB072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28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イエス様は、このようなお話を通して、私たちが、どのように生活すべきかを教えてくださいました。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今日は、イエス様のたくさんあるお話の中から、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 dirty="0"/>
              <a:t>「種まき」というお話をしたいと思います。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0083A3-9DA1-467F-92CF-6DF29B3BD1C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7090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みなさんがいつも食べている、野菜や果物は、一粒の種からできています。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kumimoji="1"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種が元気よく成長すると。おいしい野菜や果物になります。</a:t>
            </a:r>
            <a:endParaRPr kumimoji="1"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kumimoji="1"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今日はこの「種」についてのお話になります。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8D37E6-F45F-4420-A03E-DEA728ADA9E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260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昔の人たちの種まきは、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種を手でばらまいたり、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小さな穴のあいた袋をロバの背中にのせて、ロバが歩くことによって少しずつ種が落ちる</a:t>
            </a: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、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という</a:t>
            </a:r>
            <a:r>
              <a:rPr lang="ja-JP" altLang="ja-JP" sz="1200" kern="12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種のまき方をし</a:t>
            </a: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ていました。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ですので</a:t>
            </a: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、種はあちこちにばらまかれ</a:t>
            </a: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、</a:t>
            </a: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実を結ぶものと</a:t>
            </a: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、</a:t>
            </a: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そうでないものと</a:t>
            </a: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に分かれました。</a:t>
            </a:r>
            <a:endParaRPr lang="ja-JP" altLang="ja-JP" sz="12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CE732-60F9-4622-A40F-13C9F9CB072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55090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まず、道ばたに落ちた種は、どうでしょうか？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この</a:t>
            </a: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種は芽が生えません</a:t>
            </a: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でした。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なぜなら、</a:t>
            </a: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土の上に落ちているので、鳥が飛んできて食べてしま</a:t>
            </a: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うからです。</a:t>
            </a:r>
            <a:endParaRPr lang="ja-JP" altLang="ja-JP" sz="12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CE732-60F9-4622-A40F-13C9F9CB072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7399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次に、石の</a:t>
            </a: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間</a:t>
            </a: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に落ちた種はどうでしょうか？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この種もうまく育ちませんでした。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種から芽</a:t>
            </a: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はでるのですが、周りに</a:t>
            </a: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石が</a:t>
            </a: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邪魔してしまい、芽が元気よく、</a:t>
            </a: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伸びることができません。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結局、</a:t>
            </a: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水を吸うことができなくて根が育たないので、枯れてしま</a:t>
            </a: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うからです。</a:t>
            </a:r>
            <a:endParaRPr lang="ja-JP" altLang="ja-JP" sz="12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CE732-60F9-4622-A40F-13C9F9CB072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254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それでは、</a:t>
            </a: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いばらの中に種が落ちたらどう</a:t>
            </a:r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なるでしょうか</a:t>
            </a: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？</a:t>
            </a: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この種も上手く育ちませんでした。</a:t>
            </a: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芽は</a:t>
            </a:r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出るのですが、周りの</a:t>
            </a: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いばらがぐんぐん伸びて芽をふさいでしま</a:t>
            </a:r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います。</a:t>
            </a: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いばらに邪魔された芽は、太陽の光を浴びることができなくて、枯れてしま</a:t>
            </a:r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うからです。</a:t>
            </a:r>
            <a:endParaRPr lang="ja-JP" altLang="ja-JP" sz="1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CE732-60F9-4622-A40F-13C9F9CB072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516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最後に、耕された良い畑に</a:t>
            </a: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おちは種はどうでしょうか？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やわらかい土の中で根を張り、太陽の光を浴びながらすくすくと茎や葉っぱが大きくなり、</a:t>
            </a: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とても立派な、</a:t>
            </a:r>
            <a:r>
              <a:rPr lang="ja-JP" altLang="ja-JP" sz="12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実をつけました。</a:t>
            </a:r>
            <a:endParaRPr lang="ja-JP" altLang="ja-JP" sz="12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CE732-60F9-4622-A40F-13C9F9CB072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1857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このお話は、ただの種まきのお話しではありません。</a:t>
            </a: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このお話でいう「種」というのは「神様のみ言」のことなのです。</a:t>
            </a: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そして、種が</a:t>
            </a: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「道ばた」「石の上」「いばら」「良い畑」というのは、</a:t>
            </a:r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み言をきく私たちの</a:t>
            </a: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「心」のことです。</a:t>
            </a: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ja-JP" altLang="ja-JP" sz="1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「①道ばたに落ちた種」というのは、</a:t>
            </a:r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神様の</a:t>
            </a: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み言を聞いても信じない人です。言うことを聞かないので、サタンがやってきてみ言を奪い取ってしまうのです。そして、聞いてもすぐに忘れてしまう人です。</a:t>
            </a: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ja-JP" altLang="ja-JP" sz="1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「②石の上に落ちた種」というのは、</a:t>
            </a:r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神様の</a:t>
            </a: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み言を聞いてはいますが、根がないために、少しの間は信じていても、誘惑にあうと、離れてしまう人です。</a:t>
            </a: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ja-JP" altLang="ja-JP" sz="1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「③いばらに落ちた種」というのは、</a:t>
            </a:r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神様の</a:t>
            </a: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み言を聞いて成長しますが、お金とか、名誉とか、地位とか、楽しみなどの欲に惑わされて、まっすぐに信仰が実らない人です。</a:t>
            </a: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ja-JP" altLang="ja-JP" sz="1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そして、最後の、</a:t>
            </a: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「④良い畑に落ちた種」というのは、神様のみ言を心から感謝して受け止め、み言の通りに</a:t>
            </a:r>
            <a:r>
              <a:rPr lang="ja-JP" altLang="en-US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生活をする</a:t>
            </a:r>
            <a:r>
              <a:rPr lang="ja-JP" altLang="ja-JP" sz="1800" kern="12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人のことです。</a:t>
            </a:r>
            <a:endParaRPr lang="en-US" altLang="ja-JP" sz="1800" kern="1200" dirty="0">
              <a:solidFill>
                <a:srgbClr val="00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ja-JP" altLang="ja-JP" sz="1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r>
              <a:rPr lang="ja-JP" altLang="ja-JP" sz="1800" kern="12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皆さんの心はこの四つの中のうちどれに当てはまるでしょうか？</a:t>
            </a:r>
            <a:endParaRPr lang="en-US" altLang="ja-JP" sz="1800" kern="1200" dirty="0">
              <a:solidFill>
                <a:srgbClr val="FF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1800" kern="1200" dirty="0">
              <a:solidFill>
                <a:srgbClr val="FF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ja-JP" altLang="ja-JP" sz="1800" kern="12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きっと、神様は、皆さんの心が</a:t>
            </a:r>
            <a:r>
              <a:rPr lang="ja-JP" altLang="en-US" sz="1800" kern="12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、</a:t>
            </a:r>
            <a:r>
              <a:rPr lang="en-US" altLang="ja-JP" sz="1800" kern="12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4</a:t>
            </a:r>
            <a:r>
              <a:rPr lang="ja-JP" altLang="en-US" sz="1800" kern="12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番目の</a:t>
            </a:r>
            <a:r>
              <a:rPr lang="ja-JP" altLang="ja-JP" sz="1800" kern="12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良い畑であってほしいと願われていると思います。</a:t>
            </a:r>
            <a:endParaRPr lang="en-US" altLang="ja-JP" sz="1800" kern="1200" dirty="0">
              <a:solidFill>
                <a:srgbClr val="FF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US" altLang="ja-JP" sz="1800" kern="1200" dirty="0">
              <a:solidFill>
                <a:srgbClr val="FF0000"/>
              </a:solidFill>
              <a:effectLst/>
              <a:latin typeface="ＭＳ Ｐゴシック" panose="020B0600070205080204" pitchFamily="50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ja-JP" altLang="ja-JP" sz="1800" kern="1200" dirty="0">
                <a:solidFill>
                  <a:srgbClr val="FF0000"/>
                </a:solidFill>
                <a:effectLst/>
                <a:latin typeface="ＭＳ Ｐゴシック" panose="020B0600070205080204" pitchFamily="50" charset="-128"/>
                <a:ea typeface="游明朝" panose="02020400000000000000" pitchFamily="18" charset="-128"/>
                <a:cs typeface="Times New Roman" panose="02020603050405020304" pitchFamily="18" charset="0"/>
              </a:rPr>
              <a:t>良い心に神様のみ言の種をまいて、神様の夢をかなえる人になれるように頑張りましょう。</a:t>
            </a:r>
            <a:endParaRPr lang="ja-JP" altLang="ja-JP" sz="1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pPr indent="133350"/>
            <a:r>
              <a:rPr lang="en-US" altLang="ja-JP" sz="1800" kern="1200" dirty="0">
                <a:solidFill>
                  <a:srgbClr val="000000"/>
                </a:solidFill>
                <a:effectLst/>
                <a:latin typeface="游明朝" panose="02020400000000000000" pitchFamily="18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 </a:t>
            </a:r>
            <a:endParaRPr lang="ja-JP" altLang="ja-JP" sz="1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ECE732-60F9-4622-A40F-13C9F9CB072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634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E2F-8670-434B-970C-7EEC3CFD28CE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407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E2F-8670-434B-970C-7EEC3CFD28CE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9792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E2F-8670-434B-970C-7EEC3CFD28CE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266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E2F-8670-434B-970C-7EEC3CFD28CE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212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E2F-8670-434B-970C-7EEC3CFD28CE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2704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E2F-8670-434B-970C-7EEC3CFD28CE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11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E2F-8670-434B-970C-7EEC3CFD28CE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543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E2F-8670-434B-970C-7EEC3CFD28CE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200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E2F-8670-434B-970C-7EEC3CFD28CE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508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E2F-8670-434B-970C-7EEC3CFD28CE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1944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2E2F-8670-434B-970C-7EEC3CFD28CE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768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52E2F-8670-434B-970C-7EEC3CFD28CE}" type="datetimeFigureOut">
              <a:rPr kumimoji="1" lang="ja-JP" altLang="en-US" smtClean="0"/>
              <a:t>2022/12/23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B675E-270B-4772-AD1D-60B585E3BD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6924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6" y="45064"/>
            <a:ext cx="9073392" cy="6767872"/>
          </a:xfrm>
          <a:effectLst>
            <a:glow rad="127000">
              <a:schemeClr val="accent1"/>
            </a:glow>
          </a:effectLst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374C4C1-BF65-9548-975E-636E0D66B1D2}"/>
              </a:ext>
            </a:extLst>
          </p:cNvPr>
          <p:cNvSpPr txBox="1"/>
          <p:nvPr/>
        </p:nvSpPr>
        <p:spPr>
          <a:xfrm>
            <a:off x="1" y="260543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イエス様の教え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2377229-14AA-0246-B3ED-41386E71F918}"/>
              </a:ext>
            </a:extLst>
          </p:cNvPr>
          <p:cNvSpPr txBox="1"/>
          <p:nvPr/>
        </p:nvSpPr>
        <p:spPr>
          <a:xfrm>
            <a:off x="1742736" y="792005"/>
            <a:ext cx="5658541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6000">
                <a:solidFill>
                  <a:srgbClr val="006666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きょうのおはなし</a:t>
            </a:r>
            <a:endParaRPr lang="ja-JP" altLang="en-US" sz="6000" dirty="0">
              <a:solidFill>
                <a:srgbClr val="006666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2BFF0BF-FAE5-D623-BBC9-58B0A4D05B19}"/>
              </a:ext>
            </a:extLst>
          </p:cNvPr>
          <p:cNvSpPr txBox="1"/>
          <p:nvPr/>
        </p:nvSpPr>
        <p:spPr>
          <a:xfrm>
            <a:off x="179641" y="3844438"/>
            <a:ext cx="9000999" cy="83099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ja-JP" alt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UD デジタル 教科書体 NK-B"/>
                <a:ea typeface="UD デジタル 教科書体 NK-B"/>
              </a:rPr>
              <a:t>種まき </a:t>
            </a:r>
            <a:endParaRPr lang="en-US" altLang="ja-JP" sz="4800" dirty="0">
              <a:solidFill>
                <a:schemeClr val="tx1">
                  <a:lumMod val="85000"/>
                  <a:lumOff val="15000"/>
                </a:schemeClr>
              </a:solidFill>
              <a:latin typeface="UD デジタル 教科書体 NK-B"/>
              <a:ea typeface="UD デジタル 教科書体 NK-B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A6DD443-3DF9-5893-F7A7-300F1CD0C114}"/>
              </a:ext>
            </a:extLst>
          </p:cNvPr>
          <p:cNvSpPr txBox="1"/>
          <p:nvPr/>
        </p:nvSpPr>
        <p:spPr>
          <a:xfrm>
            <a:off x="4217244" y="2385332"/>
            <a:ext cx="21255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さま　　　　　　　　　　おし　　　　　　　　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38CF2C5-646F-ACC2-59F6-0C7B70CAB3B1}"/>
              </a:ext>
            </a:extLst>
          </p:cNvPr>
          <p:cNvSpPr txBox="1"/>
          <p:nvPr/>
        </p:nvSpPr>
        <p:spPr>
          <a:xfrm>
            <a:off x="3867891" y="3584628"/>
            <a:ext cx="8057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たね　</a:t>
            </a:r>
          </a:p>
        </p:txBody>
      </p:sp>
    </p:spTree>
    <p:extLst>
      <p:ext uri="{BB962C8B-B14F-4D97-AF65-F5344CB8AC3E}">
        <p14:creationId xmlns:p14="http://schemas.microsoft.com/office/powerpoint/2010/main" val="252681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C5576BAA-9C76-E1EE-C075-2AA74E95A2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572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762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発芽のイラスト | かわいいフリー素材集 いらすとや">
            <a:extLst>
              <a:ext uri="{FF2B5EF4-FFF2-40B4-BE49-F238E27FC236}">
                <a16:creationId xmlns:a16="http://schemas.microsoft.com/office/drawing/2014/main" id="{A6F1D0B0-540E-B982-2DD6-CBD36D4B7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85" y="2258333"/>
            <a:ext cx="2700020" cy="270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野菜のイラスト「カゴに盛られた野菜」 | かわいいフリー素材集 いらすとや">
            <a:extLst>
              <a:ext uri="{FF2B5EF4-FFF2-40B4-BE49-F238E27FC236}">
                <a16:creationId xmlns:a16="http://schemas.microsoft.com/office/drawing/2014/main" id="{983AA998-CB4E-F912-E87A-E9BEC304B6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33"/>
          <a:stretch/>
        </p:blipFill>
        <p:spPr bwMode="auto">
          <a:xfrm>
            <a:off x="4572000" y="1892753"/>
            <a:ext cx="4165600" cy="3072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矢印: 右 4">
            <a:extLst>
              <a:ext uri="{FF2B5EF4-FFF2-40B4-BE49-F238E27FC236}">
                <a16:creationId xmlns:a16="http://schemas.microsoft.com/office/drawing/2014/main" id="{4F7C2F28-4F18-CA22-2F46-716461B93682}"/>
              </a:ext>
            </a:extLst>
          </p:cNvPr>
          <p:cNvSpPr/>
          <p:nvPr/>
        </p:nvSpPr>
        <p:spPr>
          <a:xfrm>
            <a:off x="3352803" y="2703285"/>
            <a:ext cx="870857" cy="1451428"/>
          </a:xfrm>
          <a:prstGeom prst="rightArrow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299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F334833E-C2A8-40DC-B527-6E0524CECD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2" t="22793" r="7254" b="-264"/>
          <a:stretch/>
        </p:blipFill>
        <p:spPr>
          <a:xfrm>
            <a:off x="0" y="-47020"/>
            <a:ext cx="9144000" cy="6905020"/>
          </a:xfrm>
        </p:spPr>
      </p:pic>
    </p:spTree>
    <p:extLst>
      <p:ext uri="{BB962C8B-B14F-4D97-AF65-F5344CB8AC3E}">
        <p14:creationId xmlns:p14="http://schemas.microsoft.com/office/powerpoint/2010/main" val="256627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416FB96D-AF28-4FF8-9C5A-5F5F3C8A0A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278" y="-29179"/>
            <a:ext cx="9698557" cy="6858000"/>
          </a:xfrm>
        </p:spPr>
      </p:pic>
    </p:spTree>
    <p:extLst>
      <p:ext uri="{BB962C8B-B14F-4D97-AF65-F5344CB8AC3E}">
        <p14:creationId xmlns:p14="http://schemas.microsoft.com/office/powerpoint/2010/main" val="198996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0EA00E11-E191-452D-B41D-511EAAB0FE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3573" y="-27878"/>
            <a:ext cx="9737981" cy="6885878"/>
          </a:xfrm>
        </p:spPr>
      </p:pic>
    </p:spTree>
    <p:extLst>
      <p:ext uri="{BB962C8B-B14F-4D97-AF65-F5344CB8AC3E}">
        <p14:creationId xmlns:p14="http://schemas.microsoft.com/office/powerpoint/2010/main" val="150657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8D1E7786-D88F-474B-AB45-BCC39233D6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7" y="0"/>
            <a:ext cx="9698557" cy="6858000"/>
          </a:xfrm>
        </p:spPr>
      </p:pic>
    </p:spTree>
    <p:extLst>
      <p:ext uri="{BB962C8B-B14F-4D97-AF65-F5344CB8AC3E}">
        <p14:creationId xmlns:p14="http://schemas.microsoft.com/office/powerpoint/2010/main" val="112296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C977A0C7-317C-433E-8C41-FCF1BC29C9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7" y="0"/>
            <a:ext cx="9698557" cy="6858000"/>
          </a:xfrm>
        </p:spPr>
      </p:pic>
    </p:spTree>
    <p:extLst>
      <p:ext uri="{BB962C8B-B14F-4D97-AF65-F5344CB8AC3E}">
        <p14:creationId xmlns:p14="http://schemas.microsoft.com/office/powerpoint/2010/main" val="564485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447F2A47-6DDE-4E9B-81F2-212C6CBA23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330" y="87322"/>
            <a:ext cx="9266842" cy="6552728"/>
          </a:xfrm>
        </p:spPr>
      </p:pic>
    </p:spTree>
    <p:extLst>
      <p:ext uri="{BB962C8B-B14F-4D97-AF65-F5344CB8AC3E}">
        <p14:creationId xmlns:p14="http://schemas.microsoft.com/office/powerpoint/2010/main" val="263689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333</TotalTime>
  <Words>736</Words>
  <PresentationFormat>画面に合わせる (4:3)</PresentationFormat>
  <Paragraphs>80</Paragraphs>
  <Slides>9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7" baseType="lpstr">
      <vt:lpstr>ＭＳ Ｐゴシック</vt:lpstr>
      <vt:lpstr>UD デジタル 教科書体 NK-B</vt:lpstr>
      <vt:lpstr>游ゴシック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2022-07-08T01:52:50Z</dcterms:created>
  <dcterms:modified xsi:type="dcterms:W3CDTF">2022-12-23T04:28:01Z</dcterms:modified>
</cp:coreProperties>
</file>