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sldIdLst>
    <p:sldId id="271" r:id="rId2"/>
    <p:sldId id="272" r:id="rId3"/>
    <p:sldId id="273" r:id="rId4"/>
    <p:sldId id="274" r:id="rId5"/>
    <p:sldId id="275" r:id="rId6"/>
    <p:sldId id="276" r:id="rId7"/>
    <p:sldId id="277" r:id="rId8"/>
    <p:sldId id="278"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43F93AD-85AC-4F50-A2A5-C799739BAC3F}" v="1" dt="2022-07-20T01:33:23.773"/>
    <p1510:client id="{6BE5B096-1823-42D9-887E-9E6CE0775107}" v="29" dt="2022-07-20T02:10:58.19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301" autoAdjust="0"/>
    <p:restoredTop sz="71846" autoAdjust="0"/>
  </p:normalViewPr>
  <p:slideViewPr>
    <p:cSldViewPr snapToGrid="0">
      <p:cViewPr varScale="1">
        <p:scale>
          <a:sx n="78" d="100"/>
          <a:sy n="78" d="100"/>
        </p:scale>
        <p:origin x="2454"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E5EF17-6681-4C1E-9D59-85E9A57639AC}" type="datetimeFigureOut">
              <a:rPr kumimoji="1" lang="ja-JP" altLang="en-US" smtClean="0"/>
              <a:t>2022/12/23</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8D37E6-F45F-4420-A03E-DEA728ADA9E4}" type="slidenum">
              <a:rPr kumimoji="1" lang="ja-JP" altLang="en-US" smtClean="0"/>
              <a:t>‹#›</a:t>
            </a:fld>
            <a:endParaRPr kumimoji="1" lang="ja-JP" altLang="en-US"/>
          </a:p>
        </p:txBody>
      </p:sp>
    </p:spTree>
    <p:extLst>
      <p:ext uri="{BB962C8B-B14F-4D97-AF65-F5344CB8AC3E}">
        <p14:creationId xmlns:p14="http://schemas.microsoft.com/office/powerpoint/2010/main" val="275582564"/>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371600" y="1143000"/>
            <a:ext cx="4114800" cy="3086100"/>
          </a:xfrm>
        </p:spPr>
      </p:sp>
      <p:sp>
        <p:nvSpPr>
          <p:cNvPr id="3" name="ノート プレースホルダー 2"/>
          <p:cNvSpPr>
            <a:spLocks noGrp="1"/>
          </p:cNvSpPr>
          <p:nvPr>
            <p:ph type="body" idx="1"/>
          </p:nvPr>
        </p:nvSpPr>
        <p:spPr/>
        <p:txBody>
          <a:bodyPr/>
          <a:lstStyle/>
          <a:p>
            <a:pPr indent="133350"/>
            <a:r>
              <a:rPr lang="ja-JP" altLang="ja-JP"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今回は、イエス様の</a:t>
            </a:r>
            <a:r>
              <a:rPr lang="ja-JP" altLang="en-US" sz="1800" kern="1200" dirty="0">
                <a:solidFill>
                  <a:srgbClr val="000000"/>
                </a:solidFill>
                <a:effectLst/>
                <a:latin typeface="ＭＳ Ｐゴシック" panose="020B0600070205080204" pitchFamily="50" charset="-128"/>
                <a:ea typeface="游明朝" panose="02020400000000000000" pitchFamily="18" charset="-128"/>
                <a:cs typeface="Times New Roman" panose="02020603050405020304" pitchFamily="18" charset="0"/>
              </a:rPr>
              <a:t>十字架、というお話をします。</a:t>
            </a:r>
            <a:endParaRPr lang="ja-JP" altLang="ja-JP" sz="1800" dirty="0">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a:t>
            </a:fld>
            <a:endParaRPr kumimoji="1" lang="ja-JP" altLang="en-US"/>
          </a:p>
        </p:txBody>
      </p:sp>
    </p:spTree>
    <p:extLst>
      <p:ext uri="{BB962C8B-B14F-4D97-AF65-F5344CB8AC3E}">
        <p14:creationId xmlns:p14="http://schemas.microsoft.com/office/powerpoint/2010/main" val="2361284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rtl="0">
              <a:lnSpc>
                <a:spcPct val="100000"/>
              </a:lnSpc>
              <a:spcBef>
                <a:spcPts val="0"/>
              </a:spcBef>
              <a:spcAft>
                <a:spcPts val="0"/>
              </a:spcAft>
              <a:buClr>
                <a:schemeClr val="dk1"/>
              </a:buClr>
              <a:buSzPts val="1200"/>
              <a:buFont typeface="Calibri"/>
              <a:buNone/>
            </a:pPr>
            <a:r>
              <a:rPr lang="ja-JP" altLang="en-US" dirty="0"/>
              <a:t>イエス様は神様の子として、この地に生まれました。しかし、最後は十字架でなくなります。</a:t>
            </a:r>
            <a:endParaRPr lang="en-US" altLang="ja-JP" dirty="0"/>
          </a:p>
          <a:p>
            <a:pPr marL="0" marR="0" lvl="0" indent="0" algn="l" rtl="0">
              <a:lnSpc>
                <a:spcPct val="100000"/>
              </a:lnSpc>
              <a:spcBef>
                <a:spcPts val="0"/>
              </a:spcBef>
              <a:spcAft>
                <a:spcPts val="0"/>
              </a:spcAft>
              <a:buClr>
                <a:schemeClr val="dk1"/>
              </a:buClr>
              <a:buSzPts val="1200"/>
              <a:buFont typeface="Calibri"/>
              <a:buNone/>
            </a:pPr>
            <a:endParaRPr lang="en-US" altLang="ja-JP" dirty="0"/>
          </a:p>
          <a:p>
            <a:pPr marL="0" marR="0" lvl="0" indent="0" algn="l" rtl="0">
              <a:lnSpc>
                <a:spcPct val="100000"/>
              </a:lnSpc>
              <a:spcBef>
                <a:spcPts val="0"/>
              </a:spcBef>
              <a:spcAft>
                <a:spcPts val="0"/>
              </a:spcAft>
              <a:buClr>
                <a:schemeClr val="dk1"/>
              </a:buClr>
              <a:buSzPts val="1200"/>
              <a:buFont typeface="Calibri"/>
              <a:buNone/>
            </a:pPr>
            <a:r>
              <a:rPr lang="ja-JP" altLang="en-US" dirty="0"/>
              <a:t>十字架というのは、当時のイスラエルでは、とても悪いことをした人に対して行う処刑方法です。</a:t>
            </a:r>
            <a:endParaRPr lang="en-US" altLang="ja-JP" dirty="0"/>
          </a:p>
          <a:p>
            <a:pPr marL="0" marR="0" lvl="0" indent="0" algn="l" rtl="0">
              <a:lnSpc>
                <a:spcPct val="100000"/>
              </a:lnSpc>
              <a:spcBef>
                <a:spcPts val="0"/>
              </a:spcBef>
              <a:spcAft>
                <a:spcPts val="0"/>
              </a:spcAft>
              <a:buClr>
                <a:schemeClr val="dk1"/>
              </a:buClr>
              <a:buSzPts val="1200"/>
              <a:buFont typeface="Calibri"/>
              <a:buNone/>
            </a:pPr>
            <a:endParaRPr lang="en-US" altLang="ja-JP" dirty="0"/>
          </a:p>
          <a:p>
            <a:pPr marL="0" marR="0" lvl="0" indent="0" algn="l" rtl="0">
              <a:lnSpc>
                <a:spcPct val="100000"/>
              </a:lnSpc>
              <a:spcBef>
                <a:spcPts val="0"/>
              </a:spcBef>
              <a:spcAft>
                <a:spcPts val="0"/>
              </a:spcAft>
              <a:buClr>
                <a:schemeClr val="dk1"/>
              </a:buClr>
              <a:buSzPts val="1200"/>
              <a:buFont typeface="Calibri"/>
              <a:buNone/>
            </a:pPr>
            <a:r>
              <a:rPr lang="ja-JP" altLang="en-US" dirty="0"/>
              <a:t>なぜ、イエス様は十字架で亡くなったのでしょうか。イエス様は悪いことをしたのでしょうか？</a:t>
            </a:r>
            <a:endParaRPr lang="en-US" altLang="ja-JP" dirty="0"/>
          </a:p>
          <a:p>
            <a:pPr marL="0" marR="0" lvl="0" indent="0" algn="l" rtl="0">
              <a:lnSpc>
                <a:spcPct val="100000"/>
              </a:lnSpc>
              <a:spcBef>
                <a:spcPts val="0"/>
              </a:spcBef>
              <a:spcAft>
                <a:spcPts val="0"/>
              </a:spcAft>
              <a:buClr>
                <a:schemeClr val="dk1"/>
              </a:buClr>
              <a:buSzPts val="1200"/>
              <a:buFont typeface="Calibri"/>
              <a:buNone/>
            </a:pPr>
            <a:endParaRPr lang="en-US" altLang="ja-JP" dirty="0"/>
          </a:p>
          <a:p>
            <a:pPr marL="0" marR="0" lvl="0" indent="0" algn="l" rtl="0">
              <a:lnSpc>
                <a:spcPct val="100000"/>
              </a:lnSpc>
              <a:spcBef>
                <a:spcPts val="0"/>
              </a:spcBef>
              <a:spcAft>
                <a:spcPts val="0"/>
              </a:spcAft>
              <a:buClr>
                <a:schemeClr val="dk1"/>
              </a:buClr>
              <a:buSzPts val="1200"/>
              <a:buFont typeface="Calibri"/>
              <a:buNone/>
            </a:pPr>
            <a:endParaRPr lang="en-US" altLang="ja-JP" dirty="0"/>
          </a:p>
          <a:p>
            <a:pPr marL="0" marR="0" lvl="0" indent="0" algn="l" rtl="0">
              <a:lnSpc>
                <a:spcPct val="100000"/>
              </a:lnSpc>
              <a:spcBef>
                <a:spcPts val="0"/>
              </a:spcBef>
              <a:spcAft>
                <a:spcPts val="0"/>
              </a:spcAft>
              <a:buClr>
                <a:schemeClr val="dk1"/>
              </a:buClr>
              <a:buSzPts val="1200"/>
              <a:buFont typeface="Calibri"/>
              <a:buNone/>
            </a:pPr>
            <a:r>
              <a:rPr lang="ja-JP" altLang="en-US" dirty="0"/>
              <a:t>もちろん、イエス様は悪いことはしていません。</a:t>
            </a:r>
            <a:endParaRPr lang="en-US" altLang="ja-JP" dirty="0"/>
          </a:p>
          <a:p>
            <a:pPr marL="0" marR="0" lvl="0" indent="0" algn="l" rtl="0">
              <a:lnSpc>
                <a:spcPct val="100000"/>
              </a:lnSpc>
              <a:spcBef>
                <a:spcPts val="0"/>
              </a:spcBef>
              <a:spcAft>
                <a:spcPts val="0"/>
              </a:spcAft>
              <a:buClr>
                <a:schemeClr val="dk1"/>
              </a:buClr>
              <a:buSzPts val="1200"/>
              <a:buFont typeface="Calibri"/>
              <a:buNone/>
            </a:pPr>
            <a:endParaRPr lang="en-US" altLang="ja-JP" dirty="0"/>
          </a:p>
          <a:p>
            <a:pPr marL="0" marR="0" lvl="0" indent="0" algn="l" rtl="0">
              <a:lnSpc>
                <a:spcPct val="100000"/>
              </a:lnSpc>
              <a:spcBef>
                <a:spcPts val="0"/>
              </a:spcBef>
              <a:spcAft>
                <a:spcPts val="0"/>
              </a:spcAft>
              <a:buClr>
                <a:schemeClr val="dk1"/>
              </a:buClr>
              <a:buSzPts val="1200"/>
              <a:buFont typeface="Calibri"/>
              <a:buNone/>
            </a:pPr>
            <a:r>
              <a:rPr lang="ja-JP" altLang="en-US" dirty="0"/>
              <a:t>実は、これには神様の悲しい涙があるのです。そして、イエス様の愛の物語があるのです。</a:t>
            </a:r>
            <a:endParaRPr lang="en-US" altLang="ja-JP" dirty="0"/>
          </a:p>
          <a:p>
            <a:pPr marL="0" marR="0" lvl="0" indent="0" algn="l" rtl="0">
              <a:lnSpc>
                <a:spcPct val="100000"/>
              </a:lnSpc>
              <a:spcBef>
                <a:spcPts val="0"/>
              </a:spcBef>
              <a:spcAft>
                <a:spcPts val="0"/>
              </a:spcAft>
              <a:buClr>
                <a:schemeClr val="dk1"/>
              </a:buClr>
              <a:buSzPts val="1200"/>
              <a:buFont typeface="Calibri"/>
              <a:buNone/>
            </a:pPr>
            <a:endParaRPr lang="en-US" altLang="ja-JP" dirty="0"/>
          </a:p>
          <a:p>
            <a:pPr marL="0" marR="0" lvl="0" indent="0" algn="l" rtl="0">
              <a:lnSpc>
                <a:spcPct val="100000"/>
              </a:lnSpc>
              <a:spcBef>
                <a:spcPts val="0"/>
              </a:spcBef>
              <a:spcAft>
                <a:spcPts val="0"/>
              </a:spcAft>
              <a:buClr>
                <a:schemeClr val="dk1"/>
              </a:buClr>
              <a:buSzPts val="1200"/>
              <a:buFont typeface="Calibri"/>
              <a:buNone/>
            </a:pPr>
            <a:r>
              <a:rPr lang="ja-JP" altLang="en-US" dirty="0"/>
              <a:t>今日はこのことについて、お話しします。</a:t>
            </a:r>
            <a:endParaRPr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7D8D37E6-F45F-4420-A03E-DEA728ADA9E4}" type="slidenum">
              <a:rPr kumimoji="1" lang="ja-JP" altLang="en-US" smtClean="0"/>
              <a:t>2</a:t>
            </a:fld>
            <a:endParaRPr kumimoji="1" lang="ja-JP" altLang="en-US"/>
          </a:p>
        </p:txBody>
      </p:sp>
    </p:spTree>
    <p:extLst>
      <p:ext uri="{BB962C8B-B14F-4D97-AF65-F5344CB8AC3E}">
        <p14:creationId xmlns:p14="http://schemas.microsoft.com/office/powerpoint/2010/main" val="17312305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lvl="0" indent="0" algn="l" rtl="0">
              <a:spcBef>
                <a:spcPts val="0"/>
              </a:spcBef>
              <a:spcAft>
                <a:spcPts val="0"/>
              </a:spcAft>
              <a:buNone/>
            </a:pPr>
            <a:r>
              <a:rPr lang="ja-JP" altLang="en-US" dirty="0"/>
              <a:t>いままで話してきた通り、イエス様は、神様の子として、神の愛を伝えるために、様々な人に愛を施しました。</a:t>
            </a:r>
            <a:endParaRPr lang="en-US" altLang="ja-JP" dirty="0"/>
          </a:p>
          <a:p>
            <a:pPr marL="0" lvl="0" indent="0" algn="l" rtl="0">
              <a:spcBef>
                <a:spcPts val="0"/>
              </a:spcBef>
              <a:spcAft>
                <a:spcPts val="0"/>
              </a:spcAft>
              <a:buNone/>
            </a:pPr>
            <a:endParaRPr lang="en-US" altLang="ja-JP" dirty="0"/>
          </a:p>
          <a:p>
            <a:pPr marL="0" lvl="0" indent="0" algn="l" rtl="0">
              <a:spcBef>
                <a:spcPts val="0"/>
              </a:spcBef>
              <a:spcAft>
                <a:spcPts val="0"/>
              </a:spcAft>
              <a:buNone/>
            </a:pPr>
            <a:r>
              <a:rPr lang="ja-JP" altLang="en-US" dirty="0"/>
              <a:t>神様のことを教えたり、時には、病人を奇跡で治したりもしました。人々はとても喜びました。</a:t>
            </a:r>
            <a:endParaRPr lang="en-US" altLang="ja-JP" dirty="0"/>
          </a:p>
          <a:p>
            <a:pPr marL="0" lvl="0" indent="0" algn="l" rtl="0">
              <a:spcBef>
                <a:spcPts val="0"/>
              </a:spcBef>
              <a:spcAft>
                <a:spcPts val="0"/>
              </a:spcAft>
              <a:buNone/>
            </a:pPr>
            <a:endParaRPr lang="en-US" altLang="ja-JP" dirty="0"/>
          </a:p>
          <a:p>
            <a:pPr marL="0" lvl="0" indent="0" algn="l" rtl="0">
              <a:spcBef>
                <a:spcPts val="0"/>
              </a:spcBef>
              <a:spcAft>
                <a:spcPts val="0"/>
              </a:spcAft>
              <a:buNone/>
            </a:pPr>
            <a:endParaRPr lang="en-US" altLang="ja-JP" dirty="0"/>
          </a:p>
          <a:p>
            <a:pPr marL="0" lvl="0" indent="0" algn="l" rtl="0">
              <a:spcBef>
                <a:spcPts val="0"/>
              </a:spcBef>
              <a:spcAft>
                <a:spcPts val="0"/>
              </a:spcAft>
              <a:buNone/>
            </a:pPr>
            <a:r>
              <a:rPr lang="ja-JP" altLang="en-US" dirty="0"/>
              <a:t>しかし、このようなイエス様のことをよく思わない人がいました。</a:t>
            </a:r>
            <a:endParaRPr lang="en-US" altLang="ja-JP" dirty="0"/>
          </a:p>
          <a:p>
            <a:pPr marL="0" lvl="0" indent="0" algn="l" rtl="0">
              <a:spcBef>
                <a:spcPts val="0"/>
              </a:spcBef>
              <a:spcAft>
                <a:spcPts val="0"/>
              </a:spcAft>
              <a:buNone/>
            </a:pPr>
            <a:endParaRPr lang="en-US" altLang="ja-JP" dirty="0"/>
          </a:p>
          <a:p>
            <a:pPr marL="0" lvl="0" indent="0" algn="l" rtl="0">
              <a:spcBef>
                <a:spcPts val="0"/>
              </a:spcBef>
              <a:spcAft>
                <a:spcPts val="0"/>
              </a:spcAft>
              <a:buNone/>
            </a:pPr>
            <a:r>
              <a:rPr lang="ja-JP" altLang="en-US" dirty="0"/>
              <a:t>それが、祭司長や律法学者と言われる人たちです。</a:t>
            </a:r>
            <a:endParaRPr lang="en-US" altLang="ja-JP" dirty="0"/>
          </a:p>
          <a:p>
            <a:pPr marL="0" lvl="0" indent="0" algn="l" rtl="0">
              <a:spcBef>
                <a:spcPts val="0"/>
              </a:spcBef>
              <a:spcAft>
                <a:spcPts val="0"/>
              </a:spcAft>
              <a:buNone/>
            </a:pPr>
            <a:endParaRPr lang="en-US" altLang="ja-JP" dirty="0"/>
          </a:p>
          <a:p>
            <a:pPr marL="0" lvl="0" indent="0" algn="l" rtl="0">
              <a:spcBef>
                <a:spcPts val="0"/>
              </a:spcBef>
              <a:spcAft>
                <a:spcPts val="0"/>
              </a:spcAft>
              <a:buNone/>
            </a:pPr>
            <a:r>
              <a:rPr lang="ja-JP" altLang="en-US" dirty="0"/>
              <a:t>この人たちは、もともとユダヤの人々に神様のことを教えていました。</a:t>
            </a:r>
            <a:endParaRPr lang="en-US" altLang="ja-JP" dirty="0"/>
          </a:p>
          <a:p>
            <a:pPr marL="0" lvl="0" indent="0" algn="l" rtl="0">
              <a:spcBef>
                <a:spcPts val="0"/>
              </a:spcBef>
              <a:spcAft>
                <a:spcPts val="0"/>
              </a:spcAft>
              <a:buNone/>
            </a:pPr>
            <a:endParaRPr lang="en-US" altLang="ja-JP" dirty="0"/>
          </a:p>
          <a:p>
            <a:pPr marL="0" lvl="0" indent="0" algn="l" rtl="0">
              <a:spcBef>
                <a:spcPts val="0"/>
              </a:spcBef>
              <a:spcAft>
                <a:spcPts val="0"/>
              </a:spcAft>
              <a:buNone/>
            </a:pPr>
            <a:r>
              <a:rPr lang="ja-JP" altLang="en-US" dirty="0"/>
              <a:t>しかし、イエス様がもっともっと詳しく、神様のことを知っていたので、嫉妬したのです。</a:t>
            </a:r>
            <a:endParaRPr lang="en-US" altLang="ja-JP" dirty="0"/>
          </a:p>
          <a:p>
            <a:pPr marL="0" lvl="0" indent="0" algn="l" rtl="0">
              <a:spcBef>
                <a:spcPts val="0"/>
              </a:spcBef>
              <a:spcAft>
                <a:spcPts val="0"/>
              </a:spcAft>
              <a:buNone/>
            </a:pPr>
            <a:endParaRPr lang="en-US" altLang="ja-JP" dirty="0"/>
          </a:p>
          <a:p>
            <a:pPr marL="0" lvl="0" indent="0" algn="l" rtl="0">
              <a:spcBef>
                <a:spcPts val="0"/>
              </a:spcBef>
              <a:spcAft>
                <a:spcPts val="0"/>
              </a:spcAft>
              <a:buNone/>
            </a:pPr>
            <a:r>
              <a:rPr lang="ja-JP" altLang="en-US" dirty="0"/>
              <a:t>そして、自分たちの弟子が、すべて奪われてしまうのではないかと、不安になりました。</a:t>
            </a:r>
            <a:endParaRPr lang="en-US" altLang="ja-JP" dirty="0"/>
          </a:p>
          <a:p>
            <a:pPr marL="0" lvl="0" indent="0" algn="l" rtl="0">
              <a:spcBef>
                <a:spcPts val="0"/>
              </a:spcBef>
              <a:spcAft>
                <a:spcPts val="0"/>
              </a:spcAft>
              <a:buNone/>
            </a:pP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a:t>そこで、恐ろしいことに、イエス様を殺してしまおうと考えたのです。</a:t>
            </a:r>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7D8D37E6-F45F-4420-A03E-DEA728ADA9E4}" type="slidenum">
              <a:rPr kumimoji="1" lang="ja-JP" altLang="en-US" smtClean="0"/>
              <a:t>3</a:t>
            </a:fld>
            <a:endParaRPr kumimoji="1" lang="ja-JP" altLang="en-US"/>
          </a:p>
        </p:txBody>
      </p:sp>
    </p:spTree>
    <p:extLst>
      <p:ext uri="{BB962C8B-B14F-4D97-AF65-F5344CB8AC3E}">
        <p14:creationId xmlns:p14="http://schemas.microsoft.com/office/powerpoint/2010/main" val="16810350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lvl="0" indent="0" algn="l" rtl="0">
              <a:spcBef>
                <a:spcPts val="0"/>
              </a:spcBef>
              <a:spcAft>
                <a:spcPts val="0"/>
              </a:spcAft>
              <a:buNone/>
            </a:pPr>
            <a:r>
              <a:rPr kumimoji="1" lang="ja-JP" altLang="en-US" dirty="0"/>
              <a:t>律法学者たちは、どうしたらイエス様を殺せるか、考えました。</a:t>
            </a:r>
            <a:endParaRPr kumimoji="1" lang="en-US" altLang="ja-JP" dirty="0"/>
          </a:p>
          <a:p>
            <a:pPr marL="0" lvl="0" indent="0" algn="l" rtl="0">
              <a:spcBef>
                <a:spcPts val="0"/>
              </a:spcBef>
              <a:spcAft>
                <a:spcPts val="0"/>
              </a:spcAft>
              <a:buNone/>
            </a:pPr>
            <a:endParaRPr kumimoji="1" lang="en-US" altLang="ja-JP" dirty="0"/>
          </a:p>
          <a:p>
            <a:pPr marL="0" lvl="0" indent="0" algn="l" rtl="0">
              <a:spcBef>
                <a:spcPts val="0"/>
              </a:spcBef>
              <a:spcAft>
                <a:spcPts val="0"/>
              </a:spcAft>
              <a:buNone/>
            </a:pPr>
            <a:r>
              <a:rPr kumimoji="1" lang="ja-JP" altLang="en-US" dirty="0"/>
              <a:t>その時、イエス様の弟子の中にユダという人物がいました。</a:t>
            </a:r>
            <a:endParaRPr kumimoji="1" lang="en-US" altLang="ja-JP" dirty="0"/>
          </a:p>
          <a:p>
            <a:pPr marL="0" lvl="0" indent="0" algn="l" rtl="0">
              <a:spcBef>
                <a:spcPts val="0"/>
              </a:spcBef>
              <a:spcAft>
                <a:spcPts val="0"/>
              </a:spcAft>
              <a:buNone/>
            </a:pPr>
            <a:endParaRPr kumimoji="1" lang="en-US" altLang="ja-JP" dirty="0"/>
          </a:p>
          <a:p>
            <a:pPr marL="0" lvl="0" indent="0" algn="l" rtl="0">
              <a:spcBef>
                <a:spcPts val="0"/>
              </a:spcBef>
              <a:spcAft>
                <a:spcPts val="0"/>
              </a:spcAft>
              <a:buNone/>
            </a:pPr>
            <a:r>
              <a:rPr kumimoji="1" lang="ja-JP" altLang="en-US" dirty="0"/>
              <a:t>ユダは、実は弟子でありながらも、イエス様のことを、憎んでいたのです。</a:t>
            </a:r>
            <a:endParaRPr kumimoji="1" lang="en-US" altLang="ja-JP" dirty="0"/>
          </a:p>
          <a:p>
            <a:pPr marL="0" lvl="0" indent="0" algn="l" rtl="0">
              <a:spcBef>
                <a:spcPts val="0"/>
              </a:spcBef>
              <a:spcAft>
                <a:spcPts val="0"/>
              </a:spcAft>
              <a:buNone/>
            </a:pPr>
            <a:endParaRPr kumimoji="1" lang="en-US" altLang="ja-JP" dirty="0"/>
          </a:p>
          <a:p>
            <a:pPr marL="0" lvl="0" indent="0" algn="l" rtl="0">
              <a:spcBef>
                <a:spcPts val="0"/>
              </a:spcBef>
              <a:spcAft>
                <a:spcPts val="0"/>
              </a:spcAft>
              <a:buNone/>
            </a:pPr>
            <a:endParaRPr kumimoji="1" lang="en-US" altLang="ja-JP" dirty="0"/>
          </a:p>
          <a:p>
            <a:pPr marL="0" lvl="0" indent="0" algn="l" rtl="0">
              <a:spcBef>
                <a:spcPts val="0"/>
              </a:spcBef>
              <a:spcAft>
                <a:spcPts val="0"/>
              </a:spcAft>
              <a:buNone/>
            </a:pPr>
            <a:r>
              <a:rPr kumimoji="1" lang="ja-JP" altLang="en-US" dirty="0"/>
              <a:t>律法学者たちは、そのユダの悪い心を利用しました。</a:t>
            </a:r>
            <a:endParaRPr kumimoji="1" lang="en-US" altLang="ja-JP" dirty="0"/>
          </a:p>
          <a:p>
            <a:pPr marL="0" lvl="0" indent="0" algn="l" rtl="0">
              <a:spcBef>
                <a:spcPts val="0"/>
              </a:spcBef>
              <a:spcAft>
                <a:spcPts val="0"/>
              </a:spcAft>
              <a:buNone/>
            </a:pPr>
            <a:endParaRPr kumimoji="1" lang="en-US" altLang="ja-JP" dirty="0"/>
          </a:p>
          <a:p>
            <a:pPr marL="0" lvl="0" indent="0" algn="l" rtl="0">
              <a:spcBef>
                <a:spcPts val="0"/>
              </a:spcBef>
              <a:spcAft>
                <a:spcPts val="0"/>
              </a:spcAft>
              <a:buNone/>
            </a:pPr>
            <a:r>
              <a:rPr kumimoji="1" lang="ja-JP" altLang="en-US" dirty="0"/>
              <a:t>「イエスを裏切りなさい。そうしたら銀貨</a:t>
            </a:r>
            <a:r>
              <a:rPr kumimoji="1" lang="en-US" altLang="ja-JP" dirty="0"/>
              <a:t>30</a:t>
            </a:r>
            <a:r>
              <a:rPr kumimoji="1" lang="ja-JP" altLang="en-US" dirty="0"/>
              <a:t>枚を渡そう」</a:t>
            </a:r>
            <a:endParaRPr kumimoji="1" lang="en-US" altLang="ja-JP" dirty="0"/>
          </a:p>
          <a:p>
            <a:pPr marL="0" lvl="0" indent="0" algn="l" rtl="0">
              <a:spcBef>
                <a:spcPts val="0"/>
              </a:spcBef>
              <a:spcAft>
                <a:spcPts val="0"/>
              </a:spcAft>
              <a:buNone/>
            </a:pPr>
            <a:endParaRPr kumimoji="1" lang="en-US" altLang="ja-JP" dirty="0"/>
          </a:p>
          <a:p>
            <a:pPr marL="0" lvl="0" indent="0" algn="l" rtl="0">
              <a:spcBef>
                <a:spcPts val="0"/>
              </a:spcBef>
              <a:spcAft>
                <a:spcPts val="0"/>
              </a:spcAft>
              <a:buNone/>
            </a:pPr>
            <a:endParaRPr kumimoji="1" lang="en-US" altLang="ja-JP" dirty="0"/>
          </a:p>
          <a:p>
            <a:pPr marL="0" lvl="0" indent="0" algn="l" rtl="0">
              <a:spcBef>
                <a:spcPts val="0"/>
              </a:spcBef>
              <a:spcAft>
                <a:spcPts val="0"/>
              </a:spcAft>
              <a:buNone/>
            </a:pPr>
            <a:r>
              <a:rPr kumimoji="1" lang="ja-JP" altLang="en-US" dirty="0"/>
              <a:t>そして、ユダは、イエス様を裏切ることを決めてしまったのです。</a:t>
            </a:r>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7D8D37E6-F45F-4420-A03E-DEA728ADA9E4}" type="slidenum">
              <a:rPr kumimoji="1" lang="ja-JP" altLang="en-US" smtClean="0"/>
              <a:t>4</a:t>
            </a:fld>
            <a:endParaRPr kumimoji="1" lang="ja-JP" altLang="en-US"/>
          </a:p>
        </p:txBody>
      </p:sp>
    </p:spTree>
    <p:extLst>
      <p:ext uri="{BB962C8B-B14F-4D97-AF65-F5344CB8AC3E}">
        <p14:creationId xmlns:p14="http://schemas.microsoft.com/office/powerpoint/2010/main" val="25500658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lvl="0" indent="0" algn="l" rtl="0">
              <a:spcBef>
                <a:spcPts val="0"/>
              </a:spcBef>
              <a:spcAft>
                <a:spcPts val="0"/>
              </a:spcAft>
              <a:buNone/>
            </a:pPr>
            <a:r>
              <a:rPr lang="ja-JP" altLang="en-US" dirty="0"/>
              <a:t>ある日の夜、イエス様は一人でお祈りをしていました。</a:t>
            </a:r>
            <a:endParaRPr lang="en-US" altLang="ja-JP" dirty="0"/>
          </a:p>
          <a:p>
            <a:pPr marL="0" lvl="0" indent="0" algn="l" rtl="0">
              <a:spcBef>
                <a:spcPts val="0"/>
              </a:spcBef>
              <a:spcAft>
                <a:spcPts val="0"/>
              </a:spcAft>
              <a:buNone/>
            </a:pPr>
            <a:endParaRPr lang="en-US" altLang="ja-JP" dirty="0"/>
          </a:p>
          <a:p>
            <a:pPr marL="0" lvl="0" indent="0" algn="l" rtl="0">
              <a:spcBef>
                <a:spcPts val="0"/>
              </a:spcBef>
              <a:spcAft>
                <a:spcPts val="0"/>
              </a:spcAft>
              <a:buNone/>
            </a:pPr>
            <a:r>
              <a:rPr lang="ja-JP" altLang="en-US" dirty="0"/>
              <a:t>すると、ユダにつれられて、祭司たちがやってきました。イエス様を捕まえるためです。</a:t>
            </a:r>
            <a:endParaRPr lang="en-US" altLang="ja-JP" dirty="0"/>
          </a:p>
          <a:p>
            <a:pPr marL="0" lvl="0" indent="0" algn="l" rtl="0">
              <a:spcBef>
                <a:spcPts val="0"/>
              </a:spcBef>
              <a:spcAft>
                <a:spcPts val="0"/>
              </a:spcAft>
              <a:buNone/>
            </a:pPr>
            <a:endParaRPr lang="en-US" altLang="ja-JP" dirty="0"/>
          </a:p>
          <a:p>
            <a:pPr marL="0" lvl="0" indent="0" algn="l" rtl="0">
              <a:spcBef>
                <a:spcPts val="0"/>
              </a:spcBef>
              <a:spcAft>
                <a:spcPts val="0"/>
              </a:spcAft>
              <a:buNone/>
            </a:pPr>
            <a:r>
              <a:rPr lang="ja-JP" altLang="en-US" dirty="0"/>
              <a:t>捕まったイエス様は、裁判にかけられます。祭司たちは、イエス様は「自分のことを神の子だと嘘をついた」と裁判官にいいました。</a:t>
            </a:r>
            <a:endParaRPr lang="en-US" altLang="ja-JP" dirty="0"/>
          </a:p>
          <a:p>
            <a:pPr marL="0" lvl="0" indent="0" algn="l" rtl="0">
              <a:spcBef>
                <a:spcPts val="0"/>
              </a:spcBef>
              <a:spcAft>
                <a:spcPts val="0"/>
              </a:spcAft>
              <a:buNone/>
            </a:pPr>
            <a:endParaRPr lang="en-US" altLang="ja-JP" dirty="0"/>
          </a:p>
          <a:p>
            <a:pPr marL="0" lvl="0" indent="0" algn="l" rtl="0">
              <a:spcBef>
                <a:spcPts val="0"/>
              </a:spcBef>
              <a:spcAft>
                <a:spcPts val="0"/>
              </a:spcAft>
              <a:buNone/>
            </a:pPr>
            <a:r>
              <a:rPr lang="ja-JP" altLang="en-US" dirty="0"/>
              <a:t>裁判官もそれを信じてしまい、イエス様は「十字架」につけられることが決まってしまったのです。</a:t>
            </a:r>
            <a:endParaRPr lang="en-US" altLang="ja-JP" dirty="0"/>
          </a:p>
          <a:p>
            <a:pPr marL="0" lvl="0" indent="0" algn="l" rtl="0">
              <a:spcBef>
                <a:spcPts val="0"/>
              </a:spcBef>
              <a:spcAft>
                <a:spcPts val="0"/>
              </a:spcAft>
              <a:buNone/>
            </a:pPr>
            <a:endParaRPr lang="en-US" altLang="ja-JP" dirty="0"/>
          </a:p>
          <a:p>
            <a:pPr marL="0" lvl="0" indent="0" algn="l" rtl="0">
              <a:spcBef>
                <a:spcPts val="0"/>
              </a:spcBef>
              <a:spcAft>
                <a:spcPts val="0"/>
              </a:spcAft>
              <a:buNone/>
            </a:pPr>
            <a:r>
              <a:rPr lang="ja-JP" altLang="en-US" dirty="0"/>
              <a:t>イエス様が神の子であることは本当のことですね。それなのに、これが罪だというのです。</a:t>
            </a:r>
            <a:endParaRPr lang="en-US" altLang="ja-JP" dirty="0"/>
          </a:p>
          <a:p>
            <a:endParaRPr kumimoji="1" lang="en-US" altLang="ja-JP" dirty="0"/>
          </a:p>
          <a:p>
            <a:r>
              <a:rPr kumimoji="1" lang="ja-JP" altLang="en-US" dirty="0"/>
              <a:t>祭司たちの心には、サタンが入っていました。</a:t>
            </a:r>
            <a:endParaRPr kumimoji="1" lang="en-US" altLang="ja-JP" dirty="0"/>
          </a:p>
          <a:p>
            <a:endParaRPr kumimoji="1" lang="en-US" altLang="ja-JP" dirty="0"/>
          </a:p>
          <a:p>
            <a:r>
              <a:rPr kumimoji="1" lang="ja-JP" altLang="en-US" dirty="0"/>
              <a:t>サタンは、イエス様が神様の世界を造るのを、なんとか防ぎたかったのです。</a:t>
            </a:r>
            <a:endParaRPr kumimoji="1"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7D8D37E6-F45F-4420-A03E-DEA728ADA9E4}" type="slidenum">
              <a:rPr kumimoji="1" lang="ja-JP" altLang="en-US" smtClean="0"/>
              <a:t>5</a:t>
            </a:fld>
            <a:endParaRPr kumimoji="1" lang="ja-JP" altLang="en-US"/>
          </a:p>
        </p:txBody>
      </p:sp>
    </p:spTree>
    <p:extLst>
      <p:ext uri="{BB962C8B-B14F-4D97-AF65-F5344CB8AC3E}">
        <p14:creationId xmlns:p14="http://schemas.microsoft.com/office/powerpoint/2010/main" val="11567786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そしてついに、イエス様は、十字架にかけられてしまいました。</a:t>
            </a: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人々は、イエス様のことを笑いました。</a:t>
            </a: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「自分が、神様の子だなんて嘘をついた！」</a:t>
            </a: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みんながイエス様に向かって言いました。</a:t>
            </a: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こんな、ひどい仕打ちをされて、イエス様はどう思ったのでしょうか？</a:t>
            </a: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「自分は何も悪いことはしていない！それなのに、こんなひどいことをするなんて！みんなを呪ってやる！」</a:t>
            </a: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と、言ったでしょうか？</a:t>
            </a:r>
            <a:endParaRPr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7D8D37E6-F45F-4420-A03E-DEA728ADA9E4}" type="slidenum">
              <a:rPr kumimoji="1" lang="ja-JP" altLang="en-US" smtClean="0"/>
              <a:t>6</a:t>
            </a:fld>
            <a:endParaRPr kumimoji="1" lang="ja-JP" altLang="en-US"/>
          </a:p>
        </p:txBody>
      </p:sp>
    </p:spTree>
    <p:extLst>
      <p:ext uri="{BB962C8B-B14F-4D97-AF65-F5344CB8AC3E}">
        <p14:creationId xmlns:p14="http://schemas.microsoft.com/office/powerpoint/2010/main" val="20809494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dirty="0"/>
              <a:t>イエス様はそんなことは言いませんでした。</a:t>
            </a:r>
            <a:endParaRPr lang="en-US" altLang="ja-JP"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ja-JP" dirty="0"/>
          </a:p>
          <a:p>
            <a:pPr marL="0" lvl="0" indent="0" algn="l" rtl="0">
              <a:spcBef>
                <a:spcPts val="0"/>
              </a:spcBef>
              <a:spcAft>
                <a:spcPts val="0"/>
              </a:spcAft>
              <a:buNone/>
            </a:pPr>
            <a:r>
              <a:rPr lang="ja-JP" altLang="en-US" dirty="0"/>
              <a:t>イエス様は、自分を十字架につけ、わらっている者たちのことを決してうらんだりはしなかったのです。</a:t>
            </a:r>
            <a:endParaRPr lang="en-US" altLang="ja-JP" dirty="0"/>
          </a:p>
          <a:p>
            <a:pPr marL="0" lvl="0" indent="0" algn="l" rtl="0">
              <a:spcBef>
                <a:spcPts val="0"/>
              </a:spcBef>
              <a:spcAft>
                <a:spcPts val="0"/>
              </a:spcAft>
              <a:buNone/>
            </a:pPr>
            <a:endParaRPr lang="en-US" altLang="ja-JP" dirty="0"/>
          </a:p>
          <a:p>
            <a:pPr marL="0" lvl="0" indent="0" algn="l" rtl="0">
              <a:spcBef>
                <a:spcPts val="0"/>
              </a:spcBef>
              <a:spcAft>
                <a:spcPts val="0"/>
              </a:spcAft>
              <a:buNone/>
            </a:pPr>
            <a:r>
              <a:rPr lang="ja-JP" altLang="en-US" dirty="0"/>
              <a:t>イエス様は、十字架につけられながらも</a:t>
            </a:r>
            <a:endParaRPr lang="en-US" altLang="ja-JP" dirty="0"/>
          </a:p>
          <a:p>
            <a:pPr marL="0" lvl="0" indent="0" algn="l" rtl="0">
              <a:spcBef>
                <a:spcPts val="0"/>
              </a:spcBef>
              <a:spcAft>
                <a:spcPts val="0"/>
              </a:spcAft>
              <a:buNone/>
            </a:pPr>
            <a:r>
              <a:rPr lang="ja-JP" altLang="en-US" dirty="0"/>
              <a:t>「神様、どうぞこの人たちを許してください。</a:t>
            </a:r>
            <a:endParaRPr lang="en-US" altLang="ja-JP" dirty="0"/>
          </a:p>
          <a:p>
            <a:pPr marL="0" lvl="0" indent="0" algn="l" rtl="0">
              <a:spcBef>
                <a:spcPts val="0"/>
              </a:spcBef>
              <a:spcAft>
                <a:spcPts val="0"/>
              </a:spcAft>
              <a:buNone/>
            </a:pPr>
            <a:r>
              <a:rPr lang="ja-JP" altLang="en-US" dirty="0"/>
              <a:t>自分がしていることが悪いことだということを分からないでいるのです。」</a:t>
            </a:r>
            <a:endParaRPr lang="en-US" altLang="ja-JP" dirty="0"/>
          </a:p>
          <a:p>
            <a:pPr marL="0" lvl="0" indent="0" algn="l" rtl="0">
              <a:spcBef>
                <a:spcPts val="0"/>
              </a:spcBef>
              <a:spcAft>
                <a:spcPts val="0"/>
              </a:spcAft>
              <a:buNone/>
            </a:pPr>
            <a:endParaRPr lang="en-US" altLang="ja-JP" dirty="0"/>
          </a:p>
          <a:p>
            <a:pPr marL="0" lvl="0" indent="0" algn="l" rtl="0">
              <a:spcBef>
                <a:spcPts val="0"/>
              </a:spcBef>
              <a:spcAft>
                <a:spcPts val="0"/>
              </a:spcAft>
              <a:buNone/>
            </a:pPr>
            <a:r>
              <a:rPr lang="ja-JP" altLang="en-US" dirty="0"/>
              <a:t>とお祈りされました。</a:t>
            </a:r>
            <a:endParaRPr lang="en-US" altLang="ja-JP" dirty="0"/>
          </a:p>
          <a:p>
            <a:pPr marL="0" lvl="0" indent="0" algn="l" rtl="0">
              <a:spcBef>
                <a:spcPts val="0"/>
              </a:spcBef>
              <a:spcAft>
                <a:spcPts val="0"/>
              </a:spcAft>
              <a:buNone/>
            </a:pPr>
            <a:endParaRPr lang="en-US" altLang="ja-JP" dirty="0"/>
          </a:p>
          <a:p>
            <a:pPr marL="0" lvl="0" indent="0" algn="l" rtl="0">
              <a:spcBef>
                <a:spcPts val="0"/>
              </a:spcBef>
              <a:spcAft>
                <a:spcPts val="0"/>
              </a:spcAft>
              <a:buNone/>
            </a:pPr>
            <a:r>
              <a:rPr lang="ja-JP" altLang="en-US" dirty="0"/>
              <a:t>そして、息を引き取られる前に</a:t>
            </a:r>
            <a:endParaRPr lang="en-US" altLang="ja-JP" dirty="0"/>
          </a:p>
          <a:p>
            <a:pPr marL="0" lvl="0" indent="0" algn="l" rtl="0">
              <a:spcBef>
                <a:spcPts val="0"/>
              </a:spcBef>
              <a:spcAft>
                <a:spcPts val="0"/>
              </a:spcAft>
              <a:buNone/>
            </a:pPr>
            <a:r>
              <a:rPr lang="ja-JP" altLang="en-US" dirty="0"/>
              <a:t>「天のお父様、私の魂をあなたにゆだねます」と言われました。</a:t>
            </a:r>
            <a:endParaRPr lang="en-US" altLang="ja-JP" dirty="0"/>
          </a:p>
          <a:p>
            <a:pPr marL="0" lvl="0" indent="0" algn="l" rtl="0">
              <a:spcBef>
                <a:spcPts val="0"/>
              </a:spcBef>
              <a:spcAft>
                <a:spcPts val="0"/>
              </a:spcAft>
              <a:buNone/>
            </a:pPr>
            <a:endParaRPr lang="en-US" altLang="ja-JP" dirty="0"/>
          </a:p>
          <a:p>
            <a:pPr marL="0" lvl="0" indent="0" algn="l" rtl="0">
              <a:spcBef>
                <a:spcPts val="0"/>
              </a:spcBef>
              <a:spcAft>
                <a:spcPts val="0"/>
              </a:spcAft>
              <a:buNone/>
            </a:pPr>
            <a:r>
              <a:rPr lang="ja-JP" altLang="en-US" dirty="0"/>
              <a:t>自分を殺そうとしている人のために祈られたイエス様こそ、真の愛の人なのです。</a:t>
            </a:r>
            <a:endParaRPr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7D8D37E6-F45F-4420-A03E-DEA728ADA9E4}" type="slidenum">
              <a:rPr kumimoji="1" lang="ja-JP" altLang="en-US" smtClean="0"/>
              <a:t>7</a:t>
            </a:fld>
            <a:endParaRPr kumimoji="1" lang="ja-JP" altLang="en-US"/>
          </a:p>
        </p:txBody>
      </p:sp>
    </p:spTree>
    <p:extLst>
      <p:ext uri="{BB962C8B-B14F-4D97-AF65-F5344CB8AC3E}">
        <p14:creationId xmlns:p14="http://schemas.microsoft.com/office/powerpoint/2010/main" val="19170628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サタンはイエス様さえいなくなれば、神様の国は、もうできないと考えていました。</a:t>
            </a:r>
            <a:endParaRPr kumimoji="1" lang="en-US" altLang="ja-JP" dirty="0"/>
          </a:p>
          <a:p>
            <a:endParaRPr kumimoji="1" lang="en-US" altLang="ja-JP" dirty="0"/>
          </a:p>
          <a:p>
            <a:r>
              <a:rPr kumimoji="1" lang="ja-JP" altLang="en-US" dirty="0"/>
              <a:t>もしイエス様が、死を恐れて、神様を恨んだら、</a:t>
            </a:r>
            <a:endParaRPr kumimoji="1" lang="en-US" altLang="ja-JP" dirty="0"/>
          </a:p>
          <a:p>
            <a:r>
              <a:rPr kumimoji="1" lang="ja-JP" altLang="en-US" dirty="0"/>
              <a:t>もしくは自分を殺そうとする祭司たちをうらんだら、</a:t>
            </a:r>
            <a:endParaRPr kumimoji="1" lang="en-US" altLang="ja-JP" dirty="0"/>
          </a:p>
          <a:p>
            <a:r>
              <a:rPr kumimoji="1" lang="ja-JP" altLang="en-US" dirty="0"/>
              <a:t>もしくは自分を裏切ったユダを恨んだら、サタンの勝ちでした。</a:t>
            </a:r>
            <a:endParaRPr kumimoji="1" lang="en-US" altLang="ja-JP" dirty="0"/>
          </a:p>
          <a:p>
            <a:endParaRPr kumimoji="1" lang="en-US" altLang="ja-JP" dirty="0"/>
          </a:p>
          <a:p>
            <a:r>
              <a:rPr kumimoji="1" lang="ja-JP" altLang="en-US" dirty="0"/>
              <a:t>しかしイエス様はだれも恨みませんでした。</a:t>
            </a:r>
            <a:endParaRPr kumimoji="1" lang="en-US" altLang="ja-JP" dirty="0"/>
          </a:p>
          <a:p>
            <a:r>
              <a:rPr kumimoji="1" lang="ja-JP" altLang="en-US" dirty="0"/>
              <a:t>自分を殺そうとした人のために祈ったのです。</a:t>
            </a:r>
            <a:endParaRPr kumimoji="1" lang="en-US" altLang="ja-JP" dirty="0"/>
          </a:p>
          <a:p>
            <a:r>
              <a:rPr kumimoji="1" lang="ja-JP" altLang="en-US" dirty="0"/>
              <a:t>そして最後まで神様を愛したのです。</a:t>
            </a:r>
            <a:endParaRPr kumimoji="1" lang="en-US" altLang="ja-JP" dirty="0"/>
          </a:p>
          <a:p>
            <a:pPr marL="0" lvl="0" indent="0" algn="l" rtl="0">
              <a:spcBef>
                <a:spcPts val="0"/>
              </a:spcBef>
              <a:spcAft>
                <a:spcPts val="0"/>
              </a:spcAft>
              <a:buNone/>
            </a:pPr>
            <a:endParaRPr lang="en-US" altLang="ja-JP" dirty="0"/>
          </a:p>
          <a:p>
            <a:pPr marL="0" lvl="0" indent="0" algn="l" rtl="0">
              <a:spcBef>
                <a:spcPts val="0"/>
              </a:spcBef>
              <a:spcAft>
                <a:spcPts val="0"/>
              </a:spcAft>
              <a:buNone/>
            </a:pPr>
            <a:endParaRPr lang="en-US" altLang="ja-JP" dirty="0"/>
          </a:p>
          <a:p>
            <a:pPr marL="0" lvl="0" indent="0" algn="l" rtl="0">
              <a:spcBef>
                <a:spcPts val="0"/>
              </a:spcBef>
              <a:spcAft>
                <a:spcPts val="0"/>
              </a:spcAft>
              <a:buNone/>
            </a:pPr>
            <a:r>
              <a:rPr lang="ja-JP" altLang="en-US" dirty="0"/>
              <a:t>イエス様の、神様を愛する思いには、サタンも負けました。</a:t>
            </a:r>
            <a:endParaRPr lang="en-US" altLang="ja-JP" dirty="0"/>
          </a:p>
          <a:p>
            <a:pPr marL="0" lvl="0" indent="0" algn="l" rtl="0">
              <a:spcBef>
                <a:spcPts val="0"/>
              </a:spcBef>
              <a:spcAft>
                <a:spcPts val="0"/>
              </a:spcAft>
              <a:buNone/>
            </a:pPr>
            <a:endParaRPr lang="en-US" altLang="ja-JP" dirty="0"/>
          </a:p>
          <a:p>
            <a:pPr marL="0" lvl="0" indent="0" algn="l" rtl="0">
              <a:spcBef>
                <a:spcPts val="0"/>
              </a:spcBef>
              <a:spcAft>
                <a:spcPts val="0"/>
              </a:spcAft>
              <a:buNone/>
            </a:pPr>
            <a:r>
              <a:rPr lang="ja-JP" altLang="en-US" dirty="0"/>
              <a:t>イエス様は最後にはサタンに勝ったのです。</a:t>
            </a:r>
            <a:endParaRPr lang="en-US" altLang="ja-JP" dirty="0"/>
          </a:p>
          <a:p>
            <a:pPr marL="0" lvl="0" indent="0" algn="l" rtl="0">
              <a:spcBef>
                <a:spcPts val="0"/>
              </a:spcBef>
              <a:spcAft>
                <a:spcPts val="0"/>
              </a:spcAft>
              <a:buNone/>
            </a:pPr>
            <a:endParaRPr lang="en-US" altLang="ja-JP" dirty="0"/>
          </a:p>
          <a:p>
            <a:pPr marL="0" lvl="0" indent="0" algn="l" rtl="0">
              <a:spcBef>
                <a:spcPts val="0"/>
              </a:spcBef>
              <a:spcAft>
                <a:spcPts val="0"/>
              </a:spcAft>
              <a:buNone/>
            </a:pPr>
            <a:r>
              <a:rPr lang="ja-JP" altLang="en-US" dirty="0"/>
              <a:t>このようなイエス様の愛の勝利によって、真の父母様が、再臨主としてこの地にくることができるようになったのです。</a:t>
            </a:r>
            <a:endParaRPr lang="en-US" altLang="ja-JP" dirty="0"/>
          </a:p>
          <a:p>
            <a:pPr marL="0" lvl="0" indent="0" algn="l" rtl="0">
              <a:spcBef>
                <a:spcPts val="0"/>
              </a:spcBef>
              <a:spcAft>
                <a:spcPts val="0"/>
              </a:spcAft>
              <a:buNone/>
            </a:pPr>
            <a:endParaRPr lang="en-US" altLang="ja-JP" dirty="0"/>
          </a:p>
          <a:p>
            <a:pPr marL="0" lvl="0" indent="0" algn="l" rtl="0">
              <a:spcBef>
                <a:spcPts val="0"/>
              </a:spcBef>
              <a:spcAft>
                <a:spcPts val="0"/>
              </a:spcAft>
              <a:buNone/>
            </a:pPr>
            <a:r>
              <a:rPr lang="ja-JP" altLang="en-US" dirty="0"/>
              <a:t>皆さんも、イエス様のように真の愛を持った人に成長していきましょう！</a:t>
            </a:r>
            <a:endParaRPr lang="en-US" altLang="ja-JP" dirty="0"/>
          </a:p>
          <a:p>
            <a:endParaRPr kumimoji="1" lang="ja-JP" altLang="en-US" dirty="0"/>
          </a:p>
        </p:txBody>
      </p:sp>
      <p:sp>
        <p:nvSpPr>
          <p:cNvPr id="4" name="スライド番号プレースホルダー 3"/>
          <p:cNvSpPr>
            <a:spLocks noGrp="1"/>
          </p:cNvSpPr>
          <p:nvPr>
            <p:ph type="sldNum" sz="quarter" idx="5"/>
          </p:nvPr>
        </p:nvSpPr>
        <p:spPr/>
        <p:txBody>
          <a:bodyPr/>
          <a:lstStyle/>
          <a:p>
            <a:fld id="{7D8D37E6-F45F-4420-A03E-DEA728ADA9E4}" type="slidenum">
              <a:rPr kumimoji="1" lang="ja-JP" altLang="en-US" smtClean="0"/>
              <a:t>8</a:t>
            </a:fld>
            <a:endParaRPr kumimoji="1" lang="ja-JP" altLang="en-US"/>
          </a:p>
        </p:txBody>
      </p:sp>
    </p:spTree>
    <p:extLst>
      <p:ext uri="{BB962C8B-B14F-4D97-AF65-F5344CB8AC3E}">
        <p14:creationId xmlns:p14="http://schemas.microsoft.com/office/powerpoint/2010/main" val="26148871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5CA52E2F-8670-434B-970C-7EEC3CFD28CE}" type="datetimeFigureOut">
              <a:rPr kumimoji="1" lang="ja-JP" altLang="en-US" smtClean="0"/>
              <a:t>2022/12/23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07B675E-270B-4772-AD1D-60B585E3BD3D}" type="slidenum">
              <a:rPr kumimoji="1" lang="ja-JP" altLang="en-US" smtClean="0"/>
              <a:t>‹#›</a:t>
            </a:fld>
            <a:endParaRPr kumimoji="1" lang="ja-JP" altLang="en-US"/>
          </a:p>
        </p:txBody>
      </p:sp>
    </p:spTree>
    <p:extLst>
      <p:ext uri="{BB962C8B-B14F-4D97-AF65-F5344CB8AC3E}">
        <p14:creationId xmlns:p14="http://schemas.microsoft.com/office/powerpoint/2010/main" val="3184077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5CA52E2F-8670-434B-970C-7EEC3CFD28CE}" type="datetimeFigureOut">
              <a:rPr kumimoji="1" lang="ja-JP" altLang="en-US" smtClean="0"/>
              <a:t>2022/12/23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07B675E-270B-4772-AD1D-60B585E3BD3D}" type="slidenum">
              <a:rPr kumimoji="1" lang="ja-JP" altLang="en-US" smtClean="0"/>
              <a:t>‹#›</a:t>
            </a:fld>
            <a:endParaRPr kumimoji="1" lang="ja-JP" altLang="en-US"/>
          </a:p>
        </p:txBody>
      </p:sp>
    </p:spTree>
    <p:extLst>
      <p:ext uri="{BB962C8B-B14F-4D97-AF65-F5344CB8AC3E}">
        <p14:creationId xmlns:p14="http://schemas.microsoft.com/office/powerpoint/2010/main" val="39897929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5CA52E2F-8670-434B-970C-7EEC3CFD28CE}" type="datetimeFigureOut">
              <a:rPr kumimoji="1" lang="ja-JP" altLang="en-US" smtClean="0"/>
              <a:t>2022/12/23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07B675E-270B-4772-AD1D-60B585E3BD3D}" type="slidenum">
              <a:rPr kumimoji="1" lang="ja-JP" altLang="en-US" smtClean="0"/>
              <a:t>‹#›</a:t>
            </a:fld>
            <a:endParaRPr kumimoji="1" lang="ja-JP" altLang="en-US"/>
          </a:p>
        </p:txBody>
      </p:sp>
    </p:spTree>
    <p:extLst>
      <p:ext uri="{BB962C8B-B14F-4D97-AF65-F5344CB8AC3E}">
        <p14:creationId xmlns:p14="http://schemas.microsoft.com/office/powerpoint/2010/main" val="24962669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5CA52E2F-8670-434B-970C-7EEC3CFD28CE}" type="datetimeFigureOut">
              <a:rPr kumimoji="1" lang="ja-JP" altLang="en-US" smtClean="0"/>
              <a:t>2022/12/23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07B675E-270B-4772-AD1D-60B585E3BD3D}" type="slidenum">
              <a:rPr kumimoji="1" lang="ja-JP" altLang="en-US" smtClean="0"/>
              <a:t>‹#›</a:t>
            </a:fld>
            <a:endParaRPr kumimoji="1" lang="ja-JP" altLang="en-US"/>
          </a:p>
        </p:txBody>
      </p:sp>
    </p:spTree>
    <p:extLst>
      <p:ext uri="{BB962C8B-B14F-4D97-AF65-F5344CB8AC3E}">
        <p14:creationId xmlns:p14="http://schemas.microsoft.com/office/powerpoint/2010/main" val="532212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5CA52E2F-8670-434B-970C-7EEC3CFD28CE}" type="datetimeFigureOut">
              <a:rPr kumimoji="1" lang="ja-JP" altLang="en-US" smtClean="0"/>
              <a:t>2022/12/23</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007B675E-270B-4772-AD1D-60B585E3BD3D}" type="slidenum">
              <a:rPr kumimoji="1" lang="ja-JP" altLang="en-US" smtClean="0"/>
              <a:t>‹#›</a:t>
            </a:fld>
            <a:endParaRPr kumimoji="1" lang="ja-JP" altLang="en-US"/>
          </a:p>
        </p:txBody>
      </p:sp>
    </p:spTree>
    <p:extLst>
      <p:ext uri="{BB962C8B-B14F-4D97-AF65-F5344CB8AC3E}">
        <p14:creationId xmlns:p14="http://schemas.microsoft.com/office/powerpoint/2010/main" val="21227040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5CA52E2F-8670-434B-970C-7EEC3CFD28CE}" type="datetimeFigureOut">
              <a:rPr kumimoji="1" lang="ja-JP" altLang="en-US" smtClean="0"/>
              <a:t>2022/12/23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07B675E-270B-4772-AD1D-60B585E3BD3D}" type="slidenum">
              <a:rPr kumimoji="1" lang="ja-JP" altLang="en-US" smtClean="0"/>
              <a:t>‹#›</a:t>
            </a:fld>
            <a:endParaRPr kumimoji="1" lang="ja-JP" altLang="en-US"/>
          </a:p>
        </p:txBody>
      </p:sp>
    </p:spTree>
    <p:extLst>
      <p:ext uri="{BB962C8B-B14F-4D97-AF65-F5344CB8AC3E}">
        <p14:creationId xmlns:p14="http://schemas.microsoft.com/office/powerpoint/2010/main" val="26431109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5CA52E2F-8670-434B-970C-7EEC3CFD28CE}" type="datetimeFigureOut">
              <a:rPr kumimoji="1" lang="ja-JP" altLang="en-US" smtClean="0"/>
              <a:t>2022/12/23</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007B675E-270B-4772-AD1D-60B585E3BD3D}" type="slidenum">
              <a:rPr kumimoji="1" lang="ja-JP" altLang="en-US" smtClean="0"/>
              <a:t>‹#›</a:t>
            </a:fld>
            <a:endParaRPr kumimoji="1" lang="ja-JP" altLang="en-US"/>
          </a:p>
        </p:txBody>
      </p:sp>
    </p:spTree>
    <p:extLst>
      <p:ext uri="{BB962C8B-B14F-4D97-AF65-F5344CB8AC3E}">
        <p14:creationId xmlns:p14="http://schemas.microsoft.com/office/powerpoint/2010/main" val="2155435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5CA52E2F-8670-434B-970C-7EEC3CFD28CE}" type="datetimeFigureOut">
              <a:rPr kumimoji="1" lang="ja-JP" altLang="en-US" smtClean="0"/>
              <a:t>2022/12/23</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007B675E-270B-4772-AD1D-60B585E3BD3D}" type="slidenum">
              <a:rPr kumimoji="1" lang="ja-JP" altLang="en-US" smtClean="0"/>
              <a:t>‹#›</a:t>
            </a:fld>
            <a:endParaRPr kumimoji="1" lang="ja-JP" altLang="en-US"/>
          </a:p>
        </p:txBody>
      </p:sp>
    </p:spTree>
    <p:extLst>
      <p:ext uri="{BB962C8B-B14F-4D97-AF65-F5344CB8AC3E}">
        <p14:creationId xmlns:p14="http://schemas.microsoft.com/office/powerpoint/2010/main" val="6582009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CA52E2F-8670-434B-970C-7EEC3CFD28CE}" type="datetimeFigureOut">
              <a:rPr kumimoji="1" lang="ja-JP" altLang="en-US" smtClean="0"/>
              <a:t>2022/12/23</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007B675E-270B-4772-AD1D-60B585E3BD3D}" type="slidenum">
              <a:rPr kumimoji="1" lang="ja-JP" altLang="en-US" smtClean="0"/>
              <a:t>‹#›</a:t>
            </a:fld>
            <a:endParaRPr kumimoji="1" lang="ja-JP" altLang="en-US"/>
          </a:p>
        </p:txBody>
      </p:sp>
    </p:spTree>
    <p:extLst>
      <p:ext uri="{BB962C8B-B14F-4D97-AF65-F5344CB8AC3E}">
        <p14:creationId xmlns:p14="http://schemas.microsoft.com/office/powerpoint/2010/main" val="23385083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5CA52E2F-8670-434B-970C-7EEC3CFD28CE}" type="datetimeFigureOut">
              <a:rPr kumimoji="1" lang="ja-JP" altLang="en-US" smtClean="0"/>
              <a:t>2022/12/23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07B675E-270B-4772-AD1D-60B585E3BD3D}" type="slidenum">
              <a:rPr kumimoji="1" lang="ja-JP" altLang="en-US" smtClean="0"/>
              <a:t>‹#›</a:t>
            </a:fld>
            <a:endParaRPr kumimoji="1" lang="ja-JP" altLang="en-US"/>
          </a:p>
        </p:txBody>
      </p:sp>
    </p:spTree>
    <p:extLst>
      <p:ext uri="{BB962C8B-B14F-4D97-AF65-F5344CB8AC3E}">
        <p14:creationId xmlns:p14="http://schemas.microsoft.com/office/powerpoint/2010/main" val="17319449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5CA52E2F-8670-434B-970C-7EEC3CFD28CE}" type="datetimeFigureOut">
              <a:rPr kumimoji="1" lang="ja-JP" altLang="en-US" smtClean="0"/>
              <a:t>2022/12/23</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007B675E-270B-4772-AD1D-60B585E3BD3D}" type="slidenum">
              <a:rPr kumimoji="1" lang="ja-JP" altLang="en-US" smtClean="0"/>
              <a:t>‹#›</a:t>
            </a:fld>
            <a:endParaRPr kumimoji="1" lang="ja-JP" altLang="en-US"/>
          </a:p>
        </p:txBody>
      </p:sp>
    </p:spTree>
    <p:extLst>
      <p:ext uri="{BB962C8B-B14F-4D97-AF65-F5344CB8AC3E}">
        <p14:creationId xmlns:p14="http://schemas.microsoft.com/office/powerpoint/2010/main" val="42917685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CA52E2F-8670-434B-970C-7EEC3CFD28CE}" type="datetimeFigureOut">
              <a:rPr kumimoji="1" lang="ja-JP" altLang="en-US" smtClean="0"/>
              <a:t>2022/12/23</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7B675E-270B-4772-AD1D-60B585E3BD3D}" type="slidenum">
              <a:rPr kumimoji="1" lang="ja-JP" altLang="en-US" smtClean="0"/>
              <a:t>‹#›</a:t>
            </a:fld>
            <a:endParaRPr kumimoji="1" lang="ja-JP" altLang="en-US"/>
          </a:p>
        </p:txBody>
      </p:sp>
    </p:spTree>
    <p:extLst>
      <p:ext uri="{BB962C8B-B14F-4D97-AF65-F5344CB8AC3E}">
        <p14:creationId xmlns:p14="http://schemas.microsoft.com/office/powerpoint/2010/main" val="16269247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46286" y="45064"/>
            <a:ext cx="9073392" cy="6767872"/>
          </a:xfrm>
          <a:effectLst>
            <a:glow rad="127000">
              <a:schemeClr val="accent1"/>
            </a:glow>
          </a:effectLst>
        </p:spPr>
      </p:pic>
      <p:sp>
        <p:nvSpPr>
          <p:cNvPr id="11" name="テキスト ボックス 10">
            <a:extLst>
              <a:ext uri="{FF2B5EF4-FFF2-40B4-BE49-F238E27FC236}">
                <a16:creationId xmlns:a16="http://schemas.microsoft.com/office/drawing/2014/main" id="{A374C4C1-BF65-9548-975E-636E0D66B1D2}"/>
              </a:ext>
            </a:extLst>
          </p:cNvPr>
          <p:cNvSpPr txBox="1"/>
          <p:nvPr/>
        </p:nvSpPr>
        <p:spPr>
          <a:xfrm>
            <a:off x="1" y="2605430"/>
            <a:ext cx="9144000" cy="1015663"/>
          </a:xfrm>
          <a:prstGeom prst="rect">
            <a:avLst/>
          </a:prstGeom>
          <a:noFill/>
        </p:spPr>
        <p:txBody>
          <a:bodyPr wrap="square" rtlCol="0">
            <a:spAutoFit/>
          </a:bodyPr>
          <a:lstStyle/>
          <a:p>
            <a:pPr algn="ctr"/>
            <a:r>
              <a:rPr lang="ja-JP" altLang="en-US" sz="60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イエス様の十字架</a:t>
            </a:r>
          </a:p>
        </p:txBody>
      </p:sp>
      <p:sp>
        <p:nvSpPr>
          <p:cNvPr id="12" name="テキスト ボックス 11">
            <a:extLst>
              <a:ext uri="{FF2B5EF4-FFF2-40B4-BE49-F238E27FC236}">
                <a16:creationId xmlns:a16="http://schemas.microsoft.com/office/drawing/2014/main" id="{E2377229-14AA-0246-B3ED-41386E71F918}"/>
              </a:ext>
            </a:extLst>
          </p:cNvPr>
          <p:cNvSpPr txBox="1"/>
          <p:nvPr/>
        </p:nvSpPr>
        <p:spPr>
          <a:xfrm>
            <a:off x="1742736" y="792005"/>
            <a:ext cx="5658541" cy="1015663"/>
          </a:xfrm>
          <a:prstGeom prst="rect">
            <a:avLst/>
          </a:prstGeom>
          <a:noFill/>
          <a:ln>
            <a:noFill/>
          </a:ln>
        </p:spPr>
        <p:txBody>
          <a:bodyPr wrap="square" rtlCol="0">
            <a:spAutoFit/>
          </a:bodyPr>
          <a:lstStyle/>
          <a:p>
            <a:r>
              <a:rPr lang="ja-JP" altLang="en-US" sz="6000">
                <a:solidFill>
                  <a:srgbClr val="006666"/>
                </a:solidFill>
                <a:latin typeface="UD デジタル 教科書体 NK-B" panose="02020700000000000000" pitchFamily="18" charset="-128"/>
                <a:ea typeface="UD デジタル 教科書体 NK-B" panose="02020700000000000000" pitchFamily="18" charset="-128"/>
              </a:rPr>
              <a:t>きょうのおはなし</a:t>
            </a:r>
            <a:endParaRPr lang="ja-JP" altLang="en-US" sz="6000" dirty="0">
              <a:solidFill>
                <a:srgbClr val="006666"/>
              </a:solidFill>
              <a:latin typeface="UD デジタル 教科書体 NK-B" panose="02020700000000000000" pitchFamily="18" charset="-128"/>
              <a:ea typeface="UD デジタル 教科書体 NK-B" panose="02020700000000000000" pitchFamily="18" charset="-128"/>
            </a:endParaRPr>
          </a:p>
        </p:txBody>
      </p:sp>
      <p:sp>
        <p:nvSpPr>
          <p:cNvPr id="7" name="テキスト ボックス 6">
            <a:extLst>
              <a:ext uri="{FF2B5EF4-FFF2-40B4-BE49-F238E27FC236}">
                <a16:creationId xmlns:a16="http://schemas.microsoft.com/office/drawing/2014/main" id="{1A6DD443-3DF9-5893-F7A7-300F1CD0C114}"/>
              </a:ext>
            </a:extLst>
          </p:cNvPr>
          <p:cNvSpPr txBox="1"/>
          <p:nvPr/>
        </p:nvSpPr>
        <p:spPr>
          <a:xfrm>
            <a:off x="3779922" y="2385332"/>
            <a:ext cx="792078" cy="369332"/>
          </a:xfrm>
          <a:prstGeom prst="rect">
            <a:avLst/>
          </a:prstGeom>
          <a:noFill/>
        </p:spPr>
        <p:txBody>
          <a:bodyPr wrap="square">
            <a:spAutoFit/>
          </a:bodyPr>
          <a:lstStyle/>
          <a:p>
            <a:r>
              <a:rPr lang="ja-JP" altLang="en-US"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さま　　　　　　　　　　　　　　　　</a:t>
            </a:r>
          </a:p>
        </p:txBody>
      </p:sp>
      <p:sp>
        <p:nvSpPr>
          <p:cNvPr id="3" name="テキスト ボックス 2">
            <a:extLst>
              <a:ext uri="{FF2B5EF4-FFF2-40B4-BE49-F238E27FC236}">
                <a16:creationId xmlns:a16="http://schemas.microsoft.com/office/drawing/2014/main" id="{870F2EE4-DBAB-4C81-B38D-F86287EE1F0D}"/>
              </a:ext>
            </a:extLst>
          </p:cNvPr>
          <p:cNvSpPr txBox="1"/>
          <p:nvPr/>
        </p:nvSpPr>
        <p:spPr>
          <a:xfrm>
            <a:off x="5672757" y="2374432"/>
            <a:ext cx="1493354" cy="369332"/>
          </a:xfrm>
          <a:prstGeom prst="rect">
            <a:avLst/>
          </a:prstGeom>
          <a:noFill/>
        </p:spPr>
        <p:txBody>
          <a:bodyPr wrap="square">
            <a:spAutoFit/>
          </a:bodyPr>
          <a:lstStyle/>
          <a:p>
            <a:r>
              <a:rPr lang="ja-JP" altLang="en-US" sz="1800" dirty="0">
                <a:solidFill>
                  <a:schemeClr val="tx1">
                    <a:lumMod val="85000"/>
                    <a:lumOff val="15000"/>
                  </a:schemeClr>
                </a:solidFill>
                <a:latin typeface="UD デジタル 教科書体 NK-B" panose="02020700000000000000" pitchFamily="18" charset="-128"/>
                <a:ea typeface="UD デジタル 教科書体 NK-B" panose="02020700000000000000" pitchFamily="18" charset="-128"/>
              </a:rPr>
              <a:t>じゅう じ か　　</a:t>
            </a:r>
            <a:endParaRPr lang="ja-JP" altLang="en-US" dirty="0"/>
          </a:p>
        </p:txBody>
      </p:sp>
    </p:spTree>
    <p:extLst>
      <p:ext uri="{BB962C8B-B14F-4D97-AF65-F5344CB8AC3E}">
        <p14:creationId xmlns:p14="http://schemas.microsoft.com/office/powerpoint/2010/main" val="2526819240"/>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717A6454-37EF-60DA-ECBA-473BE5708446}"/>
              </a:ext>
            </a:extLst>
          </p:cNvPr>
          <p:cNvPicPr>
            <a:picLocks noChangeAspect="1"/>
          </p:cNvPicPr>
          <p:nvPr/>
        </p:nvPicPr>
        <p:blipFill>
          <a:blip r:embed="rId3"/>
          <a:stretch>
            <a:fillRect/>
          </a:stretch>
        </p:blipFill>
        <p:spPr>
          <a:xfrm>
            <a:off x="0" y="3383"/>
            <a:ext cx="9144000" cy="6851234"/>
          </a:xfrm>
          <a:prstGeom prst="rect">
            <a:avLst/>
          </a:prstGeom>
        </p:spPr>
      </p:pic>
    </p:spTree>
    <p:extLst>
      <p:ext uri="{BB962C8B-B14F-4D97-AF65-F5344CB8AC3E}">
        <p14:creationId xmlns:p14="http://schemas.microsoft.com/office/powerpoint/2010/main" val="8871319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5F072583-7555-433F-A941-CD7AE94C4E69}"/>
              </a:ext>
            </a:extLst>
          </p:cNvPr>
          <p:cNvPicPr>
            <a:picLocks noChangeAspect="1"/>
          </p:cNvPicPr>
          <p:nvPr/>
        </p:nvPicPr>
        <p:blipFill>
          <a:blip r:embed="rId3"/>
          <a:stretch>
            <a:fillRect/>
          </a:stretch>
        </p:blipFill>
        <p:spPr>
          <a:xfrm>
            <a:off x="0" y="3383"/>
            <a:ext cx="9144000" cy="6851234"/>
          </a:xfrm>
          <a:prstGeom prst="rect">
            <a:avLst/>
          </a:prstGeom>
        </p:spPr>
      </p:pic>
    </p:spTree>
    <p:extLst>
      <p:ext uri="{BB962C8B-B14F-4D97-AF65-F5344CB8AC3E}">
        <p14:creationId xmlns:p14="http://schemas.microsoft.com/office/powerpoint/2010/main" val="1883712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85E43F04-8201-E2C3-D00C-7007273BEFF3}"/>
              </a:ext>
            </a:extLst>
          </p:cNvPr>
          <p:cNvPicPr>
            <a:picLocks noChangeAspect="1"/>
          </p:cNvPicPr>
          <p:nvPr/>
        </p:nvPicPr>
        <p:blipFill>
          <a:blip r:embed="rId3"/>
          <a:stretch>
            <a:fillRect/>
          </a:stretch>
        </p:blipFill>
        <p:spPr>
          <a:xfrm>
            <a:off x="0" y="3383"/>
            <a:ext cx="9144000" cy="6851234"/>
          </a:xfrm>
          <a:prstGeom prst="rect">
            <a:avLst/>
          </a:prstGeom>
        </p:spPr>
      </p:pic>
    </p:spTree>
    <p:extLst>
      <p:ext uri="{BB962C8B-B14F-4D97-AF65-F5344CB8AC3E}">
        <p14:creationId xmlns:p14="http://schemas.microsoft.com/office/powerpoint/2010/main" val="33658131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75E800EC-24C4-F72E-096A-B65F9633B2BB}"/>
              </a:ext>
            </a:extLst>
          </p:cNvPr>
          <p:cNvPicPr>
            <a:picLocks noChangeAspect="1"/>
          </p:cNvPicPr>
          <p:nvPr/>
        </p:nvPicPr>
        <p:blipFill>
          <a:blip r:embed="rId3"/>
          <a:stretch>
            <a:fillRect/>
          </a:stretch>
        </p:blipFill>
        <p:spPr>
          <a:xfrm>
            <a:off x="0" y="3383"/>
            <a:ext cx="9144000" cy="6851234"/>
          </a:xfrm>
          <a:prstGeom prst="rect">
            <a:avLst/>
          </a:prstGeom>
        </p:spPr>
      </p:pic>
    </p:spTree>
    <p:extLst>
      <p:ext uri="{BB962C8B-B14F-4D97-AF65-F5344CB8AC3E}">
        <p14:creationId xmlns:p14="http://schemas.microsoft.com/office/powerpoint/2010/main" val="19436101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B4C848F1-C76E-EC2A-6BB5-A8A79EF9D519}"/>
              </a:ext>
            </a:extLst>
          </p:cNvPr>
          <p:cNvPicPr>
            <a:picLocks noChangeAspect="1"/>
          </p:cNvPicPr>
          <p:nvPr/>
        </p:nvPicPr>
        <p:blipFill>
          <a:blip r:embed="rId3"/>
          <a:stretch>
            <a:fillRect/>
          </a:stretch>
        </p:blipFill>
        <p:spPr>
          <a:xfrm>
            <a:off x="0" y="3383"/>
            <a:ext cx="9144000" cy="6851234"/>
          </a:xfrm>
          <a:prstGeom prst="rect">
            <a:avLst/>
          </a:prstGeom>
        </p:spPr>
      </p:pic>
    </p:spTree>
    <p:extLst>
      <p:ext uri="{BB962C8B-B14F-4D97-AF65-F5344CB8AC3E}">
        <p14:creationId xmlns:p14="http://schemas.microsoft.com/office/powerpoint/2010/main" val="8646591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BF20D4BA-9F3D-73F5-D55A-BAC28BCFC2CC}"/>
              </a:ext>
            </a:extLst>
          </p:cNvPr>
          <p:cNvPicPr>
            <a:picLocks noChangeAspect="1"/>
          </p:cNvPicPr>
          <p:nvPr/>
        </p:nvPicPr>
        <p:blipFill>
          <a:blip r:embed="rId3"/>
          <a:stretch>
            <a:fillRect/>
          </a:stretch>
        </p:blipFill>
        <p:spPr>
          <a:xfrm>
            <a:off x="0" y="3383"/>
            <a:ext cx="9144000" cy="6851234"/>
          </a:xfrm>
          <a:prstGeom prst="rect">
            <a:avLst/>
          </a:prstGeom>
        </p:spPr>
      </p:pic>
    </p:spTree>
    <p:extLst>
      <p:ext uri="{BB962C8B-B14F-4D97-AF65-F5344CB8AC3E}">
        <p14:creationId xmlns:p14="http://schemas.microsoft.com/office/powerpoint/2010/main" val="22128578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0EA97EDD-DB26-1601-6AF3-01F06715C375}"/>
              </a:ext>
            </a:extLst>
          </p:cNvPr>
          <p:cNvPicPr>
            <a:picLocks noChangeAspect="1"/>
          </p:cNvPicPr>
          <p:nvPr/>
        </p:nvPicPr>
        <p:blipFill>
          <a:blip r:embed="rId3"/>
          <a:stretch>
            <a:fillRect/>
          </a:stretch>
        </p:blipFill>
        <p:spPr>
          <a:xfrm>
            <a:off x="0" y="3383"/>
            <a:ext cx="9144000" cy="6851234"/>
          </a:xfrm>
          <a:prstGeom prst="rect">
            <a:avLst/>
          </a:prstGeom>
        </p:spPr>
      </p:pic>
    </p:spTree>
    <p:extLst>
      <p:ext uri="{BB962C8B-B14F-4D97-AF65-F5344CB8AC3E}">
        <p14:creationId xmlns:p14="http://schemas.microsoft.com/office/powerpoint/2010/main" val="2681562078"/>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405</TotalTime>
  <Words>952</Words>
  <PresentationFormat>画面に合わせる (4:3)</PresentationFormat>
  <Paragraphs>113</Paragraphs>
  <Slides>8</Slides>
  <Notes>8</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8</vt:i4>
      </vt:variant>
    </vt:vector>
  </HeadingPairs>
  <TitlesOfParts>
    <vt:vector size="15" baseType="lpstr">
      <vt:lpstr>ＭＳ Ｐゴシック</vt:lpstr>
      <vt:lpstr>UD デジタル 教科書体 NK-B</vt:lpstr>
      <vt:lpstr>游ゴシック</vt:lpstr>
      <vt:lpstr>Arial</vt:lpstr>
      <vt:lpstr>Calibri</vt:lpstr>
      <vt:lpstr>Calibri Light</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2022-07-08T01:52:50Z</dcterms:created>
  <dcterms:modified xsi:type="dcterms:W3CDTF">2022-12-23T04:28:28Z</dcterms:modified>
</cp:coreProperties>
</file>