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355" r:id="rId3"/>
    <p:sldId id="281" r:id="rId4"/>
    <p:sldId id="341" r:id="rId5"/>
    <p:sldId id="360" r:id="rId6"/>
    <p:sldId id="363" r:id="rId7"/>
    <p:sldId id="356" r:id="rId8"/>
    <p:sldId id="354" r:id="rId9"/>
    <p:sldId id="342" r:id="rId10"/>
    <p:sldId id="362" r:id="rId11"/>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FFFFCC"/>
    <a:srgbClr val="DDFFDD"/>
    <a:srgbClr val="FFE5FF"/>
    <a:srgbClr val="0E4899"/>
    <a:srgbClr val="41CC93"/>
    <a:srgbClr val="FFCFE2"/>
    <a:srgbClr val="FFCFF4"/>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D7FF1-4658-49AF-8F37-202BDAB4E350}" v="2" dt="2022-09-02T04:34:55.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188" autoAdjust="0"/>
  </p:normalViewPr>
  <p:slideViewPr>
    <p:cSldViewPr>
      <p:cViewPr>
        <p:scale>
          <a:sx n="33" d="100"/>
          <a:sy n="33" d="100"/>
        </p:scale>
        <p:origin x="1228" y="276"/>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105D7FF1-4658-49AF-8F37-202BDAB4E350}"/>
    <pc:docChg chg="modSld">
      <pc:chgData name="今関 光一" userId="8266be0b-1a36-42ab-b753-69ddf8221265" providerId="ADAL" clId="{105D7FF1-4658-49AF-8F37-202BDAB4E350}" dt="2022-09-02T04:45:24.426" v="7" actId="20577"/>
      <pc:docMkLst>
        <pc:docMk/>
      </pc:docMkLst>
      <pc:sldChg chg="modNotesTx">
        <pc:chgData name="今関 光一" userId="8266be0b-1a36-42ab-b753-69ddf8221265" providerId="ADAL" clId="{105D7FF1-4658-49AF-8F37-202BDAB4E350}" dt="2022-09-02T04:35:42.980" v="0" actId="20577"/>
        <pc:sldMkLst>
          <pc:docMk/>
          <pc:sldMk cId="798597414" sldId="354"/>
        </pc:sldMkLst>
      </pc:sldChg>
      <pc:sldChg chg="modSp mod">
        <pc:chgData name="今関 光一" userId="8266be0b-1a36-42ab-b753-69ddf8221265" providerId="ADAL" clId="{105D7FF1-4658-49AF-8F37-202BDAB4E350}" dt="2022-09-02T04:45:24.426" v="7" actId="20577"/>
        <pc:sldMkLst>
          <pc:docMk/>
          <pc:sldMk cId="3837945389" sldId="357"/>
        </pc:sldMkLst>
        <pc:spChg chg="mod">
          <ac:chgData name="今関 光一" userId="8266be0b-1a36-42ab-b753-69ddf8221265" providerId="ADAL" clId="{105D7FF1-4658-49AF-8F37-202BDAB4E350}" dt="2022-09-02T04:45:24.426" v="7" actId="20577"/>
          <ac:spMkLst>
            <pc:docMk/>
            <pc:sldMk cId="3837945389" sldId="357"/>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2023/1/13</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mn-lt"/>
              </a:rPr>
              <a:t>みなさんこんにちは。今日は「天職を探し立てる」という題目で説教をいたします。はじめにみ言を拝読します。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13.01.2023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天職や進路はすぐに分かるものではないかもしれません。ですが、諦めずに天と談判し、社会を知っていけば、必ず自分の志を立てる道が見えてくるようになります。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最後に、真のお母様が私達に強い愛と期待をかけてくださっていることを感じるみ言を訓読して、説教を終わります。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若き勇士たちよ、あなたたちが実質的な未来の主人になる人たちですね？ピュアウォーターになりなさい。そして、清き水が多くの生命を育むように、あなたたちも多くの生命を生かしなさい。自らの夢をもち、専門分野を開発しながら、真の父母を実現しなさい。」</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2015</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年</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8</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月</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29</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日青年学生世界総会における真のお母様のみ言）</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今日は、「天職を探し立てる」という題目で説教を致しました。</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以上で説教を終わります。ありがとうございました。</a:t>
            </a:r>
            <a:endParaRPr lang="en-US" altLang="ja-JP" sz="18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621187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13.01.2023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志を立てるというということは、自分が生きていく人生の意味を決めることです。農民になろうと思うなら、新しい農業を実験しながら良い品種をつくり、人類の飢餓問題を解決するという志を立てなければなりません。</a:t>
            </a:r>
          </a:p>
          <a:p>
            <a:pPr algn="l"/>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サッカー選手になるとしても、自国の名を世界万邦に轟かせ、サッカーをやりたくてもできない子供たちのためにサッカー教室を開き、彼らの夢を育てたいという意味のある志を立てなければなりません。</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 （</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平和を愛する世界人として</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74694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中学生の時には高校受験、高校生の時には大学受験が控えていて、進路についてたくさん考え悩む時期だと思います。進路を明確にするには、夢を定めていくことが大切になります。進路とは、夢に向かっていく道のりのことですから、夢が見えれば、自ずと進路も明確になっていきます。</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pPr algn="l"/>
            <a:endParaRPr lang="ja-JP" altLang="en-US"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皆さんの夢は何ですか？夢と聞かれると、警察官、消防士、弁護士、公認会計士、パティシエ、看護師など、職業を答える人も多いと思います。中には、夢は</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YouTuber</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という人もいるかもしれませんね。</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しかし、本当の夢とは、何の職業をしたいかではなく、その職業を通して何をなしたいか、ということです。先ほどのみ言のように、サッカー選手になるということ自体が夢なのではありません。サッカー選手を通して、子供達に希望と夢を育む人になりたい、というのが本当の夢になる訳です。それを志と言います。成和学生の皆さんも、自分自身の志を立てることに挑戦してください。</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さて、志と職業が一致したものを「天職」と呼ぶのだと思います。志を立てて、そのための天職に将来就くことができたら素晴らしいですね。</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今日は、天職とは何で、どのようにして天職を探し立てていくかを考えてみましょう。</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まず天職を国語辞典で調べると、「天から与えられた職務、その人の性質・能力にふさわしい職業。」とあります。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世の中の人々も皆、自分の可能性が最大限に発揮されるような天職に就きたいと願っていると思います。自分に合う職業は何か、と。そのような時、天職は適職の意味と同じように言われることがあります。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1599717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まとめると、一般的に言う天職は、「自分のやりたいこと」、「自分の適性」、「社会のニーズ」の</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3</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つの要素が揃っている職業ということになると思います。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たとえば、自分のやりたいことであるし自分の適性に合っているけれども、社会のニーズとは違うというのは、趣味になると思います。また、自分の適性があるし社会のニーズに合っている職業だけれども自分のやりたくない職業であるとすれば、それは喜べない仕事になってしまうと思います。そして、自分のやりたいことで社会のニーズに合っているのに、自分の適性とは合っていない職業だとしたら、そこで活躍するのは難しく、続けていくのが困難になるかもしれません。</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「自分のやりたいこと」、「自分の適性」、「社会のニーズ」、この</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3</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つの要素を備えた職業を探していけると良いですね。</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3225391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まとめると、一般的に言う天職は、「自分のやりたいこと」、「自分の適性」、「社会のニーズ」の</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3</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つの要素が揃っている職業ということになると思います。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たとえば、自分のやりたいことであるし自分の適性に合っているけれども、社会のニーズとは違うというのは、趣味になると思います。また、自分の適性があるし社会のニーズに合っている職業だけれども自分のやりたくない職業であるとすれば、それは喜べない仕事になってしまうと思います。そして、自分のやりたいことで社会のニーズに合っているのに、自分の適性とは合っていない職業だとしたら、そこで活躍するのは難しく、続けていくのが困難になるかもしれません。</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「自分のやりたいこと」、「自分の適性」、「社会のニーズ」、この</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3</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つの要素を備えた職業を探していけると良いですね。</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1074243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13.01.2023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それでは、神様を中心とする天職の探し方について考えてみましょう。真のお父様のみ言から学びたいと思います。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歳までの間に、完全に自分の全人生を懸ける目標を定めなければなりません。それは、皆さんが修養し、精誠をつくせば分かるようになっているのです。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自分で自分の分野が分からないという事実は、深刻なものです。深刻にとらえて、重要な一生の問題を、天とともに協議しなければなりません。そして、自分自らが環境的与件に適応しなければなりません。皆さんの一生の問題において、専門分野を策定するには、天と談判して、深い自分の本心に問いながら行うことです。自分の素姓は自分で分かるのです。自分にどんな素質があるのかが、よく分かるという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真なる子女の道</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』p.45</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47</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真のお父様は、修養し、精誠を尽くせば、自分で分かるようになっていると教えてくださっています。そしてそれを、</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24</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歳までには定めなければならないと仰っています。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そのための方法が</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2</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つだということが分かります。</a:t>
            </a:r>
            <a:endParaRPr lang="en-US" altLang="ja-JP" sz="18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272045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第一に、「天とともに協議する」ことであり、「天と談判する」ことであるということです。それが、先ほど伝えた、「神様が私にしてほしいことは何か」、「神様が私に与えた才能は何か」、「神様が願っておられるのはどのような社会か」を祈祷し尋ねていくということになり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しかもただ尋ねるのではありません。天と協議し談判するんですから、普通の祈祷ではいけません。「ここで教えてくださらなければ、自分の人生を決めることができません！何としても私に人生の目標を教えてください！」と生命力を込めて祈祷し精誠を込めていきましょう。少しそのようにするだけでも足りません。お父様もイエス様が霊的に現れてメシヤとしての使命を与えられるまで、いつそれが与えられるかも分からない中で、祈祷の精誠を積んでいかれたので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1988832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して第二に、「環境的与件に適応する」ということです。神様に尋ね求めていくと同時に、社会のことをよく知らなければなりません。今世界がどのように動いているのか、社会がどんな仕組みになっているのか、社会にはどんな職業があるのか、また、どんな大学があるのか、どんな学部学科があってそれらは実際どんな勉強ができるのか、など、自分の進路選択に必要な材料をたくさん集めること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本やネット、そして色々な人と接して、情報を集めていきましょう。二世圏にはすでに社会で頑張っている先輩達もたくさんいます。そういう先輩達が後輩達のためにみ旨と進路について考えることができるイベントを企画してくれたりもしています。教会の中でも、大学生や社会人の先輩、そしてお父さんお母さん方がいると思います。ぜひ色々な人から情報やアドバイスを聞いてください。</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1822775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1/13/2023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1/13/2023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1/13/2023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1/13/2023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685800" y="1504560"/>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天職を</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8171611"/>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6642537" y="4719788"/>
            <a:ext cx="10138092" cy="2708434"/>
          </a:xfrm>
          <a:prstGeom prst="rect">
            <a:avLst/>
          </a:prstGeom>
          <a:noFill/>
        </p:spPr>
        <p:txBody>
          <a:bodyPr wrap="square" rtlCol="0" anchor="t">
            <a:spAutoFit/>
          </a:bodyPr>
          <a:lstStyle/>
          <a:p>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探し立てる</a:t>
            </a:r>
            <a:endParaRPr lang="en-US" sz="17000"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400800" y="2533716"/>
            <a:ext cx="11430000" cy="6830844"/>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5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若き勇士たちよ、あなたたちが実質的な未来の主人になる人たちですね？</a:t>
            </a:r>
            <a:endParaRPr kumimoji="0" lang="en-US" altLang="ja-JP" sz="5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5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ピュアウォーターになりなさい。そして、清き水が多くの生命を育むように、あなたたちも多くの生命を生かしなさい。自らの夢をもち、専門分野を開発しながら、真の父母を実現しなさい。</a:t>
            </a:r>
          </a:p>
        </p:txBody>
      </p:sp>
      <p:sp>
        <p:nvSpPr>
          <p:cNvPr id="8" name="Object 7">
            <a:extLst>
              <a:ext uri="{FF2B5EF4-FFF2-40B4-BE49-F238E27FC236}">
                <a16:creationId xmlns:a16="http://schemas.microsoft.com/office/drawing/2014/main" id="{C3AD31F2-22CE-4F66-BE9E-099042154304}"/>
              </a:ext>
            </a:extLst>
          </p:cNvPr>
          <p:cNvSpPr txBox="1"/>
          <p:nvPr/>
        </p:nvSpPr>
        <p:spPr>
          <a:xfrm>
            <a:off x="571500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8153400" y="8709293"/>
            <a:ext cx="9448800" cy="1322285"/>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2015 </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年 </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8 </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月 </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29 </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日</a:t>
            </a:r>
            <a:endPar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青年学生世界総会における真のお母様のみ言</a:t>
            </a:r>
          </a:p>
        </p:txBody>
      </p:sp>
      <p:pic>
        <p:nvPicPr>
          <p:cNvPr id="2" name="図 1" descr="結婚式の新郎新婦&#10;&#10;中程度の精度で自動的に生成された説明">
            <a:extLst>
              <a:ext uri="{FF2B5EF4-FFF2-40B4-BE49-F238E27FC236}">
                <a16:creationId xmlns:a16="http://schemas.microsoft.com/office/drawing/2014/main" id="{1D70BD62-462B-935D-E03B-CB5928BF076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548" y="1887978"/>
            <a:ext cx="6494786" cy="7587343"/>
          </a:xfrm>
          <a:prstGeom prst="rect">
            <a:avLst/>
          </a:prstGeom>
          <a:effectLst>
            <a:softEdge rad="635000"/>
          </a:effectLst>
        </p:spPr>
      </p:pic>
    </p:spTree>
    <p:extLst>
      <p:ext uri="{BB962C8B-B14F-4D97-AF65-F5344CB8AC3E}">
        <p14:creationId xmlns:p14="http://schemas.microsoft.com/office/powerpoint/2010/main" val="3321559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460890"/>
            <a:ext cx="11430000" cy="60885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志を立てるというということは、自分が生きていく人生の意味を決めることです。農民になろうと思うなら、新しい農業を実験しながら良い品種をつくり、人類の飢餓問題を解決するという志を立てなければなりません。</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サッカー選手になるとしても、自国の名を世界万邦に轟かせ、サッカーをやりたくてもできない子供たちのためにサッカー教室を開き、彼らの夢を育てたいという意味のある志を立てなければなりません。</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3048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814538" y="9131246"/>
            <a:ext cx="9377462" cy="584775"/>
          </a:xfrm>
          <a:prstGeom prst="rect">
            <a:avLst/>
          </a:prstGeom>
          <a:noFill/>
        </p:spPr>
        <p:txBody>
          <a:bodyPr wrap="square">
            <a:spAutoFit/>
          </a:bodyPr>
          <a:lstStyle/>
          <a:p>
            <a:pPr algn="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latin typeface="BIZ UDP明朝 Medium" panose="02020500000000000000" pitchFamily="18" charset="-128"/>
                <a:ea typeface="BIZ UDP明朝 Medium" panose="02020500000000000000" pitchFamily="18" charset="-128"/>
              </a:rPr>
              <a:t>平和を愛する世界人として</a:t>
            </a:r>
            <a:r>
              <a:rPr lang="en-US" altLang="ja-JP" sz="3200" spc="-136" dirty="0">
                <a:ln w="3175">
                  <a:noFill/>
                </a:ln>
                <a:effectLst/>
                <a:latin typeface="BIZ UDP明朝 Medium" panose="02020500000000000000" pitchFamily="18" charset="-128"/>
                <a:ea typeface="BIZ UDP明朝 Medium" panose="02020500000000000000" pitchFamily="18" charset="-128"/>
              </a:rPr>
              <a:t>』 </a:t>
            </a:r>
            <a:endParaRPr lang="ja-JP" altLang="en-US" sz="3200" spc="-136" dirty="0">
              <a:ln w="3175">
                <a:noFill/>
              </a:ln>
              <a:effectLst/>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552142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descr="雲がかかった山&#10;&#10;自動的に生成された説明">
            <a:extLst>
              <a:ext uri="{FF2B5EF4-FFF2-40B4-BE49-F238E27FC236}">
                <a16:creationId xmlns:a16="http://schemas.microsoft.com/office/drawing/2014/main" id="{998F38AB-1E5C-14A9-CAA5-770C41DBF6A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 y="-12699"/>
            <a:ext cx="18287999" cy="102997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1524000" y="3732784"/>
            <a:ext cx="15240000" cy="1954381"/>
          </a:xfrm>
          <a:prstGeom prst="rect">
            <a:avLst/>
          </a:prstGeom>
          <a:noFill/>
        </p:spPr>
        <p:txBody>
          <a:bodyPr wrap="square" rtlCol="0" anchor="t">
            <a:spAutoFit/>
          </a:bodyPr>
          <a:lstStyle/>
          <a:p>
            <a:pPr algn="dist"/>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職業＜何をなしたいか</a:t>
            </a:r>
            <a:endParaRPr lang="en-US" sz="12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08" y="-1"/>
            <a:ext cx="18282584" cy="10287001"/>
          </a:xfrm>
          <a:prstGeom prst="rect">
            <a:avLst/>
          </a:prstGeom>
        </p:spPr>
      </p:pic>
      <p:grpSp>
        <p:nvGrpSpPr>
          <p:cNvPr id="7" name="グループ化 6">
            <a:extLst>
              <a:ext uri="{FF2B5EF4-FFF2-40B4-BE49-F238E27FC236}">
                <a16:creationId xmlns:a16="http://schemas.microsoft.com/office/drawing/2014/main" id="{40F70AE8-FB6F-C8B0-3209-A2E8AA2649C9}"/>
              </a:ext>
            </a:extLst>
          </p:cNvPr>
          <p:cNvGrpSpPr/>
          <p:nvPr/>
        </p:nvGrpSpPr>
        <p:grpSpPr>
          <a:xfrm>
            <a:off x="1981200" y="1404014"/>
            <a:ext cx="14325600" cy="7478970"/>
            <a:chOff x="1981200" y="2881341"/>
            <a:chExt cx="14325600" cy="7478970"/>
          </a:xfrm>
        </p:grpSpPr>
        <p:sp>
          <p:nvSpPr>
            <p:cNvPr id="2" name="テキスト ボックス 1">
              <a:extLst>
                <a:ext uri="{FF2B5EF4-FFF2-40B4-BE49-F238E27FC236}">
                  <a16:creationId xmlns:a16="http://schemas.microsoft.com/office/drawing/2014/main" id="{46696C3B-3C9B-D230-14AE-AA1ECE8C87C2}"/>
                </a:ext>
              </a:extLst>
            </p:cNvPr>
            <p:cNvSpPr txBox="1"/>
            <p:nvPr/>
          </p:nvSpPr>
          <p:spPr>
            <a:xfrm>
              <a:off x="1981200" y="2881341"/>
              <a:ext cx="14325600" cy="7478970"/>
            </a:xfrm>
            <a:prstGeom prst="rect">
              <a:avLst/>
            </a:prstGeom>
            <a:noFill/>
          </p:spPr>
          <p:txBody>
            <a:bodyPr wrap="square" rtlCol="0">
              <a:spAutoFit/>
            </a:bodyPr>
            <a:lstStyle/>
            <a:p>
              <a:pPr algn="ctr"/>
              <a:r>
                <a:rPr kumimoji="1" lang="ja-JP" altLang="en-US"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天職</a:t>
              </a:r>
              <a:endParaRPr kumimoji="1" lang="en-US" altLang="ja-JP"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endParaRPr kumimoji="1" lang="en-US" altLang="ja-JP"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天から与えられた職務</a:t>
              </a:r>
              <a:endParaRPr kumimoji="1" lang="en-US" altLang="ja-JP"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その人の性質・能力に</a:t>
              </a:r>
              <a:endParaRPr kumimoji="1" lang="en-US" altLang="ja-JP"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ふさわしい職業</a:t>
              </a:r>
              <a:endParaRPr kumimoji="1" lang="en-US" altLang="ja-JP" sz="96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p:txBody>
        </p:sp>
        <p:sp>
          <p:nvSpPr>
            <p:cNvPr id="3" name="次の値と等しい 2">
              <a:extLst>
                <a:ext uri="{FF2B5EF4-FFF2-40B4-BE49-F238E27FC236}">
                  <a16:creationId xmlns:a16="http://schemas.microsoft.com/office/drawing/2014/main" id="{908217B8-47B4-D676-F01E-E2C15CD392EE}"/>
                </a:ext>
              </a:extLst>
            </p:cNvPr>
            <p:cNvSpPr/>
            <p:nvPr/>
          </p:nvSpPr>
          <p:spPr>
            <a:xfrm rot="5400000">
              <a:off x="8305800" y="4870957"/>
              <a:ext cx="1676400" cy="701094"/>
            </a:xfrm>
            <a:prstGeom prst="mathEqual">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FF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01238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998F38AB-1E5C-14A9-CAA5-770C41DBF6A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t="7768" b="7768"/>
          <a:stretch/>
        </p:blipFill>
        <p:spPr>
          <a:xfrm>
            <a:off x="1" y="-12699"/>
            <a:ext cx="18287999" cy="10299700"/>
          </a:xfrm>
          <a:prstGeom prst="rect">
            <a:avLst/>
          </a:prstGeom>
        </p:spPr>
      </p:pic>
      <p:grpSp>
        <p:nvGrpSpPr>
          <p:cNvPr id="17" name="グループ化 16">
            <a:extLst>
              <a:ext uri="{FF2B5EF4-FFF2-40B4-BE49-F238E27FC236}">
                <a16:creationId xmlns:a16="http://schemas.microsoft.com/office/drawing/2014/main" id="{F0458520-86CB-9E5D-A8D3-B13BFF006311}"/>
              </a:ext>
            </a:extLst>
          </p:cNvPr>
          <p:cNvGrpSpPr/>
          <p:nvPr/>
        </p:nvGrpSpPr>
        <p:grpSpPr>
          <a:xfrm>
            <a:off x="3657600" y="51825"/>
            <a:ext cx="11239500" cy="10247876"/>
            <a:chOff x="-4820956" y="1551554"/>
            <a:chExt cx="6629788" cy="6044864"/>
          </a:xfrm>
        </p:grpSpPr>
        <p:sp>
          <p:nvSpPr>
            <p:cNvPr id="16" name="フリーフォーム: 図形 15">
              <a:extLst>
                <a:ext uri="{FF2B5EF4-FFF2-40B4-BE49-F238E27FC236}">
                  <a16:creationId xmlns:a16="http://schemas.microsoft.com/office/drawing/2014/main" id="{017ACE2F-2153-B8BA-6ED9-9C6984A633E6}"/>
                </a:ext>
              </a:extLst>
            </p:cNvPr>
            <p:cNvSpPr/>
            <p:nvPr/>
          </p:nvSpPr>
          <p:spPr>
            <a:xfrm>
              <a:off x="-3432499" y="3746266"/>
              <a:ext cx="1941541" cy="1576089"/>
            </a:xfrm>
            <a:custGeom>
              <a:avLst/>
              <a:gdLst>
                <a:gd name="connsiteX0" fmla="*/ 520001 w 1941541"/>
                <a:gd name="connsiteY0" fmla="*/ 0 h 1576089"/>
                <a:gd name="connsiteX1" fmla="*/ 1869485 w 1941541"/>
                <a:gd name="connsiteY1" fmla="*/ 558975 h 1576089"/>
                <a:gd name="connsiteX2" fmla="*/ 1941541 w 1941541"/>
                <a:gd name="connsiteY2" fmla="*/ 638257 h 1576089"/>
                <a:gd name="connsiteX3" fmla="*/ 1860215 w 1941541"/>
                <a:gd name="connsiteY3" fmla="*/ 727738 h 1576089"/>
                <a:gd name="connsiteX4" fmla="*/ 1463189 w 1941541"/>
                <a:gd name="connsiteY4" fmla="*/ 1557073 h 1576089"/>
                <a:gd name="connsiteX5" fmla="*/ 1460287 w 1941541"/>
                <a:gd name="connsiteY5" fmla="*/ 1576089 h 1576089"/>
                <a:gd name="connsiteX6" fmla="*/ 1305951 w 1941541"/>
                <a:gd name="connsiteY6" fmla="*/ 1536404 h 1576089"/>
                <a:gd name="connsiteX7" fmla="*/ 3783 w 1941541"/>
                <a:gd name="connsiteY7" fmla="*/ 98368 h 1576089"/>
                <a:gd name="connsiteX8" fmla="*/ 0 w 1941541"/>
                <a:gd name="connsiteY8" fmla="*/ 73583 h 1576089"/>
                <a:gd name="connsiteX9" fmla="*/ 135380 w 1941541"/>
                <a:gd name="connsiteY9" fmla="*/ 38773 h 1576089"/>
                <a:gd name="connsiteX10" fmla="*/ 520001 w 1941541"/>
                <a:gd name="connsiteY10" fmla="*/ 0 h 1576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1541" h="1576089">
                  <a:moveTo>
                    <a:pt x="520001" y="0"/>
                  </a:moveTo>
                  <a:cubicBezTo>
                    <a:pt x="1047007" y="0"/>
                    <a:pt x="1524122" y="213612"/>
                    <a:pt x="1869485" y="558975"/>
                  </a:cubicBezTo>
                  <a:lnTo>
                    <a:pt x="1941541" y="638257"/>
                  </a:lnTo>
                  <a:lnTo>
                    <a:pt x="1860215" y="727738"/>
                  </a:lnTo>
                  <a:cubicBezTo>
                    <a:pt x="1665749" y="963376"/>
                    <a:pt x="1526745" y="1246483"/>
                    <a:pt x="1463189" y="1557073"/>
                  </a:cubicBezTo>
                  <a:lnTo>
                    <a:pt x="1460287" y="1576089"/>
                  </a:lnTo>
                  <a:lnTo>
                    <a:pt x="1305951" y="1536404"/>
                  </a:lnTo>
                  <a:cubicBezTo>
                    <a:pt x="648597" y="1331946"/>
                    <a:pt x="143606" y="781666"/>
                    <a:pt x="3783" y="98368"/>
                  </a:cubicBezTo>
                  <a:lnTo>
                    <a:pt x="0" y="73583"/>
                  </a:lnTo>
                  <a:lnTo>
                    <a:pt x="135380" y="38773"/>
                  </a:lnTo>
                  <a:cubicBezTo>
                    <a:pt x="259616" y="13351"/>
                    <a:pt x="388250" y="0"/>
                    <a:pt x="520001" y="0"/>
                  </a:cubicBez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フリーフォーム: 図形 14">
              <a:extLst>
                <a:ext uri="{FF2B5EF4-FFF2-40B4-BE49-F238E27FC236}">
                  <a16:creationId xmlns:a16="http://schemas.microsoft.com/office/drawing/2014/main" id="{03118C77-4B1A-6A50-3129-14CE45F913D2}"/>
                </a:ext>
              </a:extLst>
            </p:cNvPr>
            <p:cNvSpPr/>
            <p:nvPr/>
          </p:nvSpPr>
          <p:spPr>
            <a:xfrm>
              <a:off x="-1490959" y="3779501"/>
              <a:ext cx="1804514" cy="1515386"/>
            </a:xfrm>
            <a:custGeom>
              <a:avLst/>
              <a:gdLst>
                <a:gd name="connsiteX0" fmla="*/ 1391333 w 1804514"/>
                <a:gd name="connsiteY0" fmla="*/ 0 h 1515386"/>
                <a:gd name="connsiteX1" fmla="*/ 1775954 w 1804514"/>
                <a:gd name="connsiteY1" fmla="*/ 38773 h 1515386"/>
                <a:gd name="connsiteX2" fmla="*/ 1804514 w 1804514"/>
                <a:gd name="connsiteY2" fmla="*/ 46117 h 1515386"/>
                <a:gd name="connsiteX3" fmla="*/ 1801612 w 1804514"/>
                <a:gd name="connsiteY3" fmla="*/ 65132 h 1515386"/>
                <a:gd name="connsiteX4" fmla="*/ 499444 w 1804514"/>
                <a:gd name="connsiteY4" fmla="*/ 1503168 h 1515386"/>
                <a:gd name="connsiteX5" fmla="*/ 451928 w 1804514"/>
                <a:gd name="connsiteY5" fmla="*/ 1515386 h 1515386"/>
                <a:gd name="connsiteX6" fmla="*/ 448145 w 1804514"/>
                <a:gd name="connsiteY6" fmla="*/ 1490601 h 1515386"/>
                <a:gd name="connsiteX7" fmla="*/ 51119 w 1804514"/>
                <a:gd name="connsiteY7" fmla="*/ 661266 h 1515386"/>
                <a:gd name="connsiteX8" fmla="*/ 0 w 1804514"/>
                <a:gd name="connsiteY8" fmla="*/ 605021 h 1515386"/>
                <a:gd name="connsiteX9" fmla="*/ 41850 w 1804514"/>
                <a:gd name="connsiteY9" fmla="*/ 558975 h 1515386"/>
                <a:gd name="connsiteX10" fmla="*/ 1391333 w 1804514"/>
                <a:gd name="connsiteY10" fmla="*/ 0 h 151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4514" h="1515386">
                  <a:moveTo>
                    <a:pt x="1391333" y="0"/>
                  </a:moveTo>
                  <a:cubicBezTo>
                    <a:pt x="1523085" y="0"/>
                    <a:pt x="1651718" y="13351"/>
                    <a:pt x="1775954" y="38773"/>
                  </a:cubicBezTo>
                  <a:lnTo>
                    <a:pt x="1804514" y="46117"/>
                  </a:lnTo>
                  <a:lnTo>
                    <a:pt x="1801612" y="65132"/>
                  </a:lnTo>
                  <a:cubicBezTo>
                    <a:pt x="1661789" y="748430"/>
                    <a:pt x="1156798" y="1298710"/>
                    <a:pt x="499444" y="1503168"/>
                  </a:cubicBezTo>
                  <a:lnTo>
                    <a:pt x="451928" y="1515386"/>
                  </a:lnTo>
                  <a:lnTo>
                    <a:pt x="448145" y="1490601"/>
                  </a:lnTo>
                  <a:cubicBezTo>
                    <a:pt x="384589" y="1180011"/>
                    <a:pt x="245585" y="896904"/>
                    <a:pt x="51119" y="661266"/>
                  </a:cubicBezTo>
                  <a:lnTo>
                    <a:pt x="0" y="605021"/>
                  </a:lnTo>
                  <a:lnTo>
                    <a:pt x="41850" y="558975"/>
                  </a:lnTo>
                  <a:cubicBezTo>
                    <a:pt x="387213" y="213612"/>
                    <a:pt x="864327" y="0"/>
                    <a:pt x="1391333" y="0"/>
                  </a:cubicBez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フリーフォーム: 図形 13">
              <a:extLst>
                <a:ext uri="{FF2B5EF4-FFF2-40B4-BE49-F238E27FC236}">
                  <a16:creationId xmlns:a16="http://schemas.microsoft.com/office/drawing/2014/main" id="{EDD37200-A600-9A36-66CF-51602C36F1B5}"/>
                </a:ext>
              </a:extLst>
            </p:cNvPr>
            <p:cNvSpPr/>
            <p:nvPr/>
          </p:nvSpPr>
          <p:spPr>
            <a:xfrm>
              <a:off x="-2008083" y="5294887"/>
              <a:ext cx="1004043" cy="1663274"/>
            </a:xfrm>
            <a:custGeom>
              <a:avLst/>
              <a:gdLst>
                <a:gd name="connsiteX0" fmla="*/ 969053 w 1004043"/>
                <a:gd name="connsiteY0" fmla="*/ 0 h 1663274"/>
                <a:gd name="connsiteX1" fmla="*/ 994190 w 1004043"/>
                <a:gd name="connsiteY1" fmla="*/ 164707 h 1663274"/>
                <a:gd name="connsiteX2" fmla="*/ 1004043 w 1004043"/>
                <a:gd name="connsiteY2" fmla="*/ 359836 h 1663274"/>
                <a:gd name="connsiteX3" fmla="*/ 568244 w 1004043"/>
                <a:gd name="connsiteY3" fmla="*/ 1573792 h 1663274"/>
                <a:gd name="connsiteX4" fmla="*/ 486918 w 1004043"/>
                <a:gd name="connsiteY4" fmla="*/ 1663274 h 1663274"/>
                <a:gd name="connsiteX5" fmla="*/ 435799 w 1004043"/>
                <a:gd name="connsiteY5" fmla="*/ 1607028 h 1663274"/>
                <a:gd name="connsiteX6" fmla="*/ 0 w 1004043"/>
                <a:gd name="connsiteY6" fmla="*/ 393072 h 1663274"/>
                <a:gd name="connsiteX7" fmla="*/ 9853 w 1004043"/>
                <a:gd name="connsiteY7" fmla="*/ 197943 h 1663274"/>
                <a:gd name="connsiteX8" fmla="*/ 35871 w 1004043"/>
                <a:gd name="connsiteY8" fmla="*/ 27467 h 1663274"/>
                <a:gd name="connsiteX9" fmla="*/ 64431 w 1004043"/>
                <a:gd name="connsiteY9" fmla="*/ 34810 h 1663274"/>
                <a:gd name="connsiteX10" fmla="*/ 449052 w 1004043"/>
                <a:gd name="connsiteY10" fmla="*/ 73583 h 1663274"/>
                <a:gd name="connsiteX11" fmla="*/ 833673 w 1004043"/>
                <a:gd name="connsiteY11" fmla="*/ 34810 h 1663274"/>
                <a:gd name="connsiteX12" fmla="*/ 969053 w 1004043"/>
                <a:gd name="connsiteY12" fmla="*/ 0 h 166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4043" h="1663274">
                  <a:moveTo>
                    <a:pt x="969053" y="0"/>
                  </a:moveTo>
                  <a:lnTo>
                    <a:pt x="994190" y="164707"/>
                  </a:lnTo>
                  <a:cubicBezTo>
                    <a:pt x="1000705" y="228864"/>
                    <a:pt x="1004043" y="293960"/>
                    <a:pt x="1004043" y="359836"/>
                  </a:cubicBezTo>
                  <a:cubicBezTo>
                    <a:pt x="1004043" y="820966"/>
                    <a:pt x="840497" y="1243899"/>
                    <a:pt x="568244" y="1573792"/>
                  </a:cubicBezTo>
                  <a:lnTo>
                    <a:pt x="486918" y="1663274"/>
                  </a:lnTo>
                  <a:lnTo>
                    <a:pt x="435799" y="1607028"/>
                  </a:lnTo>
                  <a:cubicBezTo>
                    <a:pt x="163546" y="1277135"/>
                    <a:pt x="0" y="854202"/>
                    <a:pt x="0" y="393072"/>
                  </a:cubicBezTo>
                  <a:cubicBezTo>
                    <a:pt x="0" y="327196"/>
                    <a:pt x="3338" y="262100"/>
                    <a:pt x="9853" y="197943"/>
                  </a:cubicBezTo>
                  <a:lnTo>
                    <a:pt x="35871" y="27467"/>
                  </a:lnTo>
                  <a:lnTo>
                    <a:pt x="64431" y="34810"/>
                  </a:lnTo>
                  <a:cubicBezTo>
                    <a:pt x="188667" y="60233"/>
                    <a:pt x="317301" y="73583"/>
                    <a:pt x="449052" y="73583"/>
                  </a:cubicBezTo>
                  <a:cubicBezTo>
                    <a:pt x="580804" y="73583"/>
                    <a:pt x="709437" y="60233"/>
                    <a:pt x="833673" y="34810"/>
                  </a:cubicBezTo>
                  <a:lnTo>
                    <a:pt x="969053"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フリーフォーム: 図形 12">
              <a:extLst>
                <a:ext uri="{FF2B5EF4-FFF2-40B4-BE49-F238E27FC236}">
                  <a16:creationId xmlns:a16="http://schemas.microsoft.com/office/drawing/2014/main" id="{CBB9E214-EE1A-1260-B13D-4671836DF885}"/>
                </a:ext>
              </a:extLst>
            </p:cNvPr>
            <p:cNvSpPr/>
            <p:nvPr/>
          </p:nvSpPr>
          <p:spPr>
            <a:xfrm>
              <a:off x="-3467490" y="1551554"/>
              <a:ext cx="3816916" cy="2832968"/>
            </a:xfrm>
            <a:custGeom>
              <a:avLst/>
              <a:gdLst>
                <a:gd name="connsiteX0" fmla="*/ 1908458 w 3816916"/>
                <a:gd name="connsiteY0" fmla="*/ 0 h 2832968"/>
                <a:gd name="connsiteX1" fmla="*/ 3816916 w 3816916"/>
                <a:gd name="connsiteY1" fmla="*/ 1908458 h 2832968"/>
                <a:gd name="connsiteX2" fmla="*/ 3807063 w 3816916"/>
                <a:gd name="connsiteY2" fmla="*/ 2103587 h 2832968"/>
                <a:gd name="connsiteX3" fmla="*/ 3781045 w 3816916"/>
                <a:gd name="connsiteY3" fmla="*/ 2274064 h 2832968"/>
                <a:gd name="connsiteX4" fmla="*/ 3752485 w 3816916"/>
                <a:gd name="connsiteY4" fmla="*/ 2266720 h 2832968"/>
                <a:gd name="connsiteX5" fmla="*/ 3367864 w 3816916"/>
                <a:gd name="connsiteY5" fmla="*/ 2227947 h 2832968"/>
                <a:gd name="connsiteX6" fmla="*/ 2018381 w 3816916"/>
                <a:gd name="connsiteY6" fmla="*/ 2786922 h 2832968"/>
                <a:gd name="connsiteX7" fmla="*/ 1976531 w 3816916"/>
                <a:gd name="connsiteY7" fmla="*/ 2832968 h 2832968"/>
                <a:gd name="connsiteX8" fmla="*/ 1904475 w 3816916"/>
                <a:gd name="connsiteY8" fmla="*/ 2753686 h 2832968"/>
                <a:gd name="connsiteX9" fmla="*/ 554991 w 3816916"/>
                <a:gd name="connsiteY9" fmla="*/ 2194711 h 2832968"/>
                <a:gd name="connsiteX10" fmla="*/ 170370 w 3816916"/>
                <a:gd name="connsiteY10" fmla="*/ 2233484 h 2832968"/>
                <a:gd name="connsiteX11" fmla="*/ 34990 w 3816916"/>
                <a:gd name="connsiteY11" fmla="*/ 2268294 h 2832968"/>
                <a:gd name="connsiteX12" fmla="*/ 9853 w 3816916"/>
                <a:gd name="connsiteY12" fmla="*/ 2103587 h 2832968"/>
                <a:gd name="connsiteX13" fmla="*/ 0 w 3816916"/>
                <a:gd name="connsiteY13" fmla="*/ 1908458 h 2832968"/>
                <a:gd name="connsiteX14" fmla="*/ 1908458 w 3816916"/>
                <a:gd name="connsiteY14" fmla="*/ 0 h 283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6916" h="2832968">
                  <a:moveTo>
                    <a:pt x="1908458" y="0"/>
                  </a:moveTo>
                  <a:cubicBezTo>
                    <a:pt x="2962470" y="0"/>
                    <a:pt x="3816916" y="854446"/>
                    <a:pt x="3816916" y="1908458"/>
                  </a:cubicBezTo>
                  <a:cubicBezTo>
                    <a:pt x="3816916" y="1974334"/>
                    <a:pt x="3813578" y="2039430"/>
                    <a:pt x="3807063" y="2103587"/>
                  </a:cubicBezTo>
                  <a:lnTo>
                    <a:pt x="3781045" y="2274064"/>
                  </a:lnTo>
                  <a:lnTo>
                    <a:pt x="3752485" y="2266720"/>
                  </a:lnTo>
                  <a:cubicBezTo>
                    <a:pt x="3628249" y="2241298"/>
                    <a:pt x="3499616" y="2227947"/>
                    <a:pt x="3367864" y="2227947"/>
                  </a:cubicBezTo>
                  <a:cubicBezTo>
                    <a:pt x="2840858" y="2227947"/>
                    <a:pt x="2363744" y="2441559"/>
                    <a:pt x="2018381" y="2786922"/>
                  </a:cubicBezTo>
                  <a:lnTo>
                    <a:pt x="1976531" y="2832968"/>
                  </a:lnTo>
                  <a:lnTo>
                    <a:pt x="1904475" y="2753686"/>
                  </a:lnTo>
                  <a:cubicBezTo>
                    <a:pt x="1559112" y="2408323"/>
                    <a:pt x="1081997" y="2194711"/>
                    <a:pt x="554991" y="2194711"/>
                  </a:cubicBezTo>
                  <a:cubicBezTo>
                    <a:pt x="423240" y="2194711"/>
                    <a:pt x="294606" y="2208062"/>
                    <a:pt x="170370" y="2233484"/>
                  </a:cubicBezTo>
                  <a:lnTo>
                    <a:pt x="34990" y="2268294"/>
                  </a:lnTo>
                  <a:lnTo>
                    <a:pt x="9853" y="2103587"/>
                  </a:lnTo>
                  <a:cubicBezTo>
                    <a:pt x="3338" y="2039430"/>
                    <a:pt x="0" y="1974334"/>
                    <a:pt x="0" y="1908458"/>
                  </a:cubicBezTo>
                  <a:cubicBezTo>
                    <a:pt x="0" y="854446"/>
                    <a:pt x="854446" y="0"/>
                    <a:pt x="1908458" y="0"/>
                  </a:cubicBez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フリーフォーム: 図形 11">
              <a:extLst>
                <a:ext uri="{FF2B5EF4-FFF2-40B4-BE49-F238E27FC236}">
                  <a16:creationId xmlns:a16="http://schemas.microsoft.com/office/drawing/2014/main" id="{4FC23256-B826-2E09-3784-014DD1861A07}"/>
                </a:ext>
              </a:extLst>
            </p:cNvPr>
            <p:cNvSpPr/>
            <p:nvPr/>
          </p:nvSpPr>
          <p:spPr>
            <a:xfrm>
              <a:off x="-4820956" y="3819849"/>
              <a:ext cx="3299791" cy="3743333"/>
            </a:xfrm>
            <a:custGeom>
              <a:avLst/>
              <a:gdLst>
                <a:gd name="connsiteX0" fmla="*/ 1388457 w 3299791"/>
                <a:gd name="connsiteY0" fmla="*/ 0 h 3743333"/>
                <a:gd name="connsiteX1" fmla="*/ 1392240 w 3299791"/>
                <a:gd name="connsiteY1" fmla="*/ 24785 h 3743333"/>
                <a:gd name="connsiteX2" fmla="*/ 2694408 w 3299791"/>
                <a:gd name="connsiteY2" fmla="*/ 1462821 h 3743333"/>
                <a:gd name="connsiteX3" fmla="*/ 2848744 w 3299791"/>
                <a:gd name="connsiteY3" fmla="*/ 1502506 h 3743333"/>
                <a:gd name="connsiteX4" fmla="*/ 2822726 w 3299791"/>
                <a:gd name="connsiteY4" fmla="*/ 1672982 h 3743333"/>
                <a:gd name="connsiteX5" fmla="*/ 2812873 w 3299791"/>
                <a:gd name="connsiteY5" fmla="*/ 1868111 h 3743333"/>
                <a:gd name="connsiteX6" fmla="*/ 3248672 w 3299791"/>
                <a:gd name="connsiteY6" fmla="*/ 3082067 h 3743333"/>
                <a:gd name="connsiteX7" fmla="*/ 3299791 w 3299791"/>
                <a:gd name="connsiteY7" fmla="*/ 3138313 h 3743333"/>
                <a:gd name="connsiteX8" fmla="*/ 3257942 w 3299791"/>
                <a:gd name="connsiteY8" fmla="*/ 3184359 h 3743333"/>
                <a:gd name="connsiteX9" fmla="*/ 1908458 w 3299791"/>
                <a:gd name="connsiteY9" fmla="*/ 3743333 h 3743333"/>
                <a:gd name="connsiteX10" fmla="*/ 0 w 3299791"/>
                <a:gd name="connsiteY10" fmla="*/ 1834875 h 3743333"/>
                <a:gd name="connsiteX11" fmla="*/ 1340941 w 3299791"/>
                <a:gd name="connsiteY11" fmla="*/ 12218 h 3743333"/>
                <a:gd name="connsiteX12" fmla="*/ 1388457 w 3299791"/>
                <a:gd name="connsiteY12" fmla="*/ 0 h 374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9791" h="3743333">
                  <a:moveTo>
                    <a:pt x="1388457" y="0"/>
                  </a:moveTo>
                  <a:lnTo>
                    <a:pt x="1392240" y="24785"/>
                  </a:lnTo>
                  <a:cubicBezTo>
                    <a:pt x="1532063" y="708083"/>
                    <a:pt x="2037054" y="1258363"/>
                    <a:pt x="2694408" y="1462821"/>
                  </a:cubicBezTo>
                  <a:lnTo>
                    <a:pt x="2848744" y="1502506"/>
                  </a:lnTo>
                  <a:lnTo>
                    <a:pt x="2822726" y="1672982"/>
                  </a:lnTo>
                  <a:cubicBezTo>
                    <a:pt x="2816211" y="1737139"/>
                    <a:pt x="2812873" y="1802235"/>
                    <a:pt x="2812873" y="1868111"/>
                  </a:cubicBezTo>
                  <a:cubicBezTo>
                    <a:pt x="2812873" y="2329241"/>
                    <a:pt x="2976419" y="2752174"/>
                    <a:pt x="3248672" y="3082067"/>
                  </a:cubicBezTo>
                  <a:lnTo>
                    <a:pt x="3299791" y="3138313"/>
                  </a:lnTo>
                  <a:lnTo>
                    <a:pt x="3257942" y="3184359"/>
                  </a:lnTo>
                  <a:cubicBezTo>
                    <a:pt x="2912579" y="3529722"/>
                    <a:pt x="2435464" y="3743333"/>
                    <a:pt x="1908458" y="3743333"/>
                  </a:cubicBezTo>
                  <a:cubicBezTo>
                    <a:pt x="854446" y="3743333"/>
                    <a:pt x="0" y="2888887"/>
                    <a:pt x="0" y="1834875"/>
                  </a:cubicBezTo>
                  <a:cubicBezTo>
                    <a:pt x="0" y="978490"/>
                    <a:pt x="564068" y="253850"/>
                    <a:pt x="1340941" y="12218"/>
                  </a:cubicBezTo>
                  <a:lnTo>
                    <a:pt x="1388457"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フリーフォーム: 図形 10">
              <a:extLst>
                <a:ext uri="{FF2B5EF4-FFF2-40B4-BE49-F238E27FC236}">
                  <a16:creationId xmlns:a16="http://schemas.microsoft.com/office/drawing/2014/main" id="{8269C0C9-D7CC-8CF7-B190-5658DA756E36}"/>
                </a:ext>
              </a:extLst>
            </p:cNvPr>
            <p:cNvSpPr/>
            <p:nvPr/>
          </p:nvSpPr>
          <p:spPr>
            <a:xfrm>
              <a:off x="-1521166" y="3825619"/>
              <a:ext cx="3329998" cy="3770799"/>
            </a:xfrm>
            <a:custGeom>
              <a:avLst/>
              <a:gdLst>
                <a:gd name="connsiteX0" fmla="*/ 1834721 w 3329998"/>
                <a:gd name="connsiteY0" fmla="*/ 0 h 3770799"/>
                <a:gd name="connsiteX1" fmla="*/ 1989057 w 3329998"/>
                <a:gd name="connsiteY1" fmla="*/ 39684 h 3770799"/>
                <a:gd name="connsiteX2" fmla="*/ 3329998 w 3329998"/>
                <a:gd name="connsiteY2" fmla="*/ 1862341 h 3770799"/>
                <a:gd name="connsiteX3" fmla="*/ 1421540 w 3329998"/>
                <a:gd name="connsiteY3" fmla="*/ 3770799 h 3770799"/>
                <a:gd name="connsiteX4" fmla="*/ 72057 w 3329998"/>
                <a:gd name="connsiteY4" fmla="*/ 3211825 h 3770799"/>
                <a:gd name="connsiteX5" fmla="*/ 0 w 3329998"/>
                <a:gd name="connsiteY5" fmla="*/ 3132543 h 3770799"/>
                <a:gd name="connsiteX6" fmla="*/ 81326 w 3329998"/>
                <a:gd name="connsiteY6" fmla="*/ 3043061 h 3770799"/>
                <a:gd name="connsiteX7" fmla="*/ 517125 w 3329998"/>
                <a:gd name="connsiteY7" fmla="*/ 1829105 h 3770799"/>
                <a:gd name="connsiteX8" fmla="*/ 507272 w 3329998"/>
                <a:gd name="connsiteY8" fmla="*/ 1633976 h 3770799"/>
                <a:gd name="connsiteX9" fmla="*/ 482135 w 3329998"/>
                <a:gd name="connsiteY9" fmla="*/ 1469269 h 3770799"/>
                <a:gd name="connsiteX10" fmla="*/ 529651 w 3329998"/>
                <a:gd name="connsiteY10" fmla="*/ 1457051 h 3770799"/>
                <a:gd name="connsiteX11" fmla="*/ 1831819 w 3329998"/>
                <a:gd name="connsiteY11" fmla="*/ 19015 h 3770799"/>
                <a:gd name="connsiteX12" fmla="*/ 1834721 w 3329998"/>
                <a:gd name="connsiteY12" fmla="*/ 0 h 377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9998" h="3770799">
                  <a:moveTo>
                    <a:pt x="1834721" y="0"/>
                  </a:moveTo>
                  <a:lnTo>
                    <a:pt x="1989057" y="39684"/>
                  </a:lnTo>
                  <a:cubicBezTo>
                    <a:pt x="2765930" y="281316"/>
                    <a:pt x="3329998" y="1005956"/>
                    <a:pt x="3329998" y="1862341"/>
                  </a:cubicBezTo>
                  <a:cubicBezTo>
                    <a:pt x="3329998" y="2916353"/>
                    <a:pt x="2475552" y="3770799"/>
                    <a:pt x="1421540" y="3770799"/>
                  </a:cubicBezTo>
                  <a:cubicBezTo>
                    <a:pt x="894534" y="3770799"/>
                    <a:pt x="417420" y="3557188"/>
                    <a:pt x="72057" y="3211825"/>
                  </a:cubicBezTo>
                  <a:lnTo>
                    <a:pt x="0" y="3132543"/>
                  </a:lnTo>
                  <a:lnTo>
                    <a:pt x="81326" y="3043061"/>
                  </a:lnTo>
                  <a:cubicBezTo>
                    <a:pt x="353579" y="2713168"/>
                    <a:pt x="517125" y="2290235"/>
                    <a:pt x="517125" y="1829105"/>
                  </a:cubicBezTo>
                  <a:cubicBezTo>
                    <a:pt x="517125" y="1763229"/>
                    <a:pt x="513787" y="1698133"/>
                    <a:pt x="507272" y="1633976"/>
                  </a:cubicBezTo>
                  <a:lnTo>
                    <a:pt x="482135" y="1469269"/>
                  </a:lnTo>
                  <a:lnTo>
                    <a:pt x="529651" y="1457051"/>
                  </a:lnTo>
                  <a:cubicBezTo>
                    <a:pt x="1187005" y="1252593"/>
                    <a:pt x="1691996" y="702313"/>
                    <a:pt x="1831819" y="19015"/>
                  </a:cubicBezTo>
                  <a:lnTo>
                    <a:pt x="1834721"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フリーフォーム: 図形 9">
              <a:extLst>
                <a:ext uri="{FF2B5EF4-FFF2-40B4-BE49-F238E27FC236}">
                  <a16:creationId xmlns:a16="http://schemas.microsoft.com/office/drawing/2014/main" id="{00DE0FDB-EE67-F3D7-668C-569441C625CF}"/>
                </a:ext>
              </a:extLst>
            </p:cNvPr>
            <p:cNvSpPr/>
            <p:nvPr/>
          </p:nvSpPr>
          <p:spPr>
            <a:xfrm>
              <a:off x="-1972213" y="4384522"/>
              <a:ext cx="933182" cy="983948"/>
            </a:xfrm>
            <a:custGeom>
              <a:avLst/>
              <a:gdLst>
                <a:gd name="connsiteX0" fmla="*/ 481254 w 933182"/>
                <a:gd name="connsiteY0" fmla="*/ 0 h 983948"/>
                <a:gd name="connsiteX1" fmla="*/ 532373 w 933182"/>
                <a:gd name="connsiteY1" fmla="*/ 56245 h 983948"/>
                <a:gd name="connsiteX2" fmla="*/ 929399 w 933182"/>
                <a:gd name="connsiteY2" fmla="*/ 885580 h 983948"/>
                <a:gd name="connsiteX3" fmla="*/ 933182 w 933182"/>
                <a:gd name="connsiteY3" fmla="*/ 910365 h 983948"/>
                <a:gd name="connsiteX4" fmla="*/ 797802 w 933182"/>
                <a:gd name="connsiteY4" fmla="*/ 945175 h 983948"/>
                <a:gd name="connsiteX5" fmla="*/ 413181 w 933182"/>
                <a:gd name="connsiteY5" fmla="*/ 983948 h 983948"/>
                <a:gd name="connsiteX6" fmla="*/ 28560 w 933182"/>
                <a:gd name="connsiteY6" fmla="*/ 945175 h 983948"/>
                <a:gd name="connsiteX7" fmla="*/ 0 w 933182"/>
                <a:gd name="connsiteY7" fmla="*/ 937832 h 983948"/>
                <a:gd name="connsiteX8" fmla="*/ 2902 w 933182"/>
                <a:gd name="connsiteY8" fmla="*/ 918816 h 983948"/>
                <a:gd name="connsiteX9" fmla="*/ 399928 w 933182"/>
                <a:gd name="connsiteY9" fmla="*/ 89481 h 983948"/>
                <a:gd name="connsiteX10" fmla="*/ 481254 w 933182"/>
                <a:gd name="connsiteY10" fmla="*/ 0 h 98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82" h="983948">
                  <a:moveTo>
                    <a:pt x="481254" y="0"/>
                  </a:moveTo>
                  <a:lnTo>
                    <a:pt x="532373" y="56245"/>
                  </a:lnTo>
                  <a:cubicBezTo>
                    <a:pt x="726839" y="291883"/>
                    <a:pt x="865843" y="574990"/>
                    <a:pt x="929399" y="885580"/>
                  </a:cubicBezTo>
                  <a:lnTo>
                    <a:pt x="933182" y="910365"/>
                  </a:lnTo>
                  <a:lnTo>
                    <a:pt x="797802" y="945175"/>
                  </a:lnTo>
                  <a:cubicBezTo>
                    <a:pt x="673566" y="970598"/>
                    <a:pt x="544933" y="983948"/>
                    <a:pt x="413181" y="983948"/>
                  </a:cubicBezTo>
                  <a:cubicBezTo>
                    <a:pt x="281430" y="983948"/>
                    <a:pt x="152796" y="970598"/>
                    <a:pt x="28560" y="945175"/>
                  </a:cubicBezTo>
                  <a:lnTo>
                    <a:pt x="0" y="937832"/>
                  </a:lnTo>
                  <a:lnTo>
                    <a:pt x="2902" y="918816"/>
                  </a:lnTo>
                  <a:cubicBezTo>
                    <a:pt x="66458" y="608226"/>
                    <a:pt x="205462" y="325119"/>
                    <a:pt x="399928" y="89481"/>
                  </a:cubicBezTo>
                  <a:lnTo>
                    <a:pt x="481254"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2" name="テキスト ボックス 1">
            <a:extLst>
              <a:ext uri="{FF2B5EF4-FFF2-40B4-BE49-F238E27FC236}">
                <a16:creationId xmlns:a16="http://schemas.microsoft.com/office/drawing/2014/main" id="{8E17F8E1-BD8B-2FE6-BA50-4F890C7D60FB}"/>
              </a:ext>
            </a:extLst>
          </p:cNvPr>
          <p:cNvSpPr txBox="1"/>
          <p:nvPr/>
        </p:nvSpPr>
        <p:spPr>
          <a:xfrm>
            <a:off x="7131081" y="2128992"/>
            <a:ext cx="4419600" cy="923330"/>
          </a:xfrm>
          <a:prstGeom prst="rect">
            <a:avLst/>
          </a:prstGeom>
          <a:noFill/>
        </p:spPr>
        <p:txBody>
          <a:bodyPr wrap="square" rtlCol="0">
            <a:spAutoFit/>
          </a:bodyPr>
          <a:lstStyle/>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やりたいこと</a:t>
            </a:r>
          </a:p>
        </p:txBody>
      </p:sp>
      <p:sp>
        <p:nvSpPr>
          <p:cNvPr id="18" name="テキスト ボックス 17">
            <a:extLst>
              <a:ext uri="{FF2B5EF4-FFF2-40B4-BE49-F238E27FC236}">
                <a16:creationId xmlns:a16="http://schemas.microsoft.com/office/drawing/2014/main" id="{52C281D2-908C-E195-7B10-7771031ADFC6}"/>
              </a:ext>
            </a:extLst>
          </p:cNvPr>
          <p:cNvSpPr txBox="1"/>
          <p:nvPr/>
        </p:nvSpPr>
        <p:spPr>
          <a:xfrm>
            <a:off x="5399744" y="6687622"/>
            <a:ext cx="2445964" cy="923330"/>
          </a:xfrm>
          <a:prstGeom prst="rect">
            <a:avLst/>
          </a:prstGeom>
          <a:noFill/>
        </p:spPr>
        <p:txBody>
          <a:bodyPr wrap="square" rtlCol="0">
            <a:spAutoFit/>
          </a:bodyPr>
          <a:lstStyle/>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適正</a:t>
            </a:r>
          </a:p>
        </p:txBody>
      </p:sp>
      <p:sp>
        <p:nvSpPr>
          <p:cNvPr id="19" name="テキスト ボックス 18">
            <a:extLst>
              <a:ext uri="{FF2B5EF4-FFF2-40B4-BE49-F238E27FC236}">
                <a16:creationId xmlns:a16="http://schemas.microsoft.com/office/drawing/2014/main" id="{C16CF522-75E2-E275-DBF0-87EDC9E00BB3}"/>
              </a:ext>
            </a:extLst>
          </p:cNvPr>
          <p:cNvSpPr txBox="1"/>
          <p:nvPr/>
        </p:nvSpPr>
        <p:spPr>
          <a:xfrm>
            <a:off x="10603416" y="6434075"/>
            <a:ext cx="2926089" cy="1754326"/>
          </a:xfrm>
          <a:prstGeom prst="rect">
            <a:avLst/>
          </a:prstGeom>
          <a:noFill/>
        </p:spPr>
        <p:txBody>
          <a:bodyPr wrap="square" rtlCol="0">
            <a:spAutoFit/>
          </a:bodyPr>
          <a:lstStyle/>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社会の</a:t>
            </a:r>
            <a:endParaRPr kumimoji="1" lang="en-US" altLang="ja-JP" sz="5400" dirty="0">
              <a:solidFill>
                <a:srgbClr val="0E4899"/>
              </a:solidFill>
              <a:latin typeface="HG創英角ｺﾞｼｯｸUB" panose="020B0909000000000000" pitchFamily="49" charset="-128"/>
              <a:ea typeface="HG創英角ｺﾞｼｯｸUB" panose="020B0909000000000000" pitchFamily="49" charset="-128"/>
            </a:endParaRPr>
          </a:p>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ニーズ</a:t>
            </a:r>
          </a:p>
        </p:txBody>
      </p:sp>
      <p:sp>
        <p:nvSpPr>
          <p:cNvPr id="20" name="テキスト ボックス 19">
            <a:extLst>
              <a:ext uri="{FF2B5EF4-FFF2-40B4-BE49-F238E27FC236}">
                <a16:creationId xmlns:a16="http://schemas.microsoft.com/office/drawing/2014/main" id="{D5614096-047D-F156-575C-A010F95C72C9}"/>
              </a:ext>
            </a:extLst>
          </p:cNvPr>
          <p:cNvSpPr txBox="1"/>
          <p:nvPr/>
        </p:nvSpPr>
        <p:spPr>
          <a:xfrm>
            <a:off x="6684075" y="4575138"/>
            <a:ext cx="2445964" cy="769441"/>
          </a:xfrm>
          <a:prstGeom prst="rect">
            <a:avLst/>
          </a:prstGeom>
          <a:noFill/>
        </p:spPr>
        <p:txBody>
          <a:bodyPr wrap="square" rtlCol="0">
            <a:spAutoFit/>
          </a:bodyPr>
          <a:lstStyle/>
          <a:p>
            <a:pPr algn="ctr"/>
            <a:r>
              <a:rPr kumimoji="1" lang="ja-JP" altLang="en-US" sz="4400" dirty="0">
                <a:solidFill>
                  <a:srgbClr val="0E4899"/>
                </a:solidFill>
                <a:latin typeface="HG創英角ｺﾞｼｯｸUB" panose="020B0909000000000000" pitchFamily="49" charset="-128"/>
                <a:ea typeface="HG創英角ｺﾞｼｯｸUB" panose="020B0909000000000000" pitchFamily="49" charset="-128"/>
              </a:rPr>
              <a:t>趣味</a:t>
            </a:r>
          </a:p>
        </p:txBody>
      </p:sp>
      <p:sp>
        <p:nvSpPr>
          <p:cNvPr id="21" name="テキスト ボックス 20">
            <a:extLst>
              <a:ext uri="{FF2B5EF4-FFF2-40B4-BE49-F238E27FC236}">
                <a16:creationId xmlns:a16="http://schemas.microsoft.com/office/drawing/2014/main" id="{FCAD5231-0CCF-FC24-9DCC-CB34B2315ACC}"/>
              </a:ext>
            </a:extLst>
          </p:cNvPr>
          <p:cNvSpPr txBox="1"/>
          <p:nvPr/>
        </p:nvSpPr>
        <p:spPr>
          <a:xfrm>
            <a:off x="9531707" y="4257069"/>
            <a:ext cx="2445964" cy="1446550"/>
          </a:xfrm>
          <a:prstGeom prst="rect">
            <a:avLst/>
          </a:prstGeom>
          <a:noFill/>
        </p:spPr>
        <p:txBody>
          <a:bodyPr wrap="square" rtlCol="0">
            <a:spAutoFit/>
          </a:bodyPr>
          <a:lstStyle/>
          <a:p>
            <a:pPr algn="ctr"/>
            <a:r>
              <a:rPr kumimoji="1" lang="ja-JP" altLang="en-US" sz="4400" dirty="0">
                <a:solidFill>
                  <a:srgbClr val="0E4899"/>
                </a:solidFill>
                <a:latin typeface="HG創英角ｺﾞｼｯｸUB" panose="020B0909000000000000" pitchFamily="49" charset="-128"/>
                <a:ea typeface="HG創英角ｺﾞｼｯｸUB" panose="020B0909000000000000" pitchFamily="49" charset="-128"/>
              </a:rPr>
              <a:t>継続</a:t>
            </a:r>
            <a:endParaRPr kumimoji="1" lang="en-US" altLang="ja-JP" sz="4400" dirty="0">
              <a:solidFill>
                <a:srgbClr val="0E4899"/>
              </a:solidFill>
              <a:latin typeface="HG創英角ｺﾞｼｯｸUB" panose="020B0909000000000000" pitchFamily="49" charset="-128"/>
              <a:ea typeface="HG創英角ｺﾞｼｯｸUB" panose="020B0909000000000000" pitchFamily="49" charset="-128"/>
            </a:endParaRPr>
          </a:p>
          <a:p>
            <a:pPr algn="ctr"/>
            <a:r>
              <a:rPr kumimoji="1" lang="ja-JP" altLang="en-US" sz="4400" dirty="0">
                <a:solidFill>
                  <a:srgbClr val="0E4899"/>
                </a:solidFill>
                <a:latin typeface="HG創英角ｺﾞｼｯｸUB" panose="020B0909000000000000" pitchFamily="49" charset="-128"/>
                <a:ea typeface="HG創英角ｺﾞｼｯｸUB" panose="020B0909000000000000" pitchFamily="49" charset="-128"/>
              </a:rPr>
              <a:t>困難</a:t>
            </a:r>
          </a:p>
        </p:txBody>
      </p:sp>
      <p:sp>
        <p:nvSpPr>
          <p:cNvPr id="22" name="テキスト ボックス 21">
            <a:extLst>
              <a:ext uri="{FF2B5EF4-FFF2-40B4-BE49-F238E27FC236}">
                <a16:creationId xmlns:a16="http://schemas.microsoft.com/office/drawing/2014/main" id="{4085F2D9-2D91-7206-7FAE-B7AC838AFAB2}"/>
              </a:ext>
            </a:extLst>
          </p:cNvPr>
          <p:cNvSpPr txBox="1"/>
          <p:nvPr/>
        </p:nvSpPr>
        <p:spPr>
          <a:xfrm>
            <a:off x="8077200" y="5439370"/>
            <a:ext cx="2445964" cy="923330"/>
          </a:xfrm>
          <a:prstGeom prst="rect">
            <a:avLst/>
          </a:prstGeom>
          <a:noFill/>
        </p:spPr>
        <p:txBody>
          <a:bodyPr wrap="square" rtlCol="0">
            <a:spAutoFit/>
          </a:bodyPr>
          <a:lstStyle/>
          <a:p>
            <a:pPr algn="ctr"/>
            <a:r>
              <a:rPr kumimoji="1" lang="ja-JP" altLang="en-US" sz="5400" dirty="0">
                <a:solidFill>
                  <a:srgbClr val="ED8774"/>
                </a:solidFill>
                <a:latin typeface="HG創英角ｺﾞｼｯｸUB" panose="020B0909000000000000" pitchFamily="49" charset="-128"/>
                <a:ea typeface="HG創英角ｺﾞｼｯｸUB" panose="020B0909000000000000" pitchFamily="49" charset="-128"/>
              </a:rPr>
              <a:t>天職</a:t>
            </a:r>
          </a:p>
        </p:txBody>
      </p:sp>
      <p:sp>
        <p:nvSpPr>
          <p:cNvPr id="23" name="テキスト ボックス 22">
            <a:extLst>
              <a:ext uri="{FF2B5EF4-FFF2-40B4-BE49-F238E27FC236}">
                <a16:creationId xmlns:a16="http://schemas.microsoft.com/office/drawing/2014/main" id="{89F15488-8020-81F3-6E88-40BD7ABB6700}"/>
              </a:ext>
            </a:extLst>
          </p:cNvPr>
          <p:cNvSpPr txBox="1"/>
          <p:nvPr/>
        </p:nvSpPr>
        <p:spPr>
          <a:xfrm>
            <a:off x="8069636" y="6572360"/>
            <a:ext cx="2445964" cy="2123658"/>
          </a:xfrm>
          <a:prstGeom prst="rect">
            <a:avLst/>
          </a:prstGeom>
          <a:noFill/>
        </p:spPr>
        <p:txBody>
          <a:bodyPr wrap="square" rtlCol="0">
            <a:spAutoFit/>
          </a:bodyPr>
          <a:lstStyle/>
          <a:p>
            <a:pPr algn="ctr"/>
            <a:r>
              <a:rPr kumimoji="1" lang="ja-JP" altLang="en-US" sz="4400" dirty="0">
                <a:solidFill>
                  <a:srgbClr val="0E4899"/>
                </a:solidFill>
                <a:latin typeface="HG創英角ｺﾞｼｯｸUB" panose="020B0909000000000000" pitchFamily="49" charset="-128"/>
                <a:ea typeface="HG創英角ｺﾞｼｯｸUB" panose="020B0909000000000000" pitchFamily="49" charset="-128"/>
              </a:rPr>
              <a:t>喜べ</a:t>
            </a:r>
            <a:endParaRPr kumimoji="1" lang="en-US" altLang="ja-JP" sz="4400" dirty="0">
              <a:solidFill>
                <a:srgbClr val="0E4899"/>
              </a:solidFill>
              <a:latin typeface="HG創英角ｺﾞｼｯｸUB" panose="020B0909000000000000" pitchFamily="49" charset="-128"/>
              <a:ea typeface="HG創英角ｺﾞｼｯｸUB" panose="020B0909000000000000" pitchFamily="49" charset="-128"/>
            </a:endParaRPr>
          </a:p>
          <a:p>
            <a:pPr algn="ctr"/>
            <a:r>
              <a:rPr kumimoji="1" lang="ja-JP" altLang="en-US" sz="4400" dirty="0">
                <a:solidFill>
                  <a:srgbClr val="0E4899"/>
                </a:solidFill>
                <a:latin typeface="HG創英角ｺﾞｼｯｸUB" panose="020B0909000000000000" pitchFamily="49" charset="-128"/>
                <a:ea typeface="HG創英角ｺﾞｼｯｸUB" panose="020B0909000000000000" pitchFamily="49" charset="-128"/>
              </a:rPr>
              <a:t>ない</a:t>
            </a:r>
            <a:endParaRPr kumimoji="1" lang="en-US" altLang="ja-JP" sz="4400" dirty="0">
              <a:solidFill>
                <a:srgbClr val="0E4899"/>
              </a:solidFill>
              <a:latin typeface="HG創英角ｺﾞｼｯｸUB" panose="020B0909000000000000" pitchFamily="49" charset="-128"/>
              <a:ea typeface="HG創英角ｺﾞｼｯｸUB" panose="020B0909000000000000" pitchFamily="49" charset="-128"/>
            </a:endParaRPr>
          </a:p>
          <a:p>
            <a:pPr algn="ctr"/>
            <a:r>
              <a:rPr kumimoji="1" lang="ja-JP" altLang="en-US" sz="4400" dirty="0">
                <a:solidFill>
                  <a:srgbClr val="0E4899"/>
                </a:solidFill>
                <a:latin typeface="HG創英角ｺﾞｼｯｸUB" panose="020B0909000000000000" pitchFamily="49" charset="-128"/>
                <a:ea typeface="HG創英角ｺﾞｼｯｸUB" panose="020B0909000000000000" pitchFamily="49" charset="-128"/>
              </a:rPr>
              <a:t>仕事</a:t>
            </a:r>
          </a:p>
        </p:txBody>
      </p:sp>
      <p:sp>
        <p:nvSpPr>
          <p:cNvPr id="24" name="テキスト ボックス 23">
            <a:extLst>
              <a:ext uri="{FF2B5EF4-FFF2-40B4-BE49-F238E27FC236}">
                <a16:creationId xmlns:a16="http://schemas.microsoft.com/office/drawing/2014/main" id="{BAF559BF-1767-0495-A972-EBB955319050}"/>
              </a:ext>
            </a:extLst>
          </p:cNvPr>
          <p:cNvSpPr txBox="1"/>
          <p:nvPr/>
        </p:nvSpPr>
        <p:spPr>
          <a:xfrm>
            <a:off x="778457" y="550795"/>
            <a:ext cx="4419600" cy="1323439"/>
          </a:xfrm>
          <a:prstGeom prst="rect">
            <a:avLst/>
          </a:prstGeom>
          <a:noFill/>
        </p:spPr>
        <p:txBody>
          <a:bodyPr wrap="square" rtlCol="0">
            <a:spAutoFit/>
          </a:bodyPr>
          <a:lstStyle/>
          <a:p>
            <a:pPr algn="ctr"/>
            <a:r>
              <a:rPr kumimoji="1" lang="ja-JP" altLang="en-US" sz="8000" dirty="0">
                <a:solidFill>
                  <a:srgbClr val="0E4899"/>
                </a:solidFill>
                <a:latin typeface="HG創英角ｺﾞｼｯｸUB" panose="020B0909000000000000" pitchFamily="49" charset="-128"/>
                <a:ea typeface="HG創英角ｺﾞｼｯｸUB" panose="020B0909000000000000" pitchFamily="49" charset="-128"/>
              </a:rPr>
              <a:t>天職とは</a:t>
            </a:r>
          </a:p>
        </p:txBody>
      </p:sp>
    </p:spTree>
    <p:extLst>
      <p:ext uri="{BB962C8B-B14F-4D97-AF65-F5344CB8AC3E}">
        <p14:creationId xmlns:p14="http://schemas.microsoft.com/office/powerpoint/2010/main" val="2397112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998F38AB-1E5C-14A9-CAA5-770C41DBF6A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t="7768" b="7768"/>
          <a:stretch/>
        </p:blipFill>
        <p:spPr>
          <a:xfrm>
            <a:off x="1" y="-12699"/>
            <a:ext cx="18287999" cy="10299700"/>
          </a:xfrm>
          <a:prstGeom prst="rect">
            <a:avLst/>
          </a:prstGeom>
        </p:spPr>
      </p:pic>
      <p:grpSp>
        <p:nvGrpSpPr>
          <p:cNvPr id="17" name="グループ化 16">
            <a:extLst>
              <a:ext uri="{FF2B5EF4-FFF2-40B4-BE49-F238E27FC236}">
                <a16:creationId xmlns:a16="http://schemas.microsoft.com/office/drawing/2014/main" id="{F0458520-86CB-9E5D-A8D3-B13BFF006311}"/>
              </a:ext>
            </a:extLst>
          </p:cNvPr>
          <p:cNvGrpSpPr/>
          <p:nvPr/>
        </p:nvGrpSpPr>
        <p:grpSpPr>
          <a:xfrm>
            <a:off x="3733800" y="-52391"/>
            <a:ext cx="11353800" cy="10352092"/>
            <a:chOff x="-4820956" y="1551554"/>
            <a:chExt cx="6629788" cy="6044864"/>
          </a:xfrm>
        </p:grpSpPr>
        <p:sp>
          <p:nvSpPr>
            <p:cNvPr id="16" name="フリーフォーム: 図形 15">
              <a:extLst>
                <a:ext uri="{FF2B5EF4-FFF2-40B4-BE49-F238E27FC236}">
                  <a16:creationId xmlns:a16="http://schemas.microsoft.com/office/drawing/2014/main" id="{017ACE2F-2153-B8BA-6ED9-9C6984A633E6}"/>
                </a:ext>
              </a:extLst>
            </p:cNvPr>
            <p:cNvSpPr/>
            <p:nvPr/>
          </p:nvSpPr>
          <p:spPr>
            <a:xfrm>
              <a:off x="-3432499" y="3746266"/>
              <a:ext cx="1941541" cy="1576089"/>
            </a:xfrm>
            <a:custGeom>
              <a:avLst/>
              <a:gdLst>
                <a:gd name="connsiteX0" fmla="*/ 520001 w 1941541"/>
                <a:gd name="connsiteY0" fmla="*/ 0 h 1576089"/>
                <a:gd name="connsiteX1" fmla="*/ 1869485 w 1941541"/>
                <a:gd name="connsiteY1" fmla="*/ 558975 h 1576089"/>
                <a:gd name="connsiteX2" fmla="*/ 1941541 w 1941541"/>
                <a:gd name="connsiteY2" fmla="*/ 638257 h 1576089"/>
                <a:gd name="connsiteX3" fmla="*/ 1860215 w 1941541"/>
                <a:gd name="connsiteY3" fmla="*/ 727738 h 1576089"/>
                <a:gd name="connsiteX4" fmla="*/ 1463189 w 1941541"/>
                <a:gd name="connsiteY4" fmla="*/ 1557073 h 1576089"/>
                <a:gd name="connsiteX5" fmla="*/ 1460287 w 1941541"/>
                <a:gd name="connsiteY5" fmla="*/ 1576089 h 1576089"/>
                <a:gd name="connsiteX6" fmla="*/ 1305951 w 1941541"/>
                <a:gd name="connsiteY6" fmla="*/ 1536404 h 1576089"/>
                <a:gd name="connsiteX7" fmla="*/ 3783 w 1941541"/>
                <a:gd name="connsiteY7" fmla="*/ 98368 h 1576089"/>
                <a:gd name="connsiteX8" fmla="*/ 0 w 1941541"/>
                <a:gd name="connsiteY8" fmla="*/ 73583 h 1576089"/>
                <a:gd name="connsiteX9" fmla="*/ 135380 w 1941541"/>
                <a:gd name="connsiteY9" fmla="*/ 38773 h 1576089"/>
                <a:gd name="connsiteX10" fmla="*/ 520001 w 1941541"/>
                <a:gd name="connsiteY10" fmla="*/ 0 h 1576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1541" h="1576089">
                  <a:moveTo>
                    <a:pt x="520001" y="0"/>
                  </a:moveTo>
                  <a:cubicBezTo>
                    <a:pt x="1047007" y="0"/>
                    <a:pt x="1524122" y="213612"/>
                    <a:pt x="1869485" y="558975"/>
                  </a:cubicBezTo>
                  <a:lnTo>
                    <a:pt x="1941541" y="638257"/>
                  </a:lnTo>
                  <a:lnTo>
                    <a:pt x="1860215" y="727738"/>
                  </a:lnTo>
                  <a:cubicBezTo>
                    <a:pt x="1665749" y="963376"/>
                    <a:pt x="1526745" y="1246483"/>
                    <a:pt x="1463189" y="1557073"/>
                  </a:cubicBezTo>
                  <a:lnTo>
                    <a:pt x="1460287" y="1576089"/>
                  </a:lnTo>
                  <a:lnTo>
                    <a:pt x="1305951" y="1536404"/>
                  </a:lnTo>
                  <a:cubicBezTo>
                    <a:pt x="648597" y="1331946"/>
                    <a:pt x="143606" y="781666"/>
                    <a:pt x="3783" y="98368"/>
                  </a:cubicBezTo>
                  <a:lnTo>
                    <a:pt x="0" y="73583"/>
                  </a:lnTo>
                  <a:lnTo>
                    <a:pt x="135380" y="38773"/>
                  </a:lnTo>
                  <a:cubicBezTo>
                    <a:pt x="259616" y="13351"/>
                    <a:pt x="388250" y="0"/>
                    <a:pt x="520001" y="0"/>
                  </a:cubicBez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フリーフォーム: 図形 14">
              <a:extLst>
                <a:ext uri="{FF2B5EF4-FFF2-40B4-BE49-F238E27FC236}">
                  <a16:creationId xmlns:a16="http://schemas.microsoft.com/office/drawing/2014/main" id="{03118C77-4B1A-6A50-3129-14CE45F913D2}"/>
                </a:ext>
              </a:extLst>
            </p:cNvPr>
            <p:cNvSpPr/>
            <p:nvPr/>
          </p:nvSpPr>
          <p:spPr>
            <a:xfrm>
              <a:off x="-1490959" y="3779501"/>
              <a:ext cx="1804514" cy="1515386"/>
            </a:xfrm>
            <a:custGeom>
              <a:avLst/>
              <a:gdLst>
                <a:gd name="connsiteX0" fmla="*/ 1391333 w 1804514"/>
                <a:gd name="connsiteY0" fmla="*/ 0 h 1515386"/>
                <a:gd name="connsiteX1" fmla="*/ 1775954 w 1804514"/>
                <a:gd name="connsiteY1" fmla="*/ 38773 h 1515386"/>
                <a:gd name="connsiteX2" fmla="*/ 1804514 w 1804514"/>
                <a:gd name="connsiteY2" fmla="*/ 46117 h 1515386"/>
                <a:gd name="connsiteX3" fmla="*/ 1801612 w 1804514"/>
                <a:gd name="connsiteY3" fmla="*/ 65132 h 1515386"/>
                <a:gd name="connsiteX4" fmla="*/ 499444 w 1804514"/>
                <a:gd name="connsiteY4" fmla="*/ 1503168 h 1515386"/>
                <a:gd name="connsiteX5" fmla="*/ 451928 w 1804514"/>
                <a:gd name="connsiteY5" fmla="*/ 1515386 h 1515386"/>
                <a:gd name="connsiteX6" fmla="*/ 448145 w 1804514"/>
                <a:gd name="connsiteY6" fmla="*/ 1490601 h 1515386"/>
                <a:gd name="connsiteX7" fmla="*/ 51119 w 1804514"/>
                <a:gd name="connsiteY7" fmla="*/ 661266 h 1515386"/>
                <a:gd name="connsiteX8" fmla="*/ 0 w 1804514"/>
                <a:gd name="connsiteY8" fmla="*/ 605021 h 1515386"/>
                <a:gd name="connsiteX9" fmla="*/ 41850 w 1804514"/>
                <a:gd name="connsiteY9" fmla="*/ 558975 h 1515386"/>
                <a:gd name="connsiteX10" fmla="*/ 1391333 w 1804514"/>
                <a:gd name="connsiteY10" fmla="*/ 0 h 151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4514" h="1515386">
                  <a:moveTo>
                    <a:pt x="1391333" y="0"/>
                  </a:moveTo>
                  <a:cubicBezTo>
                    <a:pt x="1523085" y="0"/>
                    <a:pt x="1651718" y="13351"/>
                    <a:pt x="1775954" y="38773"/>
                  </a:cubicBezTo>
                  <a:lnTo>
                    <a:pt x="1804514" y="46117"/>
                  </a:lnTo>
                  <a:lnTo>
                    <a:pt x="1801612" y="65132"/>
                  </a:lnTo>
                  <a:cubicBezTo>
                    <a:pt x="1661789" y="748430"/>
                    <a:pt x="1156798" y="1298710"/>
                    <a:pt x="499444" y="1503168"/>
                  </a:cubicBezTo>
                  <a:lnTo>
                    <a:pt x="451928" y="1515386"/>
                  </a:lnTo>
                  <a:lnTo>
                    <a:pt x="448145" y="1490601"/>
                  </a:lnTo>
                  <a:cubicBezTo>
                    <a:pt x="384589" y="1180011"/>
                    <a:pt x="245585" y="896904"/>
                    <a:pt x="51119" y="661266"/>
                  </a:cubicBezTo>
                  <a:lnTo>
                    <a:pt x="0" y="605021"/>
                  </a:lnTo>
                  <a:lnTo>
                    <a:pt x="41850" y="558975"/>
                  </a:lnTo>
                  <a:cubicBezTo>
                    <a:pt x="387213" y="213612"/>
                    <a:pt x="864327" y="0"/>
                    <a:pt x="1391333" y="0"/>
                  </a:cubicBez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フリーフォーム: 図形 13">
              <a:extLst>
                <a:ext uri="{FF2B5EF4-FFF2-40B4-BE49-F238E27FC236}">
                  <a16:creationId xmlns:a16="http://schemas.microsoft.com/office/drawing/2014/main" id="{EDD37200-A600-9A36-66CF-51602C36F1B5}"/>
                </a:ext>
              </a:extLst>
            </p:cNvPr>
            <p:cNvSpPr/>
            <p:nvPr/>
          </p:nvSpPr>
          <p:spPr>
            <a:xfrm>
              <a:off x="-2008083" y="5294887"/>
              <a:ext cx="1004043" cy="1663274"/>
            </a:xfrm>
            <a:custGeom>
              <a:avLst/>
              <a:gdLst>
                <a:gd name="connsiteX0" fmla="*/ 969053 w 1004043"/>
                <a:gd name="connsiteY0" fmla="*/ 0 h 1663274"/>
                <a:gd name="connsiteX1" fmla="*/ 994190 w 1004043"/>
                <a:gd name="connsiteY1" fmla="*/ 164707 h 1663274"/>
                <a:gd name="connsiteX2" fmla="*/ 1004043 w 1004043"/>
                <a:gd name="connsiteY2" fmla="*/ 359836 h 1663274"/>
                <a:gd name="connsiteX3" fmla="*/ 568244 w 1004043"/>
                <a:gd name="connsiteY3" fmla="*/ 1573792 h 1663274"/>
                <a:gd name="connsiteX4" fmla="*/ 486918 w 1004043"/>
                <a:gd name="connsiteY4" fmla="*/ 1663274 h 1663274"/>
                <a:gd name="connsiteX5" fmla="*/ 435799 w 1004043"/>
                <a:gd name="connsiteY5" fmla="*/ 1607028 h 1663274"/>
                <a:gd name="connsiteX6" fmla="*/ 0 w 1004043"/>
                <a:gd name="connsiteY6" fmla="*/ 393072 h 1663274"/>
                <a:gd name="connsiteX7" fmla="*/ 9853 w 1004043"/>
                <a:gd name="connsiteY7" fmla="*/ 197943 h 1663274"/>
                <a:gd name="connsiteX8" fmla="*/ 35871 w 1004043"/>
                <a:gd name="connsiteY8" fmla="*/ 27467 h 1663274"/>
                <a:gd name="connsiteX9" fmla="*/ 64431 w 1004043"/>
                <a:gd name="connsiteY9" fmla="*/ 34810 h 1663274"/>
                <a:gd name="connsiteX10" fmla="*/ 449052 w 1004043"/>
                <a:gd name="connsiteY10" fmla="*/ 73583 h 1663274"/>
                <a:gd name="connsiteX11" fmla="*/ 833673 w 1004043"/>
                <a:gd name="connsiteY11" fmla="*/ 34810 h 1663274"/>
                <a:gd name="connsiteX12" fmla="*/ 969053 w 1004043"/>
                <a:gd name="connsiteY12" fmla="*/ 0 h 166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4043" h="1663274">
                  <a:moveTo>
                    <a:pt x="969053" y="0"/>
                  </a:moveTo>
                  <a:lnTo>
                    <a:pt x="994190" y="164707"/>
                  </a:lnTo>
                  <a:cubicBezTo>
                    <a:pt x="1000705" y="228864"/>
                    <a:pt x="1004043" y="293960"/>
                    <a:pt x="1004043" y="359836"/>
                  </a:cubicBezTo>
                  <a:cubicBezTo>
                    <a:pt x="1004043" y="820966"/>
                    <a:pt x="840497" y="1243899"/>
                    <a:pt x="568244" y="1573792"/>
                  </a:cubicBezTo>
                  <a:lnTo>
                    <a:pt x="486918" y="1663274"/>
                  </a:lnTo>
                  <a:lnTo>
                    <a:pt x="435799" y="1607028"/>
                  </a:lnTo>
                  <a:cubicBezTo>
                    <a:pt x="163546" y="1277135"/>
                    <a:pt x="0" y="854202"/>
                    <a:pt x="0" y="393072"/>
                  </a:cubicBezTo>
                  <a:cubicBezTo>
                    <a:pt x="0" y="327196"/>
                    <a:pt x="3338" y="262100"/>
                    <a:pt x="9853" y="197943"/>
                  </a:cubicBezTo>
                  <a:lnTo>
                    <a:pt x="35871" y="27467"/>
                  </a:lnTo>
                  <a:lnTo>
                    <a:pt x="64431" y="34810"/>
                  </a:lnTo>
                  <a:cubicBezTo>
                    <a:pt x="188667" y="60233"/>
                    <a:pt x="317301" y="73583"/>
                    <a:pt x="449052" y="73583"/>
                  </a:cubicBezTo>
                  <a:cubicBezTo>
                    <a:pt x="580804" y="73583"/>
                    <a:pt x="709437" y="60233"/>
                    <a:pt x="833673" y="34810"/>
                  </a:cubicBezTo>
                  <a:lnTo>
                    <a:pt x="969053"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フリーフォーム: 図形 12">
              <a:extLst>
                <a:ext uri="{FF2B5EF4-FFF2-40B4-BE49-F238E27FC236}">
                  <a16:creationId xmlns:a16="http://schemas.microsoft.com/office/drawing/2014/main" id="{CBB9E214-EE1A-1260-B13D-4671836DF885}"/>
                </a:ext>
              </a:extLst>
            </p:cNvPr>
            <p:cNvSpPr/>
            <p:nvPr/>
          </p:nvSpPr>
          <p:spPr>
            <a:xfrm>
              <a:off x="-3467490" y="1551554"/>
              <a:ext cx="3816916" cy="2832968"/>
            </a:xfrm>
            <a:custGeom>
              <a:avLst/>
              <a:gdLst>
                <a:gd name="connsiteX0" fmla="*/ 1908458 w 3816916"/>
                <a:gd name="connsiteY0" fmla="*/ 0 h 2832968"/>
                <a:gd name="connsiteX1" fmla="*/ 3816916 w 3816916"/>
                <a:gd name="connsiteY1" fmla="*/ 1908458 h 2832968"/>
                <a:gd name="connsiteX2" fmla="*/ 3807063 w 3816916"/>
                <a:gd name="connsiteY2" fmla="*/ 2103587 h 2832968"/>
                <a:gd name="connsiteX3" fmla="*/ 3781045 w 3816916"/>
                <a:gd name="connsiteY3" fmla="*/ 2274064 h 2832968"/>
                <a:gd name="connsiteX4" fmla="*/ 3752485 w 3816916"/>
                <a:gd name="connsiteY4" fmla="*/ 2266720 h 2832968"/>
                <a:gd name="connsiteX5" fmla="*/ 3367864 w 3816916"/>
                <a:gd name="connsiteY5" fmla="*/ 2227947 h 2832968"/>
                <a:gd name="connsiteX6" fmla="*/ 2018381 w 3816916"/>
                <a:gd name="connsiteY6" fmla="*/ 2786922 h 2832968"/>
                <a:gd name="connsiteX7" fmla="*/ 1976531 w 3816916"/>
                <a:gd name="connsiteY7" fmla="*/ 2832968 h 2832968"/>
                <a:gd name="connsiteX8" fmla="*/ 1904475 w 3816916"/>
                <a:gd name="connsiteY8" fmla="*/ 2753686 h 2832968"/>
                <a:gd name="connsiteX9" fmla="*/ 554991 w 3816916"/>
                <a:gd name="connsiteY9" fmla="*/ 2194711 h 2832968"/>
                <a:gd name="connsiteX10" fmla="*/ 170370 w 3816916"/>
                <a:gd name="connsiteY10" fmla="*/ 2233484 h 2832968"/>
                <a:gd name="connsiteX11" fmla="*/ 34990 w 3816916"/>
                <a:gd name="connsiteY11" fmla="*/ 2268294 h 2832968"/>
                <a:gd name="connsiteX12" fmla="*/ 9853 w 3816916"/>
                <a:gd name="connsiteY12" fmla="*/ 2103587 h 2832968"/>
                <a:gd name="connsiteX13" fmla="*/ 0 w 3816916"/>
                <a:gd name="connsiteY13" fmla="*/ 1908458 h 2832968"/>
                <a:gd name="connsiteX14" fmla="*/ 1908458 w 3816916"/>
                <a:gd name="connsiteY14" fmla="*/ 0 h 283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6916" h="2832968">
                  <a:moveTo>
                    <a:pt x="1908458" y="0"/>
                  </a:moveTo>
                  <a:cubicBezTo>
                    <a:pt x="2962470" y="0"/>
                    <a:pt x="3816916" y="854446"/>
                    <a:pt x="3816916" y="1908458"/>
                  </a:cubicBezTo>
                  <a:cubicBezTo>
                    <a:pt x="3816916" y="1974334"/>
                    <a:pt x="3813578" y="2039430"/>
                    <a:pt x="3807063" y="2103587"/>
                  </a:cubicBezTo>
                  <a:lnTo>
                    <a:pt x="3781045" y="2274064"/>
                  </a:lnTo>
                  <a:lnTo>
                    <a:pt x="3752485" y="2266720"/>
                  </a:lnTo>
                  <a:cubicBezTo>
                    <a:pt x="3628249" y="2241298"/>
                    <a:pt x="3499616" y="2227947"/>
                    <a:pt x="3367864" y="2227947"/>
                  </a:cubicBezTo>
                  <a:cubicBezTo>
                    <a:pt x="2840858" y="2227947"/>
                    <a:pt x="2363744" y="2441559"/>
                    <a:pt x="2018381" y="2786922"/>
                  </a:cubicBezTo>
                  <a:lnTo>
                    <a:pt x="1976531" y="2832968"/>
                  </a:lnTo>
                  <a:lnTo>
                    <a:pt x="1904475" y="2753686"/>
                  </a:lnTo>
                  <a:cubicBezTo>
                    <a:pt x="1559112" y="2408323"/>
                    <a:pt x="1081997" y="2194711"/>
                    <a:pt x="554991" y="2194711"/>
                  </a:cubicBezTo>
                  <a:cubicBezTo>
                    <a:pt x="423240" y="2194711"/>
                    <a:pt x="294606" y="2208062"/>
                    <a:pt x="170370" y="2233484"/>
                  </a:cubicBezTo>
                  <a:lnTo>
                    <a:pt x="34990" y="2268294"/>
                  </a:lnTo>
                  <a:lnTo>
                    <a:pt x="9853" y="2103587"/>
                  </a:lnTo>
                  <a:cubicBezTo>
                    <a:pt x="3338" y="2039430"/>
                    <a:pt x="0" y="1974334"/>
                    <a:pt x="0" y="1908458"/>
                  </a:cubicBezTo>
                  <a:cubicBezTo>
                    <a:pt x="0" y="854446"/>
                    <a:pt x="854446" y="0"/>
                    <a:pt x="1908458" y="0"/>
                  </a:cubicBez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フリーフォーム: 図形 11">
              <a:extLst>
                <a:ext uri="{FF2B5EF4-FFF2-40B4-BE49-F238E27FC236}">
                  <a16:creationId xmlns:a16="http://schemas.microsoft.com/office/drawing/2014/main" id="{4FC23256-B826-2E09-3784-014DD1861A07}"/>
                </a:ext>
              </a:extLst>
            </p:cNvPr>
            <p:cNvSpPr/>
            <p:nvPr/>
          </p:nvSpPr>
          <p:spPr>
            <a:xfrm>
              <a:off x="-4820956" y="3819849"/>
              <a:ext cx="3299791" cy="3743333"/>
            </a:xfrm>
            <a:custGeom>
              <a:avLst/>
              <a:gdLst>
                <a:gd name="connsiteX0" fmla="*/ 1388457 w 3299791"/>
                <a:gd name="connsiteY0" fmla="*/ 0 h 3743333"/>
                <a:gd name="connsiteX1" fmla="*/ 1392240 w 3299791"/>
                <a:gd name="connsiteY1" fmla="*/ 24785 h 3743333"/>
                <a:gd name="connsiteX2" fmla="*/ 2694408 w 3299791"/>
                <a:gd name="connsiteY2" fmla="*/ 1462821 h 3743333"/>
                <a:gd name="connsiteX3" fmla="*/ 2848744 w 3299791"/>
                <a:gd name="connsiteY3" fmla="*/ 1502506 h 3743333"/>
                <a:gd name="connsiteX4" fmla="*/ 2822726 w 3299791"/>
                <a:gd name="connsiteY4" fmla="*/ 1672982 h 3743333"/>
                <a:gd name="connsiteX5" fmla="*/ 2812873 w 3299791"/>
                <a:gd name="connsiteY5" fmla="*/ 1868111 h 3743333"/>
                <a:gd name="connsiteX6" fmla="*/ 3248672 w 3299791"/>
                <a:gd name="connsiteY6" fmla="*/ 3082067 h 3743333"/>
                <a:gd name="connsiteX7" fmla="*/ 3299791 w 3299791"/>
                <a:gd name="connsiteY7" fmla="*/ 3138313 h 3743333"/>
                <a:gd name="connsiteX8" fmla="*/ 3257942 w 3299791"/>
                <a:gd name="connsiteY8" fmla="*/ 3184359 h 3743333"/>
                <a:gd name="connsiteX9" fmla="*/ 1908458 w 3299791"/>
                <a:gd name="connsiteY9" fmla="*/ 3743333 h 3743333"/>
                <a:gd name="connsiteX10" fmla="*/ 0 w 3299791"/>
                <a:gd name="connsiteY10" fmla="*/ 1834875 h 3743333"/>
                <a:gd name="connsiteX11" fmla="*/ 1340941 w 3299791"/>
                <a:gd name="connsiteY11" fmla="*/ 12218 h 3743333"/>
                <a:gd name="connsiteX12" fmla="*/ 1388457 w 3299791"/>
                <a:gd name="connsiteY12" fmla="*/ 0 h 374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9791" h="3743333">
                  <a:moveTo>
                    <a:pt x="1388457" y="0"/>
                  </a:moveTo>
                  <a:lnTo>
                    <a:pt x="1392240" y="24785"/>
                  </a:lnTo>
                  <a:cubicBezTo>
                    <a:pt x="1532063" y="708083"/>
                    <a:pt x="2037054" y="1258363"/>
                    <a:pt x="2694408" y="1462821"/>
                  </a:cubicBezTo>
                  <a:lnTo>
                    <a:pt x="2848744" y="1502506"/>
                  </a:lnTo>
                  <a:lnTo>
                    <a:pt x="2822726" y="1672982"/>
                  </a:lnTo>
                  <a:cubicBezTo>
                    <a:pt x="2816211" y="1737139"/>
                    <a:pt x="2812873" y="1802235"/>
                    <a:pt x="2812873" y="1868111"/>
                  </a:cubicBezTo>
                  <a:cubicBezTo>
                    <a:pt x="2812873" y="2329241"/>
                    <a:pt x="2976419" y="2752174"/>
                    <a:pt x="3248672" y="3082067"/>
                  </a:cubicBezTo>
                  <a:lnTo>
                    <a:pt x="3299791" y="3138313"/>
                  </a:lnTo>
                  <a:lnTo>
                    <a:pt x="3257942" y="3184359"/>
                  </a:lnTo>
                  <a:cubicBezTo>
                    <a:pt x="2912579" y="3529722"/>
                    <a:pt x="2435464" y="3743333"/>
                    <a:pt x="1908458" y="3743333"/>
                  </a:cubicBezTo>
                  <a:cubicBezTo>
                    <a:pt x="854446" y="3743333"/>
                    <a:pt x="0" y="2888887"/>
                    <a:pt x="0" y="1834875"/>
                  </a:cubicBezTo>
                  <a:cubicBezTo>
                    <a:pt x="0" y="978490"/>
                    <a:pt x="564068" y="253850"/>
                    <a:pt x="1340941" y="12218"/>
                  </a:cubicBezTo>
                  <a:lnTo>
                    <a:pt x="1388457"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フリーフォーム: 図形 10">
              <a:extLst>
                <a:ext uri="{FF2B5EF4-FFF2-40B4-BE49-F238E27FC236}">
                  <a16:creationId xmlns:a16="http://schemas.microsoft.com/office/drawing/2014/main" id="{8269C0C9-D7CC-8CF7-B190-5658DA756E36}"/>
                </a:ext>
              </a:extLst>
            </p:cNvPr>
            <p:cNvSpPr/>
            <p:nvPr/>
          </p:nvSpPr>
          <p:spPr>
            <a:xfrm>
              <a:off x="-1521166" y="3825619"/>
              <a:ext cx="3329998" cy="3770799"/>
            </a:xfrm>
            <a:custGeom>
              <a:avLst/>
              <a:gdLst>
                <a:gd name="connsiteX0" fmla="*/ 1834721 w 3329998"/>
                <a:gd name="connsiteY0" fmla="*/ 0 h 3770799"/>
                <a:gd name="connsiteX1" fmla="*/ 1989057 w 3329998"/>
                <a:gd name="connsiteY1" fmla="*/ 39684 h 3770799"/>
                <a:gd name="connsiteX2" fmla="*/ 3329998 w 3329998"/>
                <a:gd name="connsiteY2" fmla="*/ 1862341 h 3770799"/>
                <a:gd name="connsiteX3" fmla="*/ 1421540 w 3329998"/>
                <a:gd name="connsiteY3" fmla="*/ 3770799 h 3770799"/>
                <a:gd name="connsiteX4" fmla="*/ 72057 w 3329998"/>
                <a:gd name="connsiteY4" fmla="*/ 3211825 h 3770799"/>
                <a:gd name="connsiteX5" fmla="*/ 0 w 3329998"/>
                <a:gd name="connsiteY5" fmla="*/ 3132543 h 3770799"/>
                <a:gd name="connsiteX6" fmla="*/ 81326 w 3329998"/>
                <a:gd name="connsiteY6" fmla="*/ 3043061 h 3770799"/>
                <a:gd name="connsiteX7" fmla="*/ 517125 w 3329998"/>
                <a:gd name="connsiteY7" fmla="*/ 1829105 h 3770799"/>
                <a:gd name="connsiteX8" fmla="*/ 507272 w 3329998"/>
                <a:gd name="connsiteY8" fmla="*/ 1633976 h 3770799"/>
                <a:gd name="connsiteX9" fmla="*/ 482135 w 3329998"/>
                <a:gd name="connsiteY9" fmla="*/ 1469269 h 3770799"/>
                <a:gd name="connsiteX10" fmla="*/ 529651 w 3329998"/>
                <a:gd name="connsiteY10" fmla="*/ 1457051 h 3770799"/>
                <a:gd name="connsiteX11" fmla="*/ 1831819 w 3329998"/>
                <a:gd name="connsiteY11" fmla="*/ 19015 h 3770799"/>
                <a:gd name="connsiteX12" fmla="*/ 1834721 w 3329998"/>
                <a:gd name="connsiteY12" fmla="*/ 0 h 377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9998" h="3770799">
                  <a:moveTo>
                    <a:pt x="1834721" y="0"/>
                  </a:moveTo>
                  <a:lnTo>
                    <a:pt x="1989057" y="39684"/>
                  </a:lnTo>
                  <a:cubicBezTo>
                    <a:pt x="2765930" y="281316"/>
                    <a:pt x="3329998" y="1005956"/>
                    <a:pt x="3329998" y="1862341"/>
                  </a:cubicBezTo>
                  <a:cubicBezTo>
                    <a:pt x="3329998" y="2916353"/>
                    <a:pt x="2475552" y="3770799"/>
                    <a:pt x="1421540" y="3770799"/>
                  </a:cubicBezTo>
                  <a:cubicBezTo>
                    <a:pt x="894534" y="3770799"/>
                    <a:pt x="417420" y="3557188"/>
                    <a:pt x="72057" y="3211825"/>
                  </a:cubicBezTo>
                  <a:lnTo>
                    <a:pt x="0" y="3132543"/>
                  </a:lnTo>
                  <a:lnTo>
                    <a:pt x="81326" y="3043061"/>
                  </a:lnTo>
                  <a:cubicBezTo>
                    <a:pt x="353579" y="2713168"/>
                    <a:pt x="517125" y="2290235"/>
                    <a:pt x="517125" y="1829105"/>
                  </a:cubicBezTo>
                  <a:cubicBezTo>
                    <a:pt x="517125" y="1763229"/>
                    <a:pt x="513787" y="1698133"/>
                    <a:pt x="507272" y="1633976"/>
                  </a:cubicBezTo>
                  <a:lnTo>
                    <a:pt x="482135" y="1469269"/>
                  </a:lnTo>
                  <a:lnTo>
                    <a:pt x="529651" y="1457051"/>
                  </a:lnTo>
                  <a:cubicBezTo>
                    <a:pt x="1187005" y="1252593"/>
                    <a:pt x="1691996" y="702313"/>
                    <a:pt x="1831819" y="19015"/>
                  </a:cubicBezTo>
                  <a:lnTo>
                    <a:pt x="1834721"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フリーフォーム: 図形 9">
              <a:extLst>
                <a:ext uri="{FF2B5EF4-FFF2-40B4-BE49-F238E27FC236}">
                  <a16:creationId xmlns:a16="http://schemas.microsoft.com/office/drawing/2014/main" id="{00DE0FDB-EE67-F3D7-668C-569441C625CF}"/>
                </a:ext>
              </a:extLst>
            </p:cNvPr>
            <p:cNvSpPr/>
            <p:nvPr/>
          </p:nvSpPr>
          <p:spPr>
            <a:xfrm>
              <a:off x="-1972213" y="4384522"/>
              <a:ext cx="933182" cy="983948"/>
            </a:xfrm>
            <a:custGeom>
              <a:avLst/>
              <a:gdLst>
                <a:gd name="connsiteX0" fmla="*/ 481254 w 933182"/>
                <a:gd name="connsiteY0" fmla="*/ 0 h 983948"/>
                <a:gd name="connsiteX1" fmla="*/ 532373 w 933182"/>
                <a:gd name="connsiteY1" fmla="*/ 56245 h 983948"/>
                <a:gd name="connsiteX2" fmla="*/ 929399 w 933182"/>
                <a:gd name="connsiteY2" fmla="*/ 885580 h 983948"/>
                <a:gd name="connsiteX3" fmla="*/ 933182 w 933182"/>
                <a:gd name="connsiteY3" fmla="*/ 910365 h 983948"/>
                <a:gd name="connsiteX4" fmla="*/ 797802 w 933182"/>
                <a:gd name="connsiteY4" fmla="*/ 945175 h 983948"/>
                <a:gd name="connsiteX5" fmla="*/ 413181 w 933182"/>
                <a:gd name="connsiteY5" fmla="*/ 983948 h 983948"/>
                <a:gd name="connsiteX6" fmla="*/ 28560 w 933182"/>
                <a:gd name="connsiteY6" fmla="*/ 945175 h 983948"/>
                <a:gd name="connsiteX7" fmla="*/ 0 w 933182"/>
                <a:gd name="connsiteY7" fmla="*/ 937832 h 983948"/>
                <a:gd name="connsiteX8" fmla="*/ 2902 w 933182"/>
                <a:gd name="connsiteY8" fmla="*/ 918816 h 983948"/>
                <a:gd name="connsiteX9" fmla="*/ 399928 w 933182"/>
                <a:gd name="connsiteY9" fmla="*/ 89481 h 983948"/>
                <a:gd name="connsiteX10" fmla="*/ 481254 w 933182"/>
                <a:gd name="connsiteY10" fmla="*/ 0 h 98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82" h="983948">
                  <a:moveTo>
                    <a:pt x="481254" y="0"/>
                  </a:moveTo>
                  <a:lnTo>
                    <a:pt x="532373" y="56245"/>
                  </a:lnTo>
                  <a:cubicBezTo>
                    <a:pt x="726839" y="291883"/>
                    <a:pt x="865843" y="574990"/>
                    <a:pt x="929399" y="885580"/>
                  </a:cubicBezTo>
                  <a:lnTo>
                    <a:pt x="933182" y="910365"/>
                  </a:lnTo>
                  <a:lnTo>
                    <a:pt x="797802" y="945175"/>
                  </a:lnTo>
                  <a:cubicBezTo>
                    <a:pt x="673566" y="970598"/>
                    <a:pt x="544933" y="983948"/>
                    <a:pt x="413181" y="983948"/>
                  </a:cubicBezTo>
                  <a:cubicBezTo>
                    <a:pt x="281430" y="983948"/>
                    <a:pt x="152796" y="970598"/>
                    <a:pt x="28560" y="945175"/>
                  </a:cubicBezTo>
                  <a:lnTo>
                    <a:pt x="0" y="937832"/>
                  </a:lnTo>
                  <a:lnTo>
                    <a:pt x="2902" y="918816"/>
                  </a:lnTo>
                  <a:cubicBezTo>
                    <a:pt x="66458" y="608226"/>
                    <a:pt x="205462" y="325119"/>
                    <a:pt x="399928" y="89481"/>
                  </a:cubicBezTo>
                  <a:lnTo>
                    <a:pt x="481254" y="0"/>
                  </a:lnTo>
                  <a:close/>
                </a:path>
              </a:pathLst>
            </a:custGeom>
            <a:solidFill>
              <a:srgbClr val="FFFFC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2" name="テキスト ボックス 1">
            <a:extLst>
              <a:ext uri="{FF2B5EF4-FFF2-40B4-BE49-F238E27FC236}">
                <a16:creationId xmlns:a16="http://schemas.microsoft.com/office/drawing/2014/main" id="{8E17F8E1-BD8B-2FE6-BA50-4F890C7D60FB}"/>
              </a:ext>
            </a:extLst>
          </p:cNvPr>
          <p:cNvSpPr txBox="1"/>
          <p:nvPr/>
        </p:nvSpPr>
        <p:spPr>
          <a:xfrm>
            <a:off x="7131081" y="2128992"/>
            <a:ext cx="4419600" cy="1754326"/>
          </a:xfrm>
          <a:prstGeom prst="rect">
            <a:avLst/>
          </a:prstGeom>
          <a:noFill/>
        </p:spPr>
        <p:txBody>
          <a:bodyPr wrap="square" rtlCol="0">
            <a:spAutoFit/>
          </a:bodyPr>
          <a:lstStyle/>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神様がして</a:t>
            </a:r>
            <a:endParaRPr kumimoji="1" lang="en-US" altLang="ja-JP" sz="5400" dirty="0">
              <a:solidFill>
                <a:srgbClr val="0E4899"/>
              </a:solidFill>
              <a:latin typeface="HG創英角ｺﾞｼｯｸUB" panose="020B0909000000000000" pitchFamily="49" charset="-128"/>
              <a:ea typeface="HG創英角ｺﾞｼｯｸUB" panose="020B0909000000000000" pitchFamily="49" charset="-128"/>
            </a:endParaRPr>
          </a:p>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ほしいこと</a:t>
            </a:r>
          </a:p>
        </p:txBody>
      </p:sp>
      <p:sp>
        <p:nvSpPr>
          <p:cNvPr id="18" name="テキスト ボックス 17">
            <a:extLst>
              <a:ext uri="{FF2B5EF4-FFF2-40B4-BE49-F238E27FC236}">
                <a16:creationId xmlns:a16="http://schemas.microsoft.com/office/drawing/2014/main" id="{52C281D2-908C-E195-7B10-7771031ADFC6}"/>
              </a:ext>
            </a:extLst>
          </p:cNvPr>
          <p:cNvSpPr txBox="1"/>
          <p:nvPr/>
        </p:nvSpPr>
        <p:spPr>
          <a:xfrm>
            <a:off x="4541064" y="6470612"/>
            <a:ext cx="3787684" cy="1754326"/>
          </a:xfrm>
          <a:prstGeom prst="rect">
            <a:avLst/>
          </a:prstGeom>
          <a:noFill/>
        </p:spPr>
        <p:txBody>
          <a:bodyPr wrap="square" rtlCol="0">
            <a:spAutoFit/>
          </a:bodyPr>
          <a:lstStyle/>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神様が私に与えた才能</a:t>
            </a:r>
          </a:p>
        </p:txBody>
      </p:sp>
      <p:sp>
        <p:nvSpPr>
          <p:cNvPr id="19" name="テキスト ボックス 18">
            <a:extLst>
              <a:ext uri="{FF2B5EF4-FFF2-40B4-BE49-F238E27FC236}">
                <a16:creationId xmlns:a16="http://schemas.microsoft.com/office/drawing/2014/main" id="{C16CF522-75E2-E275-DBF0-87EDC9E00BB3}"/>
              </a:ext>
            </a:extLst>
          </p:cNvPr>
          <p:cNvSpPr txBox="1"/>
          <p:nvPr/>
        </p:nvSpPr>
        <p:spPr>
          <a:xfrm>
            <a:off x="9963397" y="6523700"/>
            <a:ext cx="4831883" cy="1754326"/>
          </a:xfrm>
          <a:prstGeom prst="rect">
            <a:avLst/>
          </a:prstGeom>
          <a:noFill/>
        </p:spPr>
        <p:txBody>
          <a:bodyPr wrap="square" rtlCol="0">
            <a:spAutoFit/>
          </a:bodyPr>
          <a:lstStyle/>
          <a:p>
            <a:pPr algn="ctr"/>
            <a:r>
              <a:rPr kumimoji="1" lang="ja-JP" altLang="en-US" sz="5400" dirty="0">
                <a:solidFill>
                  <a:srgbClr val="0E4899"/>
                </a:solidFill>
                <a:latin typeface="HG創英角ｺﾞｼｯｸUB" panose="020B0909000000000000" pitchFamily="49" charset="-128"/>
                <a:ea typeface="HG創英角ｺﾞｼｯｸUB" panose="020B0909000000000000" pitchFamily="49" charset="-128"/>
              </a:rPr>
              <a:t>神様が願っている社会</a:t>
            </a:r>
          </a:p>
        </p:txBody>
      </p:sp>
      <p:sp>
        <p:nvSpPr>
          <p:cNvPr id="22" name="テキスト ボックス 21">
            <a:extLst>
              <a:ext uri="{FF2B5EF4-FFF2-40B4-BE49-F238E27FC236}">
                <a16:creationId xmlns:a16="http://schemas.microsoft.com/office/drawing/2014/main" id="{4085F2D9-2D91-7206-7FAE-B7AC838AFAB2}"/>
              </a:ext>
            </a:extLst>
          </p:cNvPr>
          <p:cNvSpPr txBox="1"/>
          <p:nvPr/>
        </p:nvSpPr>
        <p:spPr>
          <a:xfrm>
            <a:off x="8221777" y="5407927"/>
            <a:ext cx="2445964" cy="923330"/>
          </a:xfrm>
          <a:prstGeom prst="rect">
            <a:avLst/>
          </a:prstGeom>
          <a:noFill/>
        </p:spPr>
        <p:txBody>
          <a:bodyPr wrap="square" rtlCol="0">
            <a:spAutoFit/>
          </a:bodyPr>
          <a:lstStyle/>
          <a:p>
            <a:pPr algn="ctr"/>
            <a:r>
              <a:rPr kumimoji="1" lang="ja-JP" altLang="en-US" sz="5400" dirty="0">
                <a:solidFill>
                  <a:srgbClr val="ED8774"/>
                </a:solidFill>
                <a:latin typeface="HG創英角ｺﾞｼｯｸUB" panose="020B0909000000000000" pitchFamily="49" charset="-128"/>
                <a:ea typeface="HG創英角ｺﾞｼｯｸUB" panose="020B0909000000000000" pitchFamily="49" charset="-128"/>
              </a:rPr>
              <a:t>天職</a:t>
            </a:r>
          </a:p>
        </p:txBody>
      </p:sp>
      <p:sp>
        <p:nvSpPr>
          <p:cNvPr id="24" name="テキスト ボックス 23">
            <a:extLst>
              <a:ext uri="{FF2B5EF4-FFF2-40B4-BE49-F238E27FC236}">
                <a16:creationId xmlns:a16="http://schemas.microsoft.com/office/drawing/2014/main" id="{BAF559BF-1767-0495-A972-EBB955319050}"/>
              </a:ext>
            </a:extLst>
          </p:cNvPr>
          <p:cNvSpPr txBox="1"/>
          <p:nvPr/>
        </p:nvSpPr>
        <p:spPr>
          <a:xfrm>
            <a:off x="796590" y="576458"/>
            <a:ext cx="4419600" cy="769441"/>
          </a:xfrm>
          <a:prstGeom prst="rect">
            <a:avLst/>
          </a:prstGeom>
          <a:noFill/>
        </p:spPr>
        <p:txBody>
          <a:bodyPr wrap="square" rtlCol="0">
            <a:spAutoFit/>
          </a:bodyPr>
          <a:lstStyle/>
          <a:p>
            <a:pPr algn="ctr"/>
            <a:r>
              <a:rPr kumimoji="1" lang="ja-JP" altLang="en-US" sz="4400" dirty="0">
                <a:solidFill>
                  <a:srgbClr val="ED8774"/>
                </a:solidFill>
                <a:latin typeface="HG創英角ｺﾞｼｯｸUB" panose="020B0909000000000000" pitchFamily="49" charset="-128"/>
                <a:ea typeface="HG創英角ｺﾞｼｯｸUB" panose="020B0909000000000000" pitchFamily="49" charset="-128"/>
              </a:rPr>
              <a:t>神様の視点での</a:t>
            </a:r>
          </a:p>
        </p:txBody>
      </p:sp>
      <p:sp>
        <p:nvSpPr>
          <p:cNvPr id="3" name="テキスト ボックス 2">
            <a:extLst>
              <a:ext uri="{FF2B5EF4-FFF2-40B4-BE49-F238E27FC236}">
                <a16:creationId xmlns:a16="http://schemas.microsoft.com/office/drawing/2014/main" id="{BE4A5275-F2D3-47B7-7C15-4064A1F5C530}"/>
              </a:ext>
            </a:extLst>
          </p:cNvPr>
          <p:cNvSpPr txBox="1"/>
          <p:nvPr/>
        </p:nvSpPr>
        <p:spPr>
          <a:xfrm>
            <a:off x="796590" y="1345899"/>
            <a:ext cx="4419600" cy="1323439"/>
          </a:xfrm>
          <a:prstGeom prst="rect">
            <a:avLst/>
          </a:prstGeom>
          <a:noFill/>
        </p:spPr>
        <p:txBody>
          <a:bodyPr wrap="square" rtlCol="0">
            <a:spAutoFit/>
          </a:bodyPr>
          <a:lstStyle/>
          <a:p>
            <a:pPr algn="ctr"/>
            <a:r>
              <a:rPr kumimoji="1" lang="ja-JP" altLang="en-US" sz="8000" dirty="0">
                <a:solidFill>
                  <a:srgbClr val="0E4899"/>
                </a:solidFill>
                <a:latin typeface="HG創英角ｺﾞｼｯｸUB" panose="020B0909000000000000" pitchFamily="49" charset="-128"/>
                <a:ea typeface="HG創英角ｺﾞｼｯｸUB" panose="020B0909000000000000" pitchFamily="49" charset="-128"/>
              </a:rPr>
              <a:t>天職とは</a:t>
            </a:r>
          </a:p>
        </p:txBody>
      </p:sp>
    </p:spTree>
    <p:extLst>
      <p:ext uri="{BB962C8B-B14F-4D97-AF65-F5344CB8AC3E}">
        <p14:creationId xmlns:p14="http://schemas.microsoft.com/office/powerpoint/2010/main" val="2764570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177780"/>
            <a:ext cx="11430000" cy="691214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24</a:t>
            </a: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歳までの間に、完全に自分の全人生を懸ける目標を定めなければなりません。それは、皆さんが修養し、精誠をつくせば分かるようになっているのです。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自分で自分の分野が分からないという事実は、深刻なものです。深刻にとらえて、重要な一生の問題を、天とともに協議しなければなりません。そして、自分自らが環境的与件に適応しなければなりません。皆さんの一生の問題において、専門分野を策定するには、天と談判して、深い自分の本心に問いながら行うことです。自分の素姓は自分で分かるのです。自分にどんな素質があるのかが、よく分かるという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3276600" y="9388649"/>
            <a:ext cx="9448800" cy="657488"/>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真なる子女の道</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』p.45</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47</a:t>
            </a:r>
            <a:endPar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2707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EEAEC62F-CAE2-0C38-60F1-3646D7FDB602}"/>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2" name="テキスト ボックス 1">
            <a:extLst>
              <a:ext uri="{FF2B5EF4-FFF2-40B4-BE49-F238E27FC236}">
                <a16:creationId xmlns:a16="http://schemas.microsoft.com/office/drawing/2014/main" id="{4A900864-7343-73D3-D2C2-7C95D47978D8}"/>
              </a:ext>
            </a:extLst>
          </p:cNvPr>
          <p:cNvSpPr txBox="1"/>
          <p:nvPr/>
        </p:nvSpPr>
        <p:spPr>
          <a:xfrm>
            <a:off x="1638300" y="3375157"/>
            <a:ext cx="15011400" cy="3631763"/>
          </a:xfrm>
          <a:prstGeom prst="rect">
            <a:avLst/>
          </a:prstGeom>
          <a:noFill/>
        </p:spPr>
        <p:txBody>
          <a:bodyPr wrap="square" rtlCol="0">
            <a:spAutoFit/>
          </a:bodyPr>
          <a:lstStyle/>
          <a:p>
            <a:pPr marL="1143000" indent="-1143000">
              <a:buFont typeface="Arial" panose="020B0604020202020204" pitchFamily="34" charset="0"/>
              <a:buChar char="•"/>
            </a:pPr>
            <a:r>
              <a:rPr kumimoji="1" lang="ja-JP" altLang="en-US" sz="115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天とともに協議する</a:t>
            </a:r>
            <a:endParaRPr kumimoji="1" lang="en-US" altLang="ja-JP" sz="115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marL="1143000" indent="-1143000">
              <a:buFont typeface="Arial" panose="020B0604020202020204" pitchFamily="34" charset="0"/>
              <a:buChar char="•"/>
            </a:pPr>
            <a:r>
              <a:rPr kumimoji="1" lang="ja-JP" altLang="en-US" sz="115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天と談判する</a:t>
            </a:r>
          </a:p>
        </p:txBody>
      </p:sp>
    </p:spTree>
    <p:extLst>
      <p:ext uri="{BB962C8B-B14F-4D97-AF65-F5344CB8AC3E}">
        <p14:creationId xmlns:p14="http://schemas.microsoft.com/office/powerpoint/2010/main" val="798597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3455155C-253B-E434-A01A-194D29B9F184}"/>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0" y="0"/>
            <a:ext cx="18316575" cy="10287000"/>
          </a:xfrm>
          <a:prstGeom prst="rect">
            <a:avLst/>
          </a:prstGeom>
        </p:spPr>
      </p:pic>
      <p:sp>
        <p:nvSpPr>
          <p:cNvPr id="2" name="テキスト ボックス 1">
            <a:extLst>
              <a:ext uri="{FF2B5EF4-FFF2-40B4-BE49-F238E27FC236}">
                <a16:creationId xmlns:a16="http://schemas.microsoft.com/office/drawing/2014/main" id="{1A655FFE-590E-979E-67D2-AB9F2657513A}"/>
              </a:ext>
            </a:extLst>
          </p:cNvPr>
          <p:cNvSpPr txBox="1"/>
          <p:nvPr/>
        </p:nvSpPr>
        <p:spPr>
          <a:xfrm>
            <a:off x="2819400" y="7845119"/>
            <a:ext cx="15011400" cy="1862048"/>
          </a:xfrm>
          <a:prstGeom prst="rect">
            <a:avLst/>
          </a:prstGeom>
          <a:noFill/>
        </p:spPr>
        <p:txBody>
          <a:bodyPr wrap="square" rtlCol="0">
            <a:spAutoFit/>
          </a:bodyPr>
          <a:lstStyle/>
          <a:p>
            <a:r>
              <a:rPr kumimoji="1" lang="ja-JP" altLang="en-US" sz="11500" dirty="0">
                <a:solidFill>
                  <a:srgbClr val="FFFF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環境的与件に適応する</a:t>
            </a:r>
          </a:p>
        </p:txBody>
      </p:sp>
    </p:spTree>
    <p:extLst>
      <p:ext uri="{BB962C8B-B14F-4D97-AF65-F5344CB8AC3E}">
        <p14:creationId xmlns:p14="http://schemas.microsoft.com/office/powerpoint/2010/main" val="3686707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6144</TotalTime>
  <Words>2184</Words>
  <PresentationFormat>ユーザー設定</PresentationFormat>
  <Paragraphs>97</Paragraphs>
  <Slides>10</Slides>
  <Notes>10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10</vt:i4>
      </vt:variant>
    </vt:vector>
  </HeadingPairs>
  <TitlesOfParts>
    <vt:vector size="19" baseType="lpstr">
      <vt:lpstr>BIZ UDP明朝 Medium</vt:lpstr>
      <vt:lpstr>Gmarket Sans Bold</vt:lpstr>
      <vt:lpstr>HG丸ｺﾞｼｯｸM-PRO</vt:lpstr>
      <vt:lpstr>HG創英角ｺﾞｼｯｸUB</vt:lpstr>
      <vt:lpstr>ＭＳ 明朝</vt:lpstr>
      <vt:lpstr>游ゴシック</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2023-01-13T02:29:34Z</dcterms:modified>
</cp:coreProperties>
</file>