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71" r:id="rId2"/>
    <p:sldId id="432" r:id="rId3"/>
    <p:sldId id="420" r:id="rId4"/>
    <p:sldId id="421" r:id="rId5"/>
    <p:sldId id="428" r:id="rId6"/>
    <p:sldId id="429" r:id="rId7"/>
    <p:sldId id="430"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8" autoAdjust="0"/>
    <p:restoredTop sz="65773" autoAdjust="0"/>
  </p:normalViewPr>
  <p:slideViewPr>
    <p:cSldViewPr snapToGrid="0">
      <p:cViewPr varScale="1">
        <p:scale>
          <a:sx n="59" d="100"/>
          <a:sy n="59" d="100"/>
        </p:scale>
        <p:origin x="76" y="1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C8EB63-AC3C-4AA0-B324-0455F322DC84}" type="datetimeFigureOut">
              <a:rPr kumimoji="1" lang="ja-JP" altLang="en-US" smtClean="0"/>
              <a:t>2022/12/9</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0083A3-9DA1-467F-92CF-6DF29B3BD1CE}" type="slidenum">
              <a:rPr kumimoji="1" lang="ja-JP" altLang="en-US" smtClean="0"/>
              <a:t>‹#›</a:t>
            </a:fld>
            <a:endParaRPr kumimoji="1" lang="ja-JP" altLang="en-US"/>
          </a:p>
        </p:txBody>
      </p:sp>
    </p:spTree>
    <p:extLst>
      <p:ext uri="{BB962C8B-B14F-4D97-AF65-F5344CB8AC3E}">
        <p14:creationId xmlns:p14="http://schemas.microsoft.com/office/powerpoint/2010/main" val="168155563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lang="ja-JP" altLang="ja-JP" sz="1800" dirty="0">
                <a:effectLst/>
                <a:latin typeface="ＭＳ Ｐゴシック" panose="020B0600070205080204" pitchFamily="50" charset="-128"/>
                <a:ea typeface="游明朝" panose="02020400000000000000" pitchFamily="18" charset="-128"/>
                <a:cs typeface="ＭＳ Ｐゴシック" panose="020B0600070205080204" pitchFamily="50" charset="-128"/>
              </a:rPr>
              <a:t>今日は、イエス様</a:t>
            </a:r>
            <a:r>
              <a:rPr lang="ja-JP" altLang="en-US" sz="1800" dirty="0">
                <a:effectLst/>
                <a:latin typeface="ＭＳ Ｐゴシック" panose="020B0600070205080204" pitchFamily="50" charset="-128"/>
                <a:ea typeface="游明朝" panose="02020400000000000000" pitchFamily="18" charset="-128"/>
                <a:cs typeface="ＭＳ Ｐゴシック" panose="020B0600070205080204" pitchFamily="50" charset="-128"/>
              </a:rPr>
              <a:t>がされた「放蕩息子」というお話をしたいと思います。</a:t>
            </a:r>
            <a:r>
              <a:rPr lang="en-US" altLang="ja-JP" sz="1800" dirty="0">
                <a:effectLst/>
                <a:latin typeface="游明朝" panose="02020400000000000000" pitchFamily="18" charset="-128"/>
                <a:ea typeface="ＭＳ Ｐゴシック" panose="020B0600070205080204" pitchFamily="50" charset="-128"/>
                <a:cs typeface="ＭＳ Ｐゴシック" panose="020B0600070205080204" pitchFamily="50" charset="-128"/>
              </a:rPr>
              <a:t> </a:t>
            </a:r>
            <a:endParaRPr lang="ja-JP" altLang="ja-JP" sz="180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latin typeface="+mn-ea"/>
            </a:endParaRPr>
          </a:p>
        </p:txBody>
      </p:sp>
      <p:sp>
        <p:nvSpPr>
          <p:cNvPr id="4" name="スライド番号プレースホルダー 3"/>
          <p:cNvSpPr>
            <a:spLocks noGrp="1"/>
          </p:cNvSpPr>
          <p:nvPr>
            <p:ph type="sldNum" sz="quarter" idx="10"/>
          </p:nvPr>
        </p:nvSpPr>
        <p:spPr/>
        <p:txBody>
          <a:bodyPr/>
          <a:lstStyle/>
          <a:p>
            <a:fld id="{EEECE732-60F9-4622-A40F-13C9F9CB0728}" type="slidenum">
              <a:rPr kumimoji="1" lang="ja-JP" altLang="en-US" smtClean="0"/>
              <a:t>1</a:t>
            </a:fld>
            <a:endParaRPr kumimoji="1" lang="ja-JP" altLang="en-US"/>
          </a:p>
        </p:txBody>
      </p:sp>
    </p:spTree>
    <p:extLst>
      <p:ext uri="{BB962C8B-B14F-4D97-AF65-F5344CB8AC3E}">
        <p14:creationId xmlns:p14="http://schemas.microsoft.com/office/powerpoint/2010/main" val="236128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イエス様は、さまざまなお話しをされました。</a:t>
            </a:r>
            <a:endParaRPr kumimoji="1" lang="en-US" altLang="ja-JP" dirty="0"/>
          </a:p>
          <a:p>
            <a:endParaRPr kumimoji="1" lang="en-US" altLang="ja-JP" dirty="0"/>
          </a:p>
          <a:p>
            <a:r>
              <a:rPr kumimoji="1" lang="ja-JP" altLang="en-US" dirty="0"/>
              <a:t>お話を通して、私たちに神様の心を紹介しようとされたのです。</a:t>
            </a:r>
            <a:endParaRPr kumimoji="1" lang="en-US" altLang="ja-JP" dirty="0"/>
          </a:p>
          <a:p>
            <a:endParaRPr kumimoji="1" lang="en-US" altLang="ja-JP" dirty="0"/>
          </a:p>
          <a:p>
            <a:r>
              <a:rPr kumimoji="1" lang="ja-JP" altLang="en-US" dirty="0"/>
              <a:t>今日は、イエス様のたくさんあるお話の中から、</a:t>
            </a:r>
            <a:endParaRPr kumimoji="1" lang="en-US" altLang="ja-JP" dirty="0"/>
          </a:p>
          <a:p>
            <a:endParaRPr kumimoji="1" lang="en-US" altLang="ja-JP" dirty="0"/>
          </a:p>
          <a:p>
            <a:r>
              <a:rPr kumimoji="1" lang="ja-JP" altLang="en-US" dirty="0"/>
              <a:t>「放蕩息子」についてお話をしたいと思います。</a:t>
            </a:r>
          </a:p>
        </p:txBody>
      </p:sp>
      <p:sp>
        <p:nvSpPr>
          <p:cNvPr id="4" name="スライド番号プレースホルダー 3"/>
          <p:cNvSpPr>
            <a:spLocks noGrp="1"/>
          </p:cNvSpPr>
          <p:nvPr>
            <p:ph type="sldNum" sz="quarter" idx="5"/>
          </p:nvPr>
        </p:nvSpPr>
        <p:spPr/>
        <p:txBody>
          <a:bodyPr/>
          <a:lstStyle/>
          <a:p>
            <a:fld id="{F10083A3-9DA1-467F-92CF-6DF29B3BD1CE}" type="slidenum">
              <a:rPr kumimoji="1" lang="ja-JP" altLang="en-US" smtClean="0"/>
              <a:t>2</a:t>
            </a:fld>
            <a:endParaRPr kumimoji="1" lang="ja-JP" altLang="en-US"/>
          </a:p>
        </p:txBody>
      </p:sp>
    </p:spTree>
    <p:extLst>
      <p:ext uri="{BB962C8B-B14F-4D97-AF65-F5344CB8AC3E}">
        <p14:creationId xmlns:p14="http://schemas.microsoft.com/office/powerpoint/2010/main" val="40370900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ある</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ところに、</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二人の息子</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をもつお父さんがいました。</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あるとき、</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弟が、お父さんに「私は</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おとなになりました。</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私の分の財産を下さい」と、言いました。</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お父さんは、弟に財産を分けてあげました。</a:t>
            </a:r>
            <a:endParaRPr lang="ja-JP" altLang="ja-JP" sz="180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pPr indent="133350"/>
            <a:r>
              <a:rPr lang="en-US" altLang="ja-JP" sz="180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 </a:t>
            </a:r>
            <a:endParaRPr lang="ja-JP" altLang="ja-JP" sz="180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EECE732-60F9-4622-A40F-13C9F9CB0728}" type="slidenum">
              <a:rPr kumimoji="1" lang="ja-JP" altLang="en-US" smtClean="0"/>
              <a:t>3</a:t>
            </a:fld>
            <a:endParaRPr kumimoji="1" lang="ja-JP" altLang="en-US"/>
          </a:p>
        </p:txBody>
      </p:sp>
    </p:spTree>
    <p:extLst>
      <p:ext uri="{BB962C8B-B14F-4D97-AF65-F5344CB8AC3E}">
        <p14:creationId xmlns:p14="http://schemas.microsoft.com/office/powerpoint/2010/main" val="4392636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すると、</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弟は、もらった財産を全部持って</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、家を出ていってしまいました。</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そして、</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美味しい食べ物を</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たくさん</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食べて、宝石や立派な洋服</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もたくさん</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買って、</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仲のいい</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友だち</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といつも遊んでばかりいました。</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もちろん、</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仕事</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なんかしていません。お父さんからもらった、</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お金</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はみるみる減っていき、</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あっという間に、全部なくなってしまいました。</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お金も、食べる物も、着る物もなくなってしまうと、</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いままで、いっしょに遊んでいた</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友だちも</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離れていってしまいました。</a:t>
            </a:r>
            <a:endParaRPr lang="ja-JP" altLang="ja-JP" sz="180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EECE732-60F9-4622-A40F-13C9F9CB0728}" type="slidenum">
              <a:rPr kumimoji="1" lang="ja-JP" altLang="en-US" smtClean="0"/>
              <a:t>4</a:t>
            </a:fld>
            <a:endParaRPr kumimoji="1" lang="ja-JP" altLang="en-US"/>
          </a:p>
        </p:txBody>
      </p:sp>
    </p:spTree>
    <p:extLst>
      <p:ext uri="{BB962C8B-B14F-4D97-AF65-F5344CB8AC3E}">
        <p14:creationId xmlns:p14="http://schemas.microsoft.com/office/powerpoint/2010/main" val="9558088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r>
              <a:rPr lang="ja-JP" altLang="en-US" sz="1800" kern="1200" dirty="0">
                <a:solidFill>
                  <a:srgbClr val="000000"/>
                </a:solidFill>
                <a:effectLst/>
                <a:latin typeface="ＭＳ Ｐゴシック"/>
                <a:ea typeface="游明朝"/>
                <a:cs typeface="Times New Roman" panose="02020603050405020304" pitchFamily="18" charset="0"/>
              </a:rPr>
              <a:t>全てを失った弟は、身も心もボロボロになりました。</a:t>
            </a:r>
            <a:endParaRPr lang="en-US" altLang="ja-JP" sz="1800" kern="1200" dirty="0">
              <a:solidFill>
                <a:srgbClr val="000000"/>
              </a:solidFill>
              <a:effectLst/>
              <a:latin typeface="ＭＳ Ｐゴシック"/>
              <a:ea typeface="游明朝"/>
              <a:cs typeface="Times New Roman" panose="02020603050405020304" pitchFamily="18" charset="0"/>
            </a:endParaRPr>
          </a:p>
          <a:p>
            <a:pPr indent="133350"/>
            <a:endParaRPr lang="en-US" altLang="ja-JP" sz="1800" kern="1200" dirty="0">
              <a:solidFill>
                <a:srgbClr val="000000"/>
              </a:solidFill>
              <a:effectLst/>
              <a:latin typeface="ＭＳ Ｐゴシック"/>
              <a:ea typeface="游明朝"/>
              <a:cs typeface="Times New Roman" panose="02020603050405020304" pitchFamily="18" charset="0"/>
            </a:endParaRPr>
          </a:p>
          <a:p>
            <a:pPr indent="133350"/>
            <a:r>
              <a:rPr lang="ja-JP" altLang="en-US" sz="1800" kern="1200" dirty="0">
                <a:solidFill>
                  <a:srgbClr val="000000"/>
                </a:solidFill>
                <a:effectLst/>
                <a:latin typeface="ＭＳ Ｐゴシック"/>
                <a:ea typeface="游明朝"/>
                <a:cs typeface="Times New Roman" panose="02020603050405020304" pitchFamily="18" charset="0"/>
              </a:rPr>
              <a:t>食べるものもありません。おなかもとっても空いています。</a:t>
            </a:r>
            <a:endParaRPr lang="en-US" altLang="ja-JP" sz="1800" kern="1200" dirty="0">
              <a:solidFill>
                <a:srgbClr val="000000"/>
              </a:solidFill>
              <a:effectLst/>
              <a:latin typeface="ＭＳ Ｐゴシック"/>
              <a:ea typeface="游明朝"/>
              <a:cs typeface="Times New Roman" panose="02020603050405020304" pitchFamily="18" charset="0"/>
            </a:endParaRPr>
          </a:p>
          <a:p>
            <a:pPr indent="133350"/>
            <a:endParaRPr lang="en-US" altLang="ja-JP" sz="1800" kern="1200" dirty="0">
              <a:solidFill>
                <a:srgbClr val="000000"/>
              </a:solidFill>
              <a:effectLst/>
              <a:latin typeface="ＭＳ Ｐゴシック"/>
              <a:ea typeface="游明朝"/>
              <a:cs typeface="Times New Roman" panose="02020603050405020304" pitchFamily="18" charset="0"/>
            </a:endParaRPr>
          </a:p>
          <a:p>
            <a:pPr indent="133350"/>
            <a:r>
              <a:rPr lang="ja-JP" altLang="en-US" sz="1800" kern="1200" dirty="0">
                <a:solidFill>
                  <a:srgbClr val="000000"/>
                </a:solidFill>
                <a:effectLst/>
                <a:latin typeface="ＭＳ Ｐゴシック"/>
                <a:ea typeface="游明朝"/>
                <a:cs typeface="Times New Roman" panose="02020603050405020304" pitchFamily="18" charset="0"/>
              </a:rPr>
              <a:t>やっとのことで、ある</a:t>
            </a:r>
            <a:r>
              <a:rPr lang="ja-JP" altLang="ja-JP" sz="1800" kern="1200" dirty="0">
                <a:solidFill>
                  <a:srgbClr val="000000"/>
                </a:solidFill>
                <a:effectLst/>
                <a:latin typeface="ＭＳ Ｐゴシック"/>
                <a:ea typeface="游明朝"/>
                <a:cs typeface="Times New Roman" panose="02020603050405020304" pitchFamily="18" charset="0"/>
              </a:rPr>
              <a:t>農家に</a:t>
            </a:r>
            <a:r>
              <a:rPr lang="ja-JP" altLang="en-US" sz="1800" kern="1200" dirty="0">
                <a:solidFill>
                  <a:srgbClr val="000000"/>
                </a:solidFill>
                <a:effectLst/>
                <a:latin typeface="ＭＳ Ｐゴシック"/>
                <a:ea typeface="游明朝"/>
                <a:cs typeface="Times New Roman" panose="02020603050405020304" pitchFamily="18" charset="0"/>
              </a:rPr>
              <a:t>お願いをして、</a:t>
            </a:r>
            <a:r>
              <a:rPr lang="ja-JP" altLang="ja-JP" sz="1800" kern="1200" dirty="0">
                <a:solidFill>
                  <a:srgbClr val="000000"/>
                </a:solidFill>
                <a:effectLst/>
                <a:latin typeface="ＭＳ Ｐゴシック"/>
                <a:ea typeface="游明朝"/>
                <a:cs typeface="Times New Roman" panose="02020603050405020304" pitchFamily="18" charset="0"/>
              </a:rPr>
              <a:t>豚</a:t>
            </a:r>
            <a:r>
              <a:rPr lang="ja-JP" altLang="en-US" sz="1800" kern="1200" dirty="0">
                <a:solidFill>
                  <a:srgbClr val="000000"/>
                </a:solidFill>
                <a:effectLst/>
                <a:latin typeface="ＭＳ Ｐゴシック"/>
                <a:ea typeface="游明朝"/>
                <a:cs typeface="Times New Roman" panose="02020603050405020304" pitchFamily="18" charset="0"/>
              </a:rPr>
              <a:t>のお世話をする</a:t>
            </a:r>
            <a:r>
              <a:rPr lang="ja-JP" altLang="ja-JP" sz="1800" kern="1200" dirty="0">
                <a:solidFill>
                  <a:srgbClr val="000000"/>
                </a:solidFill>
                <a:effectLst/>
                <a:latin typeface="ＭＳ Ｐゴシック"/>
                <a:ea typeface="游明朝"/>
                <a:cs typeface="Times New Roman" panose="02020603050405020304" pitchFamily="18" charset="0"/>
              </a:rPr>
              <a:t>仕事</a:t>
            </a:r>
            <a:r>
              <a:rPr lang="ja-JP" altLang="en-US" sz="1800" kern="1200" dirty="0">
                <a:solidFill>
                  <a:srgbClr val="000000"/>
                </a:solidFill>
                <a:effectLst/>
                <a:latin typeface="ＭＳ Ｐゴシック"/>
                <a:ea typeface="游明朝"/>
                <a:cs typeface="Times New Roman" panose="02020603050405020304" pitchFamily="18" charset="0"/>
              </a:rPr>
              <a:t>を始めました。</a:t>
            </a:r>
            <a:endParaRPr lang="en-US" altLang="ja-JP" sz="1800" kern="1200" dirty="0">
              <a:solidFill>
                <a:srgbClr val="000000"/>
              </a:solidFill>
              <a:effectLst/>
              <a:latin typeface="ＭＳ Ｐゴシック"/>
              <a:ea typeface="游明朝"/>
              <a:cs typeface="Times New Roman" panose="02020603050405020304" pitchFamily="18" charset="0"/>
            </a:endParaRPr>
          </a:p>
          <a:p>
            <a:pPr indent="133350"/>
            <a:endParaRPr lang="en-US" altLang="ja-JP" sz="1800" kern="1200" dirty="0">
              <a:solidFill>
                <a:srgbClr val="000000"/>
              </a:solidFill>
              <a:effectLst/>
              <a:latin typeface="ＭＳ Ｐゴシック"/>
              <a:ea typeface="游明朝"/>
              <a:cs typeface="Times New Roman" panose="02020603050405020304" pitchFamily="18" charset="0"/>
            </a:endParaRPr>
          </a:p>
          <a:p>
            <a:pPr indent="133350"/>
            <a:r>
              <a:rPr lang="ja-JP" altLang="en-US" sz="1800" kern="1200" dirty="0">
                <a:solidFill>
                  <a:srgbClr val="000000"/>
                </a:solidFill>
                <a:effectLst/>
                <a:latin typeface="ＭＳ Ｐゴシック"/>
                <a:ea typeface="游明朝"/>
                <a:cs typeface="Times New Roman" panose="02020603050405020304" pitchFamily="18" charset="0"/>
              </a:rPr>
              <a:t>それでも、貧しい生活は続きます。</a:t>
            </a:r>
            <a:endParaRPr lang="en-US" altLang="ja-JP" sz="1800" kern="1200" dirty="0">
              <a:solidFill>
                <a:srgbClr val="000000"/>
              </a:solidFill>
              <a:effectLst/>
              <a:latin typeface="ＭＳ Ｐゴシック"/>
              <a:ea typeface="游明朝"/>
              <a:cs typeface="Times New Roman" panose="02020603050405020304" pitchFamily="18" charset="0"/>
            </a:endParaRPr>
          </a:p>
          <a:p>
            <a:pPr indent="133350"/>
            <a:endParaRPr lang="en-US" altLang="ja-JP" sz="1800" kern="1200" dirty="0">
              <a:solidFill>
                <a:srgbClr val="000000"/>
              </a:solidFill>
              <a:effectLst/>
              <a:latin typeface="ＭＳ Ｐゴシック"/>
              <a:ea typeface="游明朝"/>
              <a:cs typeface="Times New Roman" panose="02020603050405020304" pitchFamily="18" charset="0"/>
            </a:endParaRPr>
          </a:p>
          <a:p>
            <a:pPr indent="133350"/>
            <a:r>
              <a:rPr lang="ja-JP" altLang="en-US" sz="1800" kern="1200" dirty="0">
                <a:solidFill>
                  <a:srgbClr val="000000"/>
                </a:solidFill>
                <a:effectLst/>
                <a:latin typeface="ＭＳ Ｐゴシック"/>
                <a:ea typeface="游明朝"/>
                <a:cs typeface="Times New Roman" panose="02020603050405020304" pitchFamily="18" charset="0"/>
              </a:rPr>
              <a:t>あまりにもお腹が</a:t>
            </a:r>
            <a:r>
              <a:rPr lang="ja-JP" altLang="ja-JP" sz="1800" kern="1200" dirty="0">
                <a:solidFill>
                  <a:srgbClr val="000000"/>
                </a:solidFill>
                <a:effectLst/>
                <a:latin typeface="ＭＳ Ｐゴシック"/>
                <a:ea typeface="游明朝"/>
                <a:cs typeface="Times New Roman" panose="02020603050405020304" pitchFamily="18" charset="0"/>
              </a:rPr>
              <a:t>すいた弟は</a:t>
            </a:r>
            <a:r>
              <a:rPr lang="ja-JP" altLang="en-US" sz="1800" kern="1200" dirty="0">
                <a:solidFill>
                  <a:srgbClr val="000000"/>
                </a:solidFill>
                <a:effectLst/>
                <a:latin typeface="ＭＳ Ｐゴシック"/>
                <a:ea typeface="游明朝"/>
                <a:cs typeface="Times New Roman" panose="02020603050405020304" pitchFamily="18" charset="0"/>
              </a:rPr>
              <a:t>、</a:t>
            </a:r>
            <a:r>
              <a:rPr lang="ja-JP" altLang="ja-JP" sz="1800" kern="1200" dirty="0">
                <a:solidFill>
                  <a:srgbClr val="000000"/>
                </a:solidFill>
                <a:effectLst/>
                <a:latin typeface="ＭＳ Ｐゴシック"/>
                <a:ea typeface="游明朝"/>
                <a:cs typeface="Times New Roman" panose="02020603050405020304" pitchFamily="18" charset="0"/>
              </a:rPr>
              <a:t>豚の世話をしながら</a:t>
            </a:r>
            <a:r>
              <a:rPr lang="ja-JP" altLang="en-US" sz="1800" kern="1200" dirty="0">
                <a:solidFill>
                  <a:srgbClr val="000000"/>
                </a:solidFill>
                <a:effectLst/>
                <a:latin typeface="ＭＳ Ｐゴシック"/>
                <a:ea typeface="游明朝"/>
                <a:cs typeface="Times New Roman" panose="02020603050405020304" pitchFamily="18" charset="0"/>
              </a:rPr>
              <a:t>も、</a:t>
            </a:r>
            <a:r>
              <a:rPr lang="ja-JP" altLang="ja-JP" sz="1800" kern="1200" dirty="0">
                <a:solidFill>
                  <a:srgbClr val="000000"/>
                </a:solidFill>
                <a:effectLst/>
                <a:latin typeface="ＭＳ Ｐゴシック"/>
                <a:ea typeface="游明朝"/>
                <a:cs typeface="Times New Roman" panose="02020603050405020304" pitchFamily="18" charset="0"/>
              </a:rPr>
              <a:t>豚の餌を食べたいとまで思</a:t>
            </a:r>
            <a:r>
              <a:rPr lang="ja-JP" altLang="en-US" sz="1800" kern="1200" dirty="0">
                <a:solidFill>
                  <a:srgbClr val="000000"/>
                </a:solidFill>
                <a:effectLst/>
                <a:latin typeface="ＭＳ Ｐゴシック"/>
                <a:ea typeface="游明朝"/>
                <a:cs typeface="Times New Roman" panose="02020603050405020304" pitchFamily="18" charset="0"/>
              </a:rPr>
              <a:t>うくらいでした。</a:t>
            </a:r>
            <a:r>
              <a:rPr lang="en-US" altLang="ja-JP" sz="180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 </a:t>
            </a:r>
            <a:endParaRPr lang="ja-JP" altLang="ja-JP" sz="180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EECE732-60F9-4622-A40F-13C9F9CB0728}" type="slidenum">
              <a:rPr kumimoji="1" lang="ja-JP" altLang="en-US" smtClean="0"/>
              <a:t>5</a:t>
            </a:fld>
            <a:endParaRPr kumimoji="1" lang="ja-JP" altLang="en-US"/>
          </a:p>
        </p:txBody>
      </p:sp>
    </p:spTree>
    <p:extLst>
      <p:ext uri="{BB962C8B-B14F-4D97-AF65-F5344CB8AC3E}">
        <p14:creationId xmlns:p14="http://schemas.microsoft.com/office/powerpoint/2010/main" val="31821765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全てを失った弟は、</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心の底から今までの自分のやってきたことを、反省しました。</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「自分はなんて愚かなことをしてしまったのか。お父さんからもらったお金を全部使ってしまった。</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お父さんに申し訳ない。お父さんに今までのことを謝ろう。」</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弟は、家に戻ること決心しました。</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p:txBody>
      </p:sp>
      <p:sp>
        <p:nvSpPr>
          <p:cNvPr id="4" name="スライド番号プレースホルダー 3"/>
          <p:cNvSpPr>
            <a:spLocks noGrp="1"/>
          </p:cNvSpPr>
          <p:nvPr>
            <p:ph type="sldNum" sz="quarter" idx="10"/>
          </p:nvPr>
        </p:nvSpPr>
        <p:spPr/>
        <p:txBody>
          <a:bodyPr/>
          <a:lstStyle/>
          <a:p>
            <a:fld id="{EEECE732-60F9-4622-A40F-13C9F9CB0728}" type="slidenum">
              <a:rPr kumimoji="1" lang="ja-JP" altLang="en-US" smtClean="0"/>
              <a:t>6</a:t>
            </a:fld>
            <a:endParaRPr kumimoji="1" lang="ja-JP" altLang="en-US"/>
          </a:p>
        </p:txBody>
      </p:sp>
    </p:spTree>
    <p:extLst>
      <p:ext uri="{BB962C8B-B14F-4D97-AF65-F5344CB8AC3E}">
        <p14:creationId xmlns:p14="http://schemas.microsoft.com/office/powerpoint/2010/main" val="32078576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ところで、お父さんはどうだったのでしょうか？家を飛び出した、弟に対して「なんて親不孝なむすこなんだ」と恨んでいたのでしょうか？</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そんなことはありませんでした。ずっと、ずっと、愛する息子が家に帰ってくることを神様にお祈りをして待っていたのです。</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そしてぼろぼろになった、弟が家の近くにくるやいなや、お父さんは、その弟を抱きしめたのです。</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弟は、</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「わたしは、神様とお父さんに</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対して</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罪を犯しました。もう、息子と呼ばれる資格はありません」と、言いました。</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お父さんは</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、そんな弟に対して、決して怒りませんでした。</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ただただ、優しく抱きしめ続けました。そして、僕たちに命じました。</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marL="0" marR="0" lvl="0" indent="133350" algn="l" defTabSz="914400" rtl="0" eaLnBrk="1" fontAlgn="auto" latinLnBrk="0" hangingPunct="1">
              <a:lnSpc>
                <a:spcPct val="100000"/>
              </a:lnSpc>
              <a:spcBef>
                <a:spcPts val="0"/>
              </a:spcBef>
              <a:spcAft>
                <a:spcPts val="0"/>
              </a:spcAft>
              <a:buClrTx/>
              <a:buSzTx/>
              <a:buFontTx/>
              <a:buNone/>
              <a:tabLst/>
              <a:defRPr/>
            </a:pP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「一番良い服を持ってきなさい。</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そして、おいしい食事をたくさん準備しなさい。</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死んだと思ったわたしの息子が帰ってきたんだ」</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この、お父さんの心こそが、神様の心です。イエス様は、このたとえ話を通して、私たちに神様の愛を教えて下さったのです。</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私たちが、どんなに神様のことを忘れても、神様は決して私たちのことを忘れません。</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そして、私たちが、神様の下に帰りたいと願えば、神様はいつでも、心から私たちを迎えてくれるのです。</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en-US" altLang="ja-JP" sz="180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 </a:t>
            </a:r>
            <a:endParaRPr lang="ja-JP" altLang="ja-JP" sz="180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EECE732-60F9-4622-A40F-13C9F9CB0728}" type="slidenum">
              <a:rPr kumimoji="1" lang="ja-JP" altLang="en-US" smtClean="0"/>
              <a:t>7</a:t>
            </a:fld>
            <a:endParaRPr kumimoji="1" lang="ja-JP" altLang="en-US"/>
          </a:p>
        </p:txBody>
      </p:sp>
    </p:spTree>
    <p:extLst>
      <p:ext uri="{BB962C8B-B14F-4D97-AF65-F5344CB8AC3E}">
        <p14:creationId xmlns:p14="http://schemas.microsoft.com/office/powerpoint/2010/main" val="18167676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3B7418F8-CF2A-4232-B3B9-CF196F764B58}" type="datetimeFigureOut">
              <a:rPr kumimoji="1" lang="ja-JP" altLang="en-US" smtClean="0"/>
              <a:t>2022/12/9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4113709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B7418F8-CF2A-4232-B3B9-CF196F764B58}" type="datetimeFigureOut">
              <a:rPr kumimoji="1" lang="ja-JP" altLang="en-US" smtClean="0"/>
              <a:t>2022/12/9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24347113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B7418F8-CF2A-4232-B3B9-CF196F764B58}" type="datetimeFigureOut">
              <a:rPr kumimoji="1" lang="ja-JP" altLang="en-US" smtClean="0"/>
              <a:t>2022/12/9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863620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B7418F8-CF2A-4232-B3B9-CF196F764B58}" type="datetimeFigureOut">
              <a:rPr kumimoji="1" lang="ja-JP" altLang="en-US" smtClean="0"/>
              <a:t>2022/12/9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2097101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B7418F8-CF2A-4232-B3B9-CF196F764B58}" type="datetimeFigureOut">
              <a:rPr kumimoji="1" lang="ja-JP" altLang="en-US" smtClean="0"/>
              <a:t>2022/12/9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1997670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B7418F8-CF2A-4232-B3B9-CF196F764B58}" type="datetimeFigureOut">
              <a:rPr kumimoji="1" lang="ja-JP" altLang="en-US" smtClean="0"/>
              <a:t>2022/12/9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5011209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3B7418F8-CF2A-4232-B3B9-CF196F764B58}" type="datetimeFigureOut">
              <a:rPr kumimoji="1" lang="ja-JP" altLang="en-US" smtClean="0"/>
              <a:t>2022/12/9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33994018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3B7418F8-CF2A-4232-B3B9-CF196F764B58}" type="datetimeFigureOut">
              <a:rPr kumimoji="1" lang="ja-JP" altLang="en-US" smtClean="0"/>
              <a:t>2022/12/9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3761509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7418F8-CF2A-4232-B3B9-CF196F764B58}" type="datetimeFigureOut">
              <a:rPr kumimoji="1" lang="ja-JP" altLang="en-US" smtClean="0"/>
              <a:t>2022/12/9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503190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B7418F8-CF2A-4232-B3B9-CF196F764B58}" type="datetimeFigureOut">
              <a:rPr kumimoji="1" lang="ja-JP" altLang="en-US" smtClean="0"/>
              <a:t>2022/12/9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2001912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B7418F8-CF2A-4232-B3B9-CF196F764B58}" type="datetimeFigureOut">
              <a:rPr kumimoji="1" lang="ja-JP" altLang="en-US" smtClean="0"/>
              <a:t>2022/12/9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33102438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7418F8-CF2A-4232-B3B9-CF196F764B58}" type="datetimeFigureOut">
              <a:rPr kumimoji="1" lang="ja-JP" altLang="en-US" smtClean="0"/>
              <a:t>2022/12/9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36918324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コンテンツ プレースホルダー 4"/>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46286" y="45064"/>
            <a:ext cx="9073392" cy="6767872"/>
          </a:xfrm>
          <a:effectLst>
            <a:glow rad="127000">
              <a:schemeClr val="accent1"/>
            </a:glow>
          </a:effectLst>
        </p:spPr>
      </p:pic>
      <p:sp>
        <p:nvSpPr>
          <p:cNvPr id="11" name="テキスト ボックス 10">
            <a:extLst>
              <a:ext uri="{FF2B5EF4-FFF2-40B4-BE49-F238E27FC236}">
                <a16:creationId xmlns:a16="http://schemas.microsoft.com/office/drawing/2014/main" id="{A374C4C1-BF65-9548-975E-636E0D66B1D2}"/>
              </a:ext>
            </a:extLst>
          </p:cNvPr>
          <p:cNvSpPr txBox="1"/>
          <p:nvPr/>
        </p:nvSpPr>
        <p:spPr>
          <a:xfrm>
            <a:off x="1" y="2428464"/>
            <a:ext cx="9144000" cy="1015663"/>
          </a:xfrm>
          <a:prstGeom prst="rect">
            <a:avLst/>
          </a:prstGeom>
          <a:noFill/>
        </p:spPr>
        <p:txBody>
          <a:bodyPr wrap="square" rtlCol="0">
            <a:spAutoFit/>
          </a:bodyPr>
          <a:lstStyle/>
          <a:p>
            <a:pPr algn="ctr"/>
            <a:r>
              <a:rPr lang="ja-JP" altLang="en-US" sz="6000" dirty="0">
                <a:solidFill>
                  <a:schemeClr val="tx1">
                    <a:lumMod val="85000"/>
                    <a:lumOff val="15000"/>
                  </a:schemeClr>
                </a:solidFill>
                <a:latin typeface="UD デジタル 教科書体 NK-B" panose="02020700000000000000" pitchFamily="18" charset="-128"/>
                <a:ea typeface="UD デジタル 教科書体 NK-B" panose="02020700000000000000" pitchFamily="18" charset="-128"/>
              </a:rPr>
              <a:t>イエス様の教え</a:t>
            </a:r>
          </a:p>
        </p:txBody>
      </p:sp>
      <p:sp>
        <p:nvSpPr>
          <p:cNvPr id="12" name="テキスト ボックス 11">
            <a:extLst>
              <a:ext uri="{FF2B5EF4-FFF2-40B4-BE49-F238E27FC236}">
                <a16:creationId xmlns:a16="http://schemas.microsoft.com/office/drawing/2014/main" id="{E2377229-14AA-0246-B3ED-41386E71F918}"/>
              </a:ext>
            </a:extLst>
          </p:cNvPr>
          <p:cNvSpPr txBox="1"/>
          <p:nvPr/>
        </p:nvSpPr>
        <p:spPr>
          <a:xfrm>
            <a:off x="1742734" y="792003"/>
            <a:ext cx="5658541" cy="1015663"/>
          </a:xfrm>
          <a:prstGeom prst="rect">
            <a:avLst/>
          </a:prstGeom>
          <a:noFill/>
          <a:ln>
            <a:noFill/>
          </a:ln>
        </p:spPr>
        <p:txBody>
          <a:bodyPr wrap="square" rtlCol="0">
            <a:spAutoFit/>
          </a:bodyPr>
          <a:lstStyle/>
          <a:p>
            <a:r>
              <a:rPr lang="ja-JP" altLang="en-US" sz="6000">
                <a:solidFill>
                  <a:srgbClr val="006666"/>
                </a:solidFill>
                <a:latin typeface="UD デジタル 教科書体 NK-B" panose="02020700000000000000" pitchFamily="18" charset="-128"/>
                <a:ea typeface="UD デジタル 教科書体 NK-B" panose="02020700000000000000" pitchFamily="18" charset="-128"/>
              </a:rPr>
              <a:t>きょうのおはなし</a:t>
            </a:r>
            <a:endParaRPr lang="ja-JP" altLang="en-US" sz="6000" dirty="0">
              <a:solidFill>
                <a:srgbClr val="006666"/>
              </a:solidFill>
              <a:latin typeface="UD デジタル 教科書体 NK-B" panose="02020700000000000000" pitchFamily="18" charset="-128"/>
              <a:ea typeface="UD デジタル 教科書体 NK-B" panose="02020700000000000000" pitchFamily="18" charset="-128"/>
            </a:endParaRPr>
          </a:p>
        </p:txBody>
      </p:sp>
      <p:sp>
        <p:nvSpPr>
          <p:cNvPr id="6" name="テキスト ボックス 5">
            <a:extLst>
              <a:ext uri="{FF2B5EF4-FFF2-40B4-BE49-F238E27FC236}">
                <a16:creationId xmlns:a16="http://schemas.microsoft.com/office/drawing/2014/main" id="{62BFF0BF-FAE5-D623-BBC9-58B0A4D05B19}"/>
              </a:ext>
            </a:extLst>
          </p:cNvPr>
          <p:cNvSpPr txBox="1"/>
          <p:nvPr/>
        </p:nvSpPr>
        <p:spPr>
          <a:xfrm>
            <a:off x="179639" y="3798966"/>
            <a:ext cx="9000999" cy="830997"/>
          </a:xfrm>
          <a:prstGeom prst="rect">
            <a:avLst/>
          </a:prstGeom>
          <a:noFill/>
        </p:spPr>
        <p:txBody>
          <a:bodyPr wrap="square" lIns="91440" tIns="45720" rIns="91440" bIns="45720" anchor="t">
            <a:spAutoFit/>
          </a:bodyPr>
          <a:lstStyle/>
          <a:p>
            <a:pPr algn="ctr"/>
            <a:r>
              <a:rPr lang="ja-JP" altLang="en-US" sz="4800" dirty="0">
                <a:solidFill>
                  <a:schemeClr val="tx1">
                    <a:lumMod val="85000"/>
                    <a:lumOff val="15000"/>
                  </a:schemeClr>
                </a:solidFill>
                <a:latin typeface="UD デジタル 教科書体 NK-B" panose="02020700000000000000" pitchFamily="18" charset="-128"/>
                <a:ea typeface="UD デジタル 教科書体 NK-B" panose="02020700000000000000" pitchFamily="18" charset="-128"/>
              </a:rPr>
              <a:t>ほうとう息子のはなし</a:t>
            </a:r>
            <a:endParaRPr lang="en-US" altLang="ja-JP" sz="4800" dirty="0">
              <a:solidFill>
                <a:schemeClr val="tx1">
                  <a:lumMod val="85000"/>
                  <a:lumOff val="15000"/>
                </a:schemeClr>
              </a:solidFill>
              <a:latin typeface="UD デジタル 教科書体 NK-B"/>
              <a:ea typeface="UD デジタル 教科書体 NK-B"/>
            </a:endParaRPr>
          </a:p>
        </p:txBody>
      </p:sp>
      <p:sp>
        <p:nvSpPr>
          <p:cNvPr id="3" name="テキスト ボックス 2">
            <a:extLst>
              <a:ext uri="{FF2B5EF4-FFF2-40B4-BE49-F238E27FC236}">
                <a16:creationId xmlns:a16="http://schemas.microsoft.com/office/drawing/2014/main" id="{AA0C0A8A-54EB-8601-B649-F4438D0CC663}"/>
              </a:ext>
            </a:extLst>
          </p:cNvPr>
          <p:cNvSpPr txBox="1"/>
          <p:nvPr/>
        </p:nvSpPr>
        <p:spPr>
          <a:xfrm>
            <a:off x="4216985" y="2250589"/>
            <a:ext cx="554192"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1600" dirty="0">
                <a:latin typeface="UD デジタル 教科書体 NK-B"/>
                <a:ea typeface="UD デジタル 教科書体 NK-B"/>
                <a:cs typeface="Calibri"/>
              </a:rPr>
              <a:t>さま</a:t>
            </a:r>
          </a:p>
        </p:txBody>
      </p:sp>
      <p:sp>
        <p:nvSpPr>
          <p:cNvPr id="4" name="テキスト ボックス 3">
            <a:extLst>
              <a:ext uri="{FF2B5EF4-FFF2-40B4-BE49-F238E27FC236}">
                <a16:creationId xmlns:a16="http://schemas.microsoft.com/office/drawing/2014/main" id="{88947778-288C-EAB0-03E1-03CF895FF2E5}"/>
              </a:ext>
            </a:extLst>
          </p:cNvPr>
          <p:cNvSpPr txBox="1"/>
          <p:nvPr/>
        </p:nvSpPr>
        <p:spPr>
          <a:xfrm>
            <a:off x="4216985" y="3622002"/>
            <a:ext cx="887322"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1400" dirty="0">
                <a:latin typeface="UD デジタル 教科書体 NK-B"/>
                <a:ea typeface="UD デジタル 教科書体 NK-B"/>
                <a:cs typeface="Calibri"/>
              </a:rPr>
              <a:t>む す こ　</a:t>
            </a:r>
          </a:p>
        </p:txBody>
      </p:sp>
      <p:sp>
        <p:nvSpPr>
          <p:cNvPr id="2" name="テキスト ボックス 1">
            <a:extLst>
              <a:ext uri="{FF2B5EF4-FFF2-40B4-BE49-F238E27FC236}">
                <a16:creationId xmlns:a16="http://schemas.microsoft.com/office/drawing/2014/main" id="{9F997855-E767-2546-C68E-F5B7BBC6352F}"/>
              </a:ext>
            </a:extLst>
          </p:cNvPr>
          <p:cNvSpPr txBox="1"/>
          <p:nvPr/>
        </p:nvSpPr>
        <p:spPr>
          <a:xfrm>
            <a:off x="5727606" y="2250589"/>
            <a:ext cx="554192"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1600" dirty="0">
                <a:latin typeface="UD デジタル 教科書体 NK-B"/>
                <a:ea typeface="UD デジタル 教科書体 NK-B"/>
                <a:cs typeface="Calibri"/>
              </a:rPr>
              <a:t>おし</a:t>
            </a:r>
          </a:p>
        </p:txBody>
      </p:sp>
    </p:spTree>
    <p:extLst>
      <p:ext uri="{BB962C8B-B14F-4D97-AF65-F5344CB8AC3E}">
        <p14:creationId xmlns:p14="http://schemas.microsoft.com/office/powerpoint/2010/main" val="252681924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C5576BAA-9C76-E1EE-C075-2AA74E95A2C8}"/>
              </a:ext>
            </a:extLst>
          </p:cNvPr>
          <p:cNvPicPr>
            <a:picLocks noChangeAspect="1"/>
          </p:cNvPicPr>
          <p:nvPr/>
        </p:nvPicPr>
        <p:blipFill rotWithShape="1">
          <a:blip r:embed="rId3"/>
          <a:srcRect b="3572"/>
          <a:stretch/>
        </p:blipFill>
        <p:spPr>
          <a:xfrm>
            <a:off x="0" y="1"/>
            <a:ext cx="9144000" cy="6858000"/>
          </a:xfrm>
          <a:prstGeom prst="rect">
            <a:avLst/>
          </a:prstGeom>
        </p:spPr>
      </p:pic>
    </p:spTree>
    <p:extLst>
      <p:ext uri="{BB962C8B-B14F-4D97-AF65-F5344CB8AC3E}">
        <p14:creationId xmlns:p14="http://schemas.microsoft.com/office/powerpoint/2010/main" val="2550762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コンテンツ プレースホルダー 4">
            <a:extLst>
              <a:ext uri="{FF2B5EF4-FFF2-40B4-BE49-F238E27FC236}">
                <a16:creationId xmlns:a16="http://schemas.microsoft.com/office/drawing/2014/main" id="{62989369-C6CB-40F9-968D-97765100A7C4}"/>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58115" y="-15627"/>
            <a:ext cx="9744427" cy="6890436"/>
          </a:xfrm>
        </p:spPr>
      </p:pic>
      <p:sp>
        <p:nvSpPr>
          <p:cNvPr id="3" name="四角形: 角を丸くする 2">
            <a:extLst>
              <a:ext uri="{FF2B5EF4-FFF2-40B4-BE49-F238E27FC236}">
                <a16:creationId xmlns:a16="http://schemas.microsoft.com/office/drawing/2014/main" id="{6C39A0B5-90B1-5FD7-3969-3AA4449C76DC}"/>
              </a:ext>
            </a:extLst>
          </p:cNvPr>
          <p:cNvSpPr/>
          <p:nvPr/>
        </p:nvSpPr>
        <p:spPr>
          <a:xfrm>
            <a:off x="6416040" y="4160520"/>
            <a:ext cx="990600" cy="58424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四角形: 角を丸くする 3">
            <a:extLst>
              <a:ext uri="{FF2B5EF4-FFF2-40B4-BE49-F238E27FC236}">
                <a16:creationId xmlns:a16="http://schemas.microsoft.com/office/drawing/2014/main" id="{DF0A7219-44A9-2595-B72D-02E23156CAEC}"/>
              </a:ext>
            </a:extLst>
          </p:cNvPr>
          <p:cNvSpPr/>
          <p:nvPr/>
        </p:nvSpPr>
        <p:spPr>
          <a:xfrm>
            <a:off x="777240" y="2407920"/>
            <a:ext cx="1478280" cy="52328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E7876E09-4CA4-E222-338E-DA6C75E344A7}"/>
              </a:ext>
            </a:extLst>
          </p:cNvPr>
          <p:cNvSpPr txBox="1"/>
          <p:nvPr/>
        </p:nvSpPr>
        <p:spPr>
          <a:xfrm>
            <a:off x="1051559" y="2492524"/>
            <a:ext cx="1005841" cy="523220"/>
          </a:xfrm>
          <a:prstGeom prst="rect">
            <a:avLst/>
          </a:prstGeom>
          <a:noFill/>
        </p:spPr>
        <p:txBody>
          <a:bodyPr wrap="square" rtlCol="0">
            <a:spAutoFit/>
          </a:bodyPr>
          <a:lstStyle/>
          <a:p>
            <a:r>
              <a:rPr kumimoji="1" lang="ja-JP" altLang="en-US" sz="2800" dirty="0">
                <a:latin typeface="UD デジタル 教科書体 NK-B" panose="02020700000000000000" pitchFamily="18" charset="-128"/>
                <a:ea typeface="UD デジタル 教科書体 NK-B" panose="02020700000000000000" pitchFamily="18" charset="-128"/>
              </a:rPr>
              <a:t>父親</a:t>
            </a:r>
          </a:p>
        </p:txBody>
      </p:sp>
      <p:sp>
        <p:nvSpPr>
          <p:cNvPr id="7" name="テキスト ボックス 6">
            <a:extLst>
              <a:ext uri="{FF2B5EF4-FFF2-40B4-BE49-F238E27FC236}">
                <a16:creationId xmlns:a16="http://schemas.microsoft.com/office/drawing/2014/main" id="{A99E4184-CA4C-053F-4A86-DB56046EFC8E}"/>
              </a:ext>
            </a:extLst>
          </p:cNvPr>
          <p:cNvSpPr txBox="1"/>
          <p:nvPr/>
        </p:nvSpPr>
        <p:spPr>
          <a:xfrm>
            <a:off x="6593654" y="4283862"/>
            <a:ext cx="640080" cy="523220"/>
          </a:xfrm>
          <a:prstGeom prst="rect">
            <a:avLst/>
          </a:prstGeom>
          <a:noFill/>
        </p:spPr>
        <p:txBody>
          <a:bodyPr wrap="square" rtlCol="0">
            <a:spAutoFit/>
          </a:bodyPr>
          <a:lstStyle/>
          <a:p>
            <a:r>
              <a:rPr kumimoji="1" lang="ja-JP" altLang="en-US" sz="2800" dirty="0">
                <a:latin typeface="UD デジタル 教科書体 NK-B" panose="02020700000000000000" pitchFamily="18" charset="-128"/>
                <a:ea typeface="UD デジタル 教科書体 NK-B" panose="02020700000000000000" pitchFamily="18" charset="-128"/>
              </a:rPr>
              <a:t>弟</a:t>
            </a:r>
          </a:p>
        </p:txBody>
      </p:sp>
      <p:sp>
        <p:nvSpPr>
          <p:cNvPr id="8" name="テキスト ボックス 7">
            <a:extLst>
              <a:ext uri="{FF2B5EF4-FFF2-40B4-BE49-F238E27FC236}">
                <a16:creationId xmlns:a16="http://schemas.microsoft.com/office/drawing/2014/main" id="{9974E2B0-23DA-681A-DDCF-0BF0FCA41EEA}"/>
              </a:ext>
            </a:extLst>
          </p:cNvPr>
          <p:cNvSpPr txBox="1"/>
          <p:nvPr/>
        </p:nvSpPr>
        <p:spPr>
          <a:xfrm>
            <a:off x="1082489" y="2368363"/>
            <a:ext cx="978273"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1100">
                <a:latin typeface="UD デジタル 教科書体 NK-B"/>
                <a:ea typeface="UD デジタル 教科書体 NK-B"/>
                <a:cs typeface="Calibri"/>
              </a:rPr>
              <a:t>ちち   おや</a:t>
            </a:r>
          </a:p>
        </p:txBody>
      </p:sp>
      <p:sp>
        <p:nvSpPr>
          <p:cNvPr id="9" name="テキスト ボックス 8">
            <a:extLst>
              <a:ext uri="{FF2B5EF4-FFF2-40B4-BE49-F238E27FC236}">
                <a16:creationId xmlns:a16="http://schemas.microsoft.com/office/drawing/2014/main" id="{76A21ADD-C5B3-E50E-D317-2E0A04A4C6C4}"/>
              </a:ext>
            </a:extLst>
          </p:cNvPr>
          <p:cNvSpPr txBox="1"/>
          <p:nvPr/>
        </p:nvSpPr>
        <p:spPr>
          <a:xfrm>
            <a:off x="6545356" y="4150097"/>
            <a:ext cx="978273"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1100">
                <a:latin typeface="UD デジタル 教科書体 NK-B"/>
                <a:ea typeface="UD デジタル 教科書体 NK-B"/>
                <a:cs typeface="Calibri"/>
              </a:rPr>
              <a:t>おとうと</a:t>
            </a:r>
            <a:endParaRPr lang="ja-JP" altLang="en-US" sz="1100" dirty="0">
              <a:latin typeface="UD デジタル 教科書体 NK-B"/>
              <a:ea typeface="UD デジタル 教科書体 NK-B"/>
              <a:cs typeface="Calibri"/>
            </a:endParaRPr>
          </a:p>
        </p:txBody>
      </p:sp>
    </p:spTree>
    <p:extLst>
      <p:ext uri="{BB962C8B-B14F-4D97-AF65-F5344CB8AC3E}">
        <p14:creationId xmlns:p14="http://schemas.microsoft.com/office/powerpoint/2010/main" val="339414141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a:extLst>
              <a:ext uri="{FF2B5EF4-FFF2-40B4-BE49-F238E27FC236}">
                <a16:creationId xmlns:a16="http://schemas.microsoft.com/office/drawing/2014/main" id="{B865717D-64C7-4668-A2EF-A7D871C8930C}"/>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08520" y="0"/>
            <a:ext cx="9698557" cy="6858000"/>
          </a:xfrm>
        </p:spPr>
      </p:pic>
    </p:spTree>
    <p:extLst>
      <p:ext uri="{BB962C8B-B14F-4D97-AF65-F5344CB8AC3E}">
        <p14:creationId xmlns:p14="http://schemas.microsoft.com/office/powerpoint/2010/main" val="164124969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a:extLst>
              <a:ext uri="{FF2B5EF4-FFF2-40B4-BE49-F238E27FC236}">
                <a16:creationId xmlns:a16="http://schemas.microsoft.com/office/drawing/2014/main" id="{88C10A08-7446-45EA-AE5A-10B8A221032B}"/>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70440" y="5099"/>
            <a:ext cx="9691346" cy="6852901"/>
          </a:xfrm>
        </p:spPr>
      </p:pic>
    </p:spTree>
    <p:extLst>
      <p:ext uri="{BB962C8B-B14F-4D97-AF65-F5344CB8AC3E}">
        <p14:creationId xmlns:p14="http://schemas.microsoft.com/office/powerpoint/2010/main" val="243651534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a:extLst>
              <a:ext uri="{FF2B5EF4-FFF2-40B4-BE49-F238E27FC236}">
                <a16:creationId xmlns:a16="http://schemas.microsoft.com/office/drawing/2014/main" id="{9E7ED9F2-0E79-449D-ADDD-424D10FBB046}"/>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8791" y="0"/>
            <a:ext cx="9698557" cy="6858000"/>
          </a:xfrm>
        </p:spPr>
      </p:pic>
    </p:spTree>
    <p:extLst>
      <p:ext uri="{BB962C8B-B14F-4D97-AF65-F5344CB8AC3E}">
        <p14:creationId xmlns:p14="http://schemas.microsoft.com/office/powerpoint/2010/main" val="417538364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a:extLst>
              <a:ext uri="{FF2B5EF4-FFF2-40B4-BE49-F238E27FC236}">
                <a16:creationId xmlns:a16="http://schemas.microsoft.com/office/drawing/2014/main" id="{73E163F6-5835-4116-B0A2-0C8B6B0952A4}"/>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17191" y="-32629"/>
            <a:ext cx="9744701" cy="6890629"/>
          </a:xfrm>
        </p:spPr>
      </p:pic>
    </p:spTree>
    <p:extLst>
      <p:ext uri="{BB962C8B-B14F-4D97-AF65-F5344CB8AC3E}">
        <p14:creationId xmlns:p14="http://schemas.microsoft.com/office/powerpoint/2010/main" val="328991830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498</TotalTime>
  <Words>646</Words>
  <PresentationFormat>画面に合わせる (4:3)</PresentationFormat>
  <Paragraphs>83</Paragraphs>
  <Slides>7</Slides>
  <Notes>7</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7</vt:i4>
      </vt:variant>
    </vt:vector>
  </HeadingPairs>
  <TitlesOfParts>
    <vt:vector size="15" baseType="lpstr">
      <vt:lpstr>ＭＳ Ｐゴシック</vt:lpstr>
      <vt:lpstr>UD デジタル 教科書体 NK-B</vt:lpstr>
      <vt:lpstr>游ゴシック</vt:lpstr>
      <vt:lpstr>游明朝</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2022-07-01T01:42:40Z</dcterms:created>
  <dcterms:modified xsi:type="dcterms:W3CDTF">2022-12-09T02:26:50Z</dcterms:modified>
</cp:coreProperties>
</file>