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3" r:id="rId2"/>
    <p:sldId id="266" r:id="rId3"/>
    <p:sldId id="257" r:id="rId4"/>
    <p:sldId id="267" r:id="rId5"/>
    <p:sldId id="258" r:id="rId6"/>
    <p:sldId id="268" r:id="rId7"/>
    <p:sldId id="259" r:id="rId8"/>
    <p:sldId id="260" r:id="rId9"/>
    <p:sldId id="269" r:id="rId10"/>
    <p:sldId id="261" r:id="rId11"/>
    <p:sldId id="262" r:id="rId12"/>
    <p:sldId id="256" r:id="rId13"/>
    <p:sldId id="327" r:id="rId14"/>
    <p:sldId id="264" r:id="rId15"/>
    <p:sldId id="265"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8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548" autoAdjust="0"/>
  </p:normalViewPr>
  <p:slideViewPr>
    <p:cSldViewPr snapToGrid="0">
      <p:cViewPr varScale="1">
        <p:scale>
          <a:sx n="53" d="100"/>
          <a:sy n="53" d="100"/>
        </p:scale>
        <p:origin x="1738"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42A986-97FE-4028-81BF-B252F01BBD43}" type="datetimeFigureOut">
              <a:rPr kumimoji="1" lang="ja-JP" altLang="en-US" smtClean="0"/>
              <a:t>2022/12/2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C6EC53-E861-4113-B00F-5A4F8CB0C58C}" type="slidenum">
              <a:rPr kumimoji="1" lang="ja-JP" altLang="en-US" smtClean="0"/>
              <a:t>‹#›</a:t>
            </a:fld>
            <a:endParaRPr kumimoji="1" lang="ja-JP" altLang="en-US"/>
          </a:p>
        </p:txBody>
      </p:sp>
    </p:spTree>
    <p:extLst>
      <p:ext uri="{BB962C8B-B14F-4D97-AF65-F5344CB8AC3E}">
        <p14:creationId xmlns:p14="http://schemas.microsoft.com/office/powerpoint/2010/main" val="354417770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今回は、モーセについてのお話です。</a:t>
            </a:r>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1</a:t>
            </a:fld>
            <a:endParaRPr kumimoji="1" lang="ja-JP" altLang="en-US"/>
          </a:p>
        </p:txBody>
      </p:sp>
    </p:spTree>
    <p:extLst>
      <p:ext uri="{BB962C8B-B14F-4D97-AF65-F5344CB8AC3E}">
        <p14:creationId xmlns:p14="http://schemas.microsoft.com/office/powerpoint/2010/main" val="1352870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んなモーセは王子として育ちましたが、イスラエル民族としての誇りを強く持っていました。そうして成長すると、イスラエル人が殺されそうになっているところに出くわします。みんなならどうしますか？ モーセはそのイスラエル人を助けたのです。それは王子であるモーセが、エジプトで奴隷となっているイスラエル民族を救ってくれると信じてもらうことが神様の願いでした。しかし、イスラエル人はモーセに対して「あなたはわたしを殺そうと思うのですか」と文句をいい、パロにも殺されそうになったので、モーセはエジプトで生活することができなくなりました。そうして、最初の神様の摂理は失敗してしま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10</a:t>
            </a:fld>
            <a:endParaRPr kumimoji="1" lang="ja-JP" altLang="en-US"/>
          </a:p>
        </p:txBody>
      </p:sp>
    </p:spTree>
    <p:extLst>
      <p:ext uri="{BB962C8B-B14F-4D97-AF65-F5344CB8AC3E}">
        <p14:creationId xmlns:p14="http://schemas.microsoft.com/office/powerpoint/2010/main" val="113025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２番目の摂理は、三大奇跡と十災禍の時からです。モーセは羊飼いをしていたところ、神様に呼ばれました。モーセは、最初は、自分が殺されるかもしれないし、話すことも上手ではないので「難しい」と神様に伝えるのですが、神様がモーセに奇跡をあたえたり、彼の兄と姉にも一緒に行ってもらうことになり、イスラエル民族を解放するために、エジプトに行き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11</a:t>
            </a:fld>
            <a:endParaRPr kumimoji="1" lang="ja-JP" altLang="en-US"/>
          </a:p>
        </p:txBody>
      </p:sp>
    </p:spTree>
    <p:extLst>
      <p:ext uri="{BB962C8B-B14F-4D97-AF65-F5344CB8AC3E}">
        <p14:creationId xmlns:p14="http://schemas.microsoft.com/office/powerpoint/2010/main" val="2563302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奇跡もあり、イスラエル民族はエジプトを脱出し、モーセとともにカナンに向けて出発しました。しかしそこでも、パロはイスラエル民族を殺そうと軍隊を送ったり、途中で砂漠を通るので食べ物や飲み物に困ったりし、モーセはとても大変な立場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12</a:t>
            </a:fld>
            <a:endParaRPr kumimoji="1" lang="ja-JP" altLang="en-US"/>
          </a:p>
        </p:txBody>
      </p:sp>
    </p:spTree>
    <p:extLst>
      <p:ext uri="{BB962C8B-B14F-4D97-AF65-F5344CB8AC3E}">
        <p14:creationId xmlns:p14="http://schemas.microsoft.com/office/powerpoint/2010/main" val="820885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心配した神様は、神様を礼拝することできるように幕屋というものをつくるように命令されます。それでもモーセは神様に礼拝しながら頑張るのですが、十戒の石板を割ってしまったり、神様から水を出すようにするために岩を打つ時に２度打ってしまったり、イスラエル民族に対して怒りの感情を抑えることができないことがあ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そうして、２番目の摂理も失敗するようになってしまいました。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2003880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３番目の摂理は、幕屋の礼拝を続けていた、ヨシュアとカレブにモーセの役割が引き継がれました。そうして、ヨシュアとカレブがイスラエル民族を率いてカナンに入るときに多くの問題がありましたが、彼らは神様を信じて、問題を乗り越えて、さらに神様を信じることができるようになりました。そうすることで、イスラエル民族はカナンに入ることができ、３度目でやっと、神様の摂理を勝利することができ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14</a:t>
            </a:fld>
            <a:endParaRPr kumimoji="1" lang="ja-JP" altLang="en-US"/>
          </a:p>
        </p:txBody>
      </p:sp>
    </p:spTree>
    <p:extLst>
      <p:ext uri="{BB962C8B-B14F-4D97-AF65-F5344CB8AC3E}">
        <p14:creationId xmlns:p14="http://schemas.microsoft.com/office/powerpoint/2010/main" val="1437243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このように、神様の摂理は、大変なこともありますが、神様を信じて歩むことで乗り越えられるようになっています。みんなもみ言を読んだり、お祈りしながら頑張ることで、成長できるようになっていると思い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15</a:t>
            </a:fld>
            <a:endParaRPr kumimoji="1" lang="ja-JP" altLang="en-US"/>
          </a:p>
        </p:txBody>
      </p:sp>
    </p:spTree>
    <p:extLst>
      <p:ext uri="{BB962C8B-B14F-4D97-AF65-F5344CB8AC3E}">
        <p14:creationId xmlns:p14="http://schemas.microsoft.com/office/powerpoint/2010/main" val="4190115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前回は、アブラハムのお話をしました。アブラハム・イサク・ヤコブの三代で頑張って、やっと、メシヤを迎えることができると思いました。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でも、２つ問題があり、神様はすぐにメシヤを送ることができませんでした。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１つめは、アブラハムが３種の供え物を成功することができなかったこと。もう一つは、サタン世界と対決するには、アブラハムの家庭ではあまりにも基盤が小さかったからです。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2</a:t>
            </a:fld>
            <a:endParaRPr kumimoji="1" lang="ja-JP" altLang="en-US"/>
          </a:p>
        </p:txBody>
      </p:sp>
    </p:spTree>
    <p:extLst>
      <p:ext uri="{BB962C8B-B14F-4D97-AF65-F5344CB8AC3E}">
        <p14:creationId xmlns:p14="http://schemas.microsoft.com/office/powerpoint/2010/main" val="2460062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そこで、神様はメシヤを迎えるための民族を準備することにしました。それがモーセ路程の大きな目的です。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3</a:t>
            </a:fld>
            <a:endParaRPr kumimoji="1" lang="ja-JP" altLang="en-US"/>
          </a:p>
        </p:txBody>
      </p:sp>
    </p:spTree>
    <p:extLst>
      <p:ext uri="{BB962C8B-B14F-4D97-AF65-F5344CB8AC3E}">
        <p14:creationId xmlns:p14="http://schemas.microsoft.com/office/powerpoint/2010/main" val="3945985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まず、メシヤに似た立場として、モーセを立てました。モーセの後にメシヤが来ても大丈夫なようにです。そして、多くの悪い神を信じるイスラエル民族を神様の願う民族となるようにして、メシヤを守る環境も神様は準備したか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4</a:t>
            </a:fld>
            <a:endParaRPr kumimoji="1" lang="ja-JP" altLang="en-US"/>
          </a:p>
        </p:txBody>
      </p:sp>
    </p:spTree>
    <p:extLst>
      <p:ext uri="{BB962C8B-B14F-4D97-AF65-F5344CB8AC3E}">
        <p14:creationId xmlns:p14="http://schemas.microsoft.com/office/powerpoint/2010/main" val="813762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dirty="0">
                <a:solidFill>
                  <a:srgbClr val="000000"/>
                </a:solidFill>
                <a:effectLst/>
                <a:ea typeface="游明朝" panose="02020400000000000000" pitchFamily="18" charset="-128"/>
                <a:cs typeface="Times New Roman" panose="02020603050405020304" pitchFamily="18" charset="0"/>
              </a:rPr>
              <a:t>そのために神様は摂理を３回行いました。摂理、わかりますか？ 摂理は神様の願いを実現するために行われたことです。</a:t>
            </a:r>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5</a:t>
            </a:fld>
            <a:endParaRPr kumimoji="1" lang="ja-JP" altLang="en-US"/>
          </a:p>
        </p:txBody>
      </p:sp>
    </p:spTree>
    <p:extLst>
      <p:ext uri="{BB962C8B-B14F-4D97-AF65-F5344CB8AC3E}">
        <p14:creationId xmlns:p14="http://schemas.microsoft.com/office/powerpoint/2010/main" val="457061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その３回の摂理で神様が願われたことは、エジプトに奴隷としてとらえられているイスラエル民族を、アブラハムが神様から与えられると約束された、カナンの地に導くことです。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6</a:t>
            </a:fld>
            <a:endParaRPr kumimoji="1" lang="ja-JP" altLang="en-US"/>
          </a:p>
        </p:txBody>
      </p:sp>
    </p:spTree>
    <p:extLst>
      <p:ext uri="{BB962C8B-B14F-4D97-AF65-F5344CB8AC3E}">
        <p14:creationId xmlns:p14="http://schemas.microsoft.com/office/powerpoint/2010/main" val="3793355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最初の摂理は、モーセがエジプトの王子として育てられていた時です。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あれ？ でも、おかしいことに気が付きませんか？ なぜエジプトにいるのか？ それから、モーセがエジプトの王子になっていることはどうしてか？ 気になりますね。</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ただ、なぜエジプトにいるのかは別のお話になるので、お父さんやお母さんに聞いてみたり、聖書のお話を読んでみてもいいかもしれません。</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7</a:t>
            </a:fld>
            <a:endParaRPr kumimoji="1" lang="ja-JP" altLang="en-US"/>
          </a:p>
        </p:txBody>
      </p:sp>
    </p:spTree>
    <p:extLst>
      <p:ext uri="{BB962C8B-B14F-4D97-AF65-F5344CB8AC3E}">
        <p14:creationId xmlns:p14="http://schemas.microsoft.com/office/powerpoint/2010/main" val="3563659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dirty="0">
                <a:solidFill>
                  <a:srgbClr val="000000"/>
                </a:solidFill>
                <a:effectLst/>
                <a:ea typeface="游明朝" panose="02020400000000000000" pitchFamily="18" charset="-128"/>
                <a:cs typeface="Times New Roman" panose="02020603050405020304" pitchFamily="18" charset="0"/>
              </a:rPr>
              <a:t>つぎに、モーセがエジプトの王子になったのは、エジプトの王様パロ、エジプトの王様はパロ、みんなはファラオをきいたことがあるかな？ パロとファラオは同じなんだね。エジプトの王様のことをパロといいます。そのパロが、イスラエル民族が増えることを恐れて、これ以上増えないように男の子を全員殺してしまえ！と言ったから（とっても怖いですね。）、</a:t>
            </a:r>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8</a:t>
            </a:fld>
            <a:endParaRPr kumimoji="1" lang="ja-JP" altLang="en-US"/>
          </a:p>
        </p:txBody>
      </p:sp>
    </p:spTree>
    <p:extLst>
      <p:ext uri="{BB962C8B-B14F-4D97-AF65-F5344CB8AC3E}">
        <p14:creationId xmlns:p14="http://schemas.microsoft.com/office/powerpoint/2010/main" val="1139178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モーセのお母さんがナイル川にモーセを入れたかごを流したら、水浴びに来ていた王女に救われて、王子として育てられたからです。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29C6EC53-E861-4113-B00F-5A4F8CB0C58C}" type="slidenum">
              <a:rPr kumimoji="1" lang="ja-JP" altLang="en-US" smtClean="0"/>
              <a:t>9</a:t>
            </a:fld>
            <a:endParaRPr kumimoji="1" lang="ja-JP" altLang="en-US"/>
          </a:p>
        </p:txBody>
      </p:sp>
    </p:spTree>
    <p:extLst>
      <p:ext uri="{BB962C8B-B14F-4D97-AF65-F5344CB8AC3E}">
        <p14:creationId xmlns:p14="http://schemas.microsoft.com/office/powerpoint/2010/main" val="1035227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D5DCF5-D129-4E5B-9ABF-2C101113453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4F8CCAE0-EA34-C25C-DA12-7D8C44DB79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2404F47-BF2E-82AB-C102-CD8DEFC28FD4}"/>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5" name="フッター プレースホルダー 4">
            <a:extLst>
              <a:ext uri="{FF2B5EF4-FFF2-40B4-BE49-F238E27FC236}">
                <a16:creationId xmlns:a16="http://schemas.microsoft.com/office/drawing/2014/main" id="{4579E9A0-4BC4-B489-04BA-3E547A83414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E1CB49A-EF88-FD81-32D9-D86D5CE40EEA}"/>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055765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D810A14-6EB0-07E2-A4A5-A0D4F78C5C1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97EB2D3-3007-8B09-462A-ABB66DF778CF}"/>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F80120A-32EE-92D8-1DE9-F56B8E81BE22}"/>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5" name="フッター プレースホルダー 4">
            <a:extLst>
              <a:ext uri="{FF2B5EF4-FFF2-40B4-BE49-F238E27FC236}">
                <a16:creationId xmlns:a16="http://schemas.microsoft.com/office/drawing/2014/main" id="{661A52F3-C533-88CD-2CF4-00316D6567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1F97AA6-BF56-8DC2-3624-9C078B6CB34E}"/>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443494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802DAB1D-4171-65BE-3E23-7AE4D35E7C8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A51A74D1-4E8F-E9FB-65DD-E9654E98AAF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52775F0-CB8B-2240-E44D-6AAB22D6E2BC}"/>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5" name="フッター プレースホルダー 4">
            <a:extLst>
              <a:ext uri="{FF2B5EF4-FFF2-40B4-BE49-F238E27FC236}">
                <a16:creationId xmlns:a16="http://schemas.microsoft.com/office/drawing/2014/main" id="{69FA9F77-D45E-41AE-0822-DB0E84893DA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853D548-AD33-E382-CB90-3F81C93DECA0}"/>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20776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2D900B-B0A1-6000-4607-3C0FE60C301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AC48D2D-B3F5-B8A7-7CA1-F1AF767915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8F43AD4-813C-9769-2450-D17A6B23F555}"/>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5" name="フッター プレースホルダー 4">
            <a:extLst>
              <a:ext uri="{FF2B5EF4-FFF2-40B4-BE49-F238E27FC236}">
                <a16:creationId xmlns:a16="http://schemas.microsoft.com/office/drawing/2014/main" id="{07368E1A-0E50-C710-0BCC-F098D1642FC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DD9B1BC-3434-7C5C-C124-8A108928D3AB}"/>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3563803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888823-DB62-AC6C-2BEF-33A8F7101C5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6B6DF96-F463-5D37-AD83-99AB4A133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45D6690-AC79-66C6-3B40-92A73A2926C8}"/>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5" name="フッター プレースホルダー 4">
            <a:extLst>
              <a:ext uri="{FF2B5EF4-FFF2-40B4-BE49-F238E27FC236}">
                <a16:creationId xmlns:a16="http://schemas.microsoft.com/office/drawing/2014/main" id="{72DFA438-8FF3-A014-5DB1-B78634096D7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D7CB4C9-AC9D-9929-575B-595974CCC63E}"/>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2221126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48816F-2082-5EBB-EEB7-CADAF91500A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43FC270-D526-395C-0570-E35E9BEE47D8}"/>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F9A1CB8-AA96-A391-4FF1-E67AA112C284}"/>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5EFB576-ED99-86EC-ED1C-2F7C8DF136DC}"/>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6" name="フッター プレースホルダー 5">
            <a:extLst>
              <a:ext uri="{FF2B5EF4-FFF2-40B4-BE49-F238E27FC236}">
                <a16:creationId xmlns:a16="http://schemas.microsoft.com/office/drawing/2014/main" id="{178124BC-B0EF-2D01-BBE5-974BB4B6CFE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BACEE17-B240-3254-6796-C3567545D99D}"/>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5051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C7764E-AC5B-6900-5E17-39DD0C42B6A9}"/>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BF2F2DC-6970-F3AD-23E8-C3BBF0316E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A05514E-64D7-FDFB-8E52-1F80EDAA1CB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96B5422-1E28-D996-0560-B789F5A738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D205A357-81EE-3C7B-6D28-41FD04D20F2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A0BA37B9-368E-F8D6-312D-9498F0A1912C}"/>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8" name="フッター プレースホルダー 7">
            <a:extLst>
              <a:ext uri="{FF2B5EF4-FFF2-40B4-BE49-F238E27FC236}">
                <a16:creationId xmlns:a16="http://schemas.microsoft.com/office/drawing/2014/main" id="{F1DF187D-E616-2DA4-1208-70AEB8C8D5CC}"/>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351FAB3-BAB6-B410-E643-5E0AFCC43BD2}"/>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416696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CBDBC1-5539-163A-A22B-9C2384BBC87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97F778D0-FBD9-72B7-C89C-B26889604C79}"/>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4" name="フッター プレースホルダー 3">
            <a:extLst>
              <a:ext uri="{FF2B5EF4-FFF2-40B4-BE49-F238E27FC236}">
                <a16:creationId xmlns:a16="http://schemas.microsoft.com/office/drawing/2014/main" id="{AF5A5B03-D01C-B94B-9CB0-9B3F918B998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027E862-EE94-5412-56DC-53A711CC3AF3}"/>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400964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6DF5BD3-57CD-17DB-5B03-175BB88C36F2}"/>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3" name="フッター プレースホルダー 2">
            <a:extLst>
              <a:ext uri="{FF2B5EF4-FFF2-40B4-BE49-F238E27FC236}">
                <a16:creationId xmlns:a16="http://schemas.microsoft.com/office/drawing/2014/main" id="{E5F221A9-F6F1-C1CE-12C4-DA6CF6873EB0}"/>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61AC88A-C77D-9330-F3F7-E63B01FFBD7B}"/>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3496708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21B774-7463-EE33-9BF8-B3B454601D3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A200D4E-BD36-609E-B0C8-9757FB20EA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C2C68929-BB42-D3B6-DA2B-CB888A8C40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D10EE16-104D-884D-4818-F9C4131E08F9}"/>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6" name="フッター プレースホルダー 5">
            <a:extLst>
              <a:ext uri="{FF2B5EF4-FFF2-40B4-BE49-F238E27FC236}">
                <a16:creationId xmlns:a16="http://schemas.microsoft.com/office/drawing/2014/main" id="{20E80400-ABCA-887F-31D8-84EA51E2D39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24B1085-67BB-8515-29EC-706A1A084E9A}"/>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591161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D22B02-41FA-5E19-68B8-8D677EF0854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4A43711-6CAF-B946-70AE-D245664C87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5AE9B5F-704E-EDEC-C011-6C3F21F62A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50E137E-BCE3-3574-118E-762EFFE8139D}"/>
              </a:ext>
            </a:extLst>
          </p:cNvPr>
          <p:cNvSpPr>
            <a:spLocks noGrp="1"/>
          </p:cNvSpPr>
          <p:nvPr>
            <p:ph type="dt" sz="half" idx="10"/>
          </p:nvPr>
        </p:nvSpPr>
        <p:spPr/>
        <p:txBody>
          <a:bodyPr/>
          <a:lstStyle/>
          <a:p>
            <a:fld id="{BCCEF27F-D1B5-46C3-9FCA-AD5426896BBB}" type="datetimeFigureOut">
              <a:rPr kumimoji="1" lang="ja-JP" altLang="en-US" smtClean="0"/>
              <a:t>2022/12/2</a:t>
            </a:fld>
            <a:endParaRPr kumimoji="1" lang="ja-JP" altLang="en-US"/>
          </a:p>
        </p:txBody>
      </p:sp>
      <p:sp>
        <p:nvSpPr>
          <p:cNvPr id="6" name="フッター プレースホルダー 5">
            <a:extLst>
              <a:ext uri="{FF2B5EF4-FFF2-40B4-BE49-F238E27FC236}">
                <a16:creationId xmlns:a16="http://schemas.microsoft.com/office/drawing/2014/main" id="{24F0E011-2685-3D3C-4327-212033EAB19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E1DFB65-56CE-CBD2-304A-547D4BD92EB0}"/>
              </a:ext>
            </a:extLst>
          </p:cNvPr>
          <p:cNvSpPr>
            <a:spLocks noGrp="1"/>
          </p:cNvSpPr>
          <p:nvPr>
            <p:ph type="sldNum" sz="quarter" idx="12"/>
          </p:nvPr>
        </p:nvSpPr>
        <p:spPr/>
        <p:txBody>
          <a:body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183564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27CC292-4E6B-821D-4FD6-BC1A0557FA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17611BE-5926-B875-F155-9999B6A40B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354C863-CE5E-E0CC-B362-3560947CD9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EF27F-D1B5-46C3-9FCA-AD5426896BBB}" type="datetimeFigureOut">
              <a:rPr kumimoji="1" lang="ja-JP" altLang="en-US" smtClean="0"/>
              <a:t>2022/12/2</a:t>
            </a:fld>
            <a:endParaRPr kumimoji="1" lang="ja-JP" altLang="en-US"/>
          </a:p>
        </p:txBody>
      </p:sp>
      <p:sp>
        <p:nvSpPr>
          <p:cNvPr id="5" name="フッター プレースホルダー 4">
            <a:extLst>
              <a:ext uri="{FF2B5EF4-FFF2-40B4-BE49-F238E27FC236}">
                <a16:creationId xmlns:a16="http://schemas.microsoft.com/office/drawing/2014/main" id="{FCA4BE38-198E-231D-E486-A8B9A2AEEA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25AE129-FC59-F1C3-A4F1-B303D56782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225F7-5C98-46FF-9A11-19369B8604A8}" type="slidenum">
              <a:rPr kumimoji="1" lang="ja-JP" altLang="en-US" smtClean="0"/>
              <a:t>‹#›</a:t>
            </a:fld>
            <a:endParaRPr kumimoji="1" lang="ja-JP" altLang="en-US"/>
          </a:p>
        </p:txBody>
      </p:sp>
    </p:spTree>
    <p:extLst>
      <p:ext uri="{BB962C8B-B14F-4D97-AF65-F5344CB8AC3E}">
        <p14:creationId xmlns:p14="http://schemas.microsoft.com/office/powerpoint/2010/main" val="1206647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AD71A91-2F55-1C52-6537-6C2A5ACC03A7}"/>
              </a:ext>
            </a:extLst>
          </p:cNvPr>
          <p:cNvSpPr txBox="1"/>
          <p:nvPr/>
        </p:nvSpPr>
        <p:spPr>
          <a:xfrm>
            <a:off x="4489937" y="1712741"/>
            <a:ext cx="3294185"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27A2DB00-F13E-C67D-6478-A65D4724AC22}"/>
              </a:ext>
            </a:extLst>
          </p:cNvPr>
          <p:cNvSpPr txBox="1"/>
          <p:nvPr/>
        </p:nvSpPr>
        <p:spPr>
          <a:xfrm>
            <a:off x="4317681" y="1962782"/>
            <a:ext cx="3979332" cy="1015663"/>
          </a:xfrm>
          <a:prstGeom prst="rect">
            <a:avLst/>
          </a:prstGeom>
          <a:noFill/>
        </p:spPr>
        <p:txBody>
          <a:bodyPr wrap="square" rtlCol="0">
            <a:spAutoFit/>
          </a:bodyPr>
          <a:lstStyle/>
          <a:p>
            <a:r>
              <a:rPr kumimoji="1" lang="ja-JP" altLang="en-US" sz="6000" dirty="0">
                <a:latin typeface="UD デジタル 教科書体 NK-B" panose="02020700000000000000" pitchFamily="18" charset="-128"/>
                <a:ea typeface="UD デジタル 教科書体 NK-B" panose="02020700000000000000" pitchFamily="18" charset="-128"/>
              </a:rPr>
              <a:t>復帰摂理</a:t>
            </a:r>
          </a:p>
        </p:txBody>
      </p:sp>
      <p:sp>
        <p:nvSpPr>
          <p:cNvPr id="4" name="テキスト ボックス 3">
            <a:extLst>
              <a:ext uri="{FF2B5EF4-FFF2-40B4-BE49-F238E27FC236}">
                <a16:creationId xmlns:a16="http://schemas.microsoft.com/office/drawing/2014/main" id="{7F151566-939B-F3C8-19E9-89EEB06E9C85}"/>
              </a:ext>
            </a:extLst>
          </p:cNvPr>
          <p:cNvSpPr txBox="1"/>
          <p:nvPr/>
        </p:nvSpPr>
        <p:spPr>
          <a:xfrm>
            <a:off x="2512699" y="3228486"/>
            <a:ext cx="10823510" cy="923330"/>
          </a:xfrm>
          <a:prstGeom prst="rect">
            <a:avLst/>
          </a:prstGeom>
          <a:noFill/>
        </p:spPr>
        <p:txBody>
          <a:bodyPr wrap="square" rtlCol="0">
            <a:spAutoFit/>
          </a:bodyPr>
          <a:lstStyle/>
          <a:p>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神の願いとモーセの歩み</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FB469D1C-3298-29DF-BA05-9306F411EFE3}"/>
              </a:ext>
            </a:extLst>
          </p:cNvPr>
          <p:cNvSpPr txBox="1"/>
          <p:nvPr/>
        </p:nvSpPr>
        <p:spPr>
          <a:xfrm>
            <a:off x="2625210" y="3040913"/>
            <a:ext cx="6635263"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かみ　　　　　　　ねが　　　　　　　　　　　　　　　　　　　　　　　　　　　　　　　あゆ</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495D17AB-82CF-25B5-8B96-59997DF28BD6}"/>
              </a:ext>
            </a:extLst>
          </p:cNvPr>
          <p:cNvSpPr txBox="1"/>
          <p:nvPr/>
        </p:nvSpPr>
        <p:spPr>
          <a:xfrm>
            <a:off x="4029814" y="4221929"/>
            <a:ext cx="4267199" cy="923330"/>
          </a:xfrm>
          <a:prstGeom prst="rect">
            <a:avLst/>
          </a:prstGeom>
          <a:noFill/>
        </p:spPr>
        <p:txBody>
          <a:bodyPr wrap="square" rtlCol="0">
            <a:spAutoFit/>
          </a:bodyPr>
          <a:lstStyle/>
          <a:p>
            <a:r>
              <a:rPr lang="en-US" altLang="ja-JP" sz="5400" dirty="0">
                <a:latin typeface="UD デジタル 教科書体 NK-B" panose="02020700000000000000" pitchFamily="18" charset="-128"/>
                <a:ea typeface="UD デジタル 教科書体 NK-B" panose="02020700000000000000" pitchFamily="18" charset="-128"/>
              </a:rPr>
              <a:t>(</a:t>
            </a:r>
            <a:r>
              <a:rPr lang="ja-JP" altLang="en-US" sz="5400" dirty="0">
                <a:latin typeface="UD デジタル 教科書体 NK-B" panose="02020700000000000000" pitchFamily="18" charset="-128"/>
                <a:ea typeface="UD デジタル 教科書体 NK-B" panose="02020700000000000000" pitchFamily="18" charset="-128"/>
              </a:rPr>
              <a:t>モーセ路程</a:t>
            </a:r>
            <a:r>
              <a:rPr lang="en-US" altLang="ja-JP" sz="5400" dirty="0">
                <a:latin typeface="UD デジタル 教科書体 NK-B" panose="02020700000000000000" pitchFamily="18" charset="-128"/>
                <a:ea typeface="UD デジタル 教科書体 NK-B" panose="02020700000000000000" pitchFamily="18" charset="-128"/>
              </a:rPr>
              <a:t>)</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858678A7-24EC-3F2C-5227-BF8342242A7B}"/>
              </a:ext>
            </a:extLst>
          </p:cNvPr>
          <p:cNvSpPr txBox="1"/>
          <p:nvPr/>
        </p:nvSpPr>
        <p:spPr>
          <a:xfrm>
            <a:off x="6503647" y="4019140"/>
            <a:ext cx="1658217"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ろ　　　てい</a:t>
            </a:r>
          </a:p>
        </p:txBody>
      </p:sp>
    </p:spTree>
    <p:extLst>
      <p:ext uri="{BB962C8B-B14F-4D97-AF65-F5344CB8AC3E}">
        <p14:creationId xmlns:p14="http://schemas.microsoft.com/office/powerpoint/2010/main" val="1101775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a:extLst>
              <a:ext uri="{FF2B5EF4-FFF2-40B4-BE49-F238E27FC236}">
                <a16:creationId xmlns:a16="http://schemas.microsoft.com/office/drawing/2014/main" id="{1B2D7287-FA1E-4E8D-D57B-335ABE74ED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1943" y="1245437"/>
            <a:ext cx="7107656" cy="5024921"/>
          </a:xfrm>
          <a:prstGeom prst="rect">
            <a:avLst/>
          </a:prstGeom>
        </p:spPr>
      </p:pic>
      <p:sp>
        <p:nvSpPr>
          <p:cNvPr id="8" name="正方形/長方形 7">
            <a:extLst>
              <a:ext uri="{FF2B5EF4-FFF2-40B4-BE49-F238E27FC236}">
                <a16:creationId xmlns:a16="http://schemas.microsoft.com/office/drawing/2014/main" id="{8678AA63-D5A8-94CD-A9E4-9D6DA50DF7BE}"/>
              </a:ext>
            </a:extLst>
          </p:cNvPr>
          <p:cNvSpPr/>
          <p:nvPr/>
        </p:nvSpPr>
        <p:spPr>
          <a:xfrm>
            <a:off x="537029" y="558613"/>
            <a:ext cx="3842658" cy="1052471"/>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6B4A4CE7-0532-ABE7-466B-F111640EDA3A}"/>
              </a:ext>
            </a:extLst>
          </p:cNvPr>
          <p:cNvSpPr txBox="1"/>
          <p:nvPr/>
        </p:nvSpPr>
        <p:spPr>
          <a:xfrm>
            <a:off x="685799" y="783772"/>
            <a:ext cx="3842658"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最初の摂理</a:t>
            </a:r>
          </a:p>
        </p:txBody>
      </p:sp>
      <p:sp>
        <p:nvSpPr>
          <p:cNvPr id="6" name="爆発: 14 pt 5">
            <a:extLst>
              <a:ext uri="{FF2B5EF4-FFF2-40B4-BE49-F238E27FC236}">
                <a16:creationId xmlns:a16="http://schemas.microsoft.com/office/drawing/2014/main" id="{51DBE441-7247-CF03-D0AA-5DFC34B2D74F}"/>
              </a:ext>
            </a:extLst>
          </p:cNvPr>
          <p:cNvSpPr/>
          <p:nvPr/>
        </p:nvSpPr>
        <p:spPr>
          <a:xfrm rot="2312172">
            <a:off x="7310776" y="3573226"/>
            <a:ext cx="3485698" cy="3405184"/>
          </a:xfrm>
          <a:prstGeom prst="irregularSeal2">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EE4077F5-7A47-1FFC-8A2E-C11F81918784}"/>
              </a:ext>
            </a:extLst>
          </p:cNvPr>
          <p:cNvSpPr txBox="1"/>
          <p:nvPr/>
        </p:nvSpPr>
        <p:spPr>
          <a:xfrm>
            <a:off x="8117453" y="4770610"/>
            <a:ext cx="1872343" cy="923330"/>
          </a:xfrm>
          <a:prstGeom prst="rect">
            <a:avLst/>
          </a:prstGeom>
          <a:noFill/>
        </p:spPr>
        <p:txBody>
          <a:bodyPr wrap="square" rtlCol="0">
            <a:spAutoFit/>
          </a:bodyPr>
          <a:lstStyle/>
          <a:p>
            <a:r>
              <a:rPr kumimoji="1" lang="ja-JP" altLang="en-US" sz="5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失敗</a:t>
            </a:r>
          </a:p>
        </p:txBody>
      </p:sp>
      <p:sp>
        <p:nvSpPr>
          <p:cNvPr id="2" name="テキスト ボックス 1">
            <a:extLst>
              <a:ext uri="{FF2B5EF4-FFF2-40B4-BE49-F238E27FC236}">
                <a16:creationId xmlns:a16="http://schemas.microsoft.com/office/drawing/2014/main" id="{7C3237B3-E6F2-90E4-79A3-9FADDC4B4291}"/>
              </a:ext>
            </a:extLst>
          </p:cNvPr>
          <p:cNvSpPr txBox="1"/>
          <p:nvPr/>
        </p:nvSpPr>
        <p:spPr>
          <a:xfrm>
            <a:off x="852925" y="586340"/>
            <a:ext cx="52575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さい　　　　しょ　　　　　　　　　　</a:t>
            </a:r>
            <a:r>
              <a:rPr kumimoji="1" lang="ja-JP" altLang="en-US" sz="1400" dirty="0">
                <a:latin typeface="UD デジタル 教科書体 NK-B" panose="02020700000000000000" pitchFamily="18" charset="-128"/>
                <a:ea typeface="UD デジタル 教科書体 NK-B" panose="02020700000000000000" pitchFamily="18" charset="-128"/>
              </a:rPr>
              <a:t>  せつ       り</a:t>
            </a:r>
          </a:p>
        </p:txBody>
      </p:sp>
      <p:sp>
        <p:nvSpPr>
          <p:cNvPr id="5" name="テキスト ボックス 4">
            <a:extLst>
              <a:ext uri="{FF2B5EF4-FFF2-40B4-BE49-F238E27FC236}">
                <a16:creationId xmlns:a16="http://schemas.microsoft.com/office/drawing/2014/main" id="{FC66D124-DF65-DD51-A623-67AC5B65C47D}"/>
              </a:ext>
            </a:extLst>
          </p:cNvPr>
          <p:cNvSpPr txBox="1"/>
          <p:nvPr/>
        </p:nvSpPr>
        <p:spPr>
          <a:xfrm>
            <a:off x="8247954" y="4601030"/>
            <a:ext cx="1447589" cy="307777"/>
          </a:xfrm>
          <a:prstGeom prst="rect">
            <a:avLst/>
          </a:prstGeom>
          <a:noFill/>
        </p:spPr>
        <p:txBody>
          <a:bodyPr wrap="square" rtlCol="0">
            <a:spAutoFit/>
          </a:bodyPr>
          <a:lstStyle/>
          <a:p>
            <a:r>
              <a:rPr kumimoji="1" lang="ja-JP" altLang="en-US" sz="1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しっ　　　　ぱい</a:t>
            </a:r>
          </a:p>
        </p:txBody>
      </p:sp>
    </p:spTree>
    <p:extLst>
      <p:ext uri="{BB962C8B-B14F-4D97-AF65-F5344CB8AC3E}">
        <p14:creationId xmlns:p14="http://schemas.microsoft.com/office/powerpoint/2010/main" val="247727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F7742F7-7D6C-E865-50C7-9A51EAF5A1F0}"/>
              </a:ext>
            </a:extLst>
          </p:cNvPr>
          <p:cNvSpPr/>
          <p:nvPr/>
        </p:nvSpPr>
        <p:spPr>
          <a:xfrm>
            <a:off x="849792" y="775433"/>
            <a:ext cx="4568371" cy="97015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a:extLst>
              <a:ext uri="{FF2B5EF4-FFF2-40B4-BE49-F238E27FC236}">
                <a16:creationId xmlns:a16="http://schemas.microsoft.com/office/drawing/2014/main" id="{571D09AE-970D-6FD0-C7F3-16ECFBC1091A}"/>
              </a:ext>
            </a:extLst>
          </p:cNvPr>
          <p:cNvSpPr txBox="1"/>
          <p:nvPr/>
        </p:nvSpPr>
        <p:spPr>
          <a:xfrm>
            <a:off x="968829" y="951992"/>
            <a:ext cx="4568372"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二番目の摂理</a:t>
            </a:r>
          </a:p>
        </p:txBody>
      </p:sp>
      <p:sp>
        <p:nvSpPr>
          <p:cNvPr id="3" name="テキスト ボックス 2">
            <a:extLst>
              <a:ext uri="{FF2B5EF4-FFF2-40B4-BE49-F238E27FC236}">
                <a16:creationId xmlns:a16="http://schemas.microsoft.com/office/drawing/2014/main" id="{86E9FCDC-7C47-B04C-E6E1-63C77849BB11}"/>
              </a:ext>
            </a:extLst>
          </p:cNvPr>
          <p:cNvSpPr txBox="1"/>
          <p:nvPr/>
        </p:nvSpPr>
        <p:spPr>
          <a:xfrm>
            <a:off x="711197" y="1932489"/>
            <a:ext cx="6023432" cy="830997"/>
          </a:xfrm>
          <a:prstGeom prst="rect">
            <a:avLst/>
          </a:prstGeom>
          <a:noFill/>
        </p:spPr>
        <p:txBody>
          <a:bodyPr wrap="square" rtlCol="0">
            <a:spAutoFit/>
          </a:bodyPr>
          <a:lstStyle/>
          <a:p>
            <a:r>
              <a:rPr kumimoji="1" lang="ja-JP" altLang="en-US" sz="4800" dirty="0">
                <a:latin typeface="UD デジタル 教科書体 NK-B" panose="02020700000000000000" pitchFamily="18" charset="-128"/>
                <a:ea typeface="UD デジタル 教科書体 NK-B" panose="02020700000000000000" pitchFamily="18" charset="-128"/>
              </a:rPr>
              <a:t>三大奇跡、十災禍</a:t>
            </a:r>
          </a:p>
        </p:txBody>
      </p:sp>
      <p:pic>
        <p:nvPicPr>
          <p:cNvPr id="6" name="コンテンツ プレースホルダー 3">
            <a:extLst>
              <a:ext uri="{FF2B5EF4-FFF2-40B4-BE49-F238E27FC236}">
                <a16:creationId xmlns:a16="http://schemas.microsoft.com/office/drawing/2014/main" id="{B88D27B2-BD75-B34A-594B-0C9765C3B4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6518" y="822255"/>
            <a:ext cx="3903962" cy="5522082"/>
          </a:xfrm>
          <a:prstGeom prst="rect">
            <a:avLst/>
          </a:prstGeom>
          <a:solidFill>
            <a:srgbClr val="666699"/>
          </a:solidFill>
        </p:spPr>
      </p:pic>
      <p:pic>
        <p:nvPicPr>
          <p:cNvPr id="7" name="コンテンツ プレースホルダー 3">
            <a:extLst>
              <a:ext uri="{FF2B5EF4-FFF2-40B4-BE49-F238E27FC236}">
                <a16:creationId xmlns:a16="http://schemas.microsoft.com/office/drawing/2014/main" id="{CE9C24A9-FFA0-A606-1394-1869E37B7A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654" b="5448"/>
          <a:stretch/>
        </p:blipFill>
        <p:spPr>
          <a:xfrm>
            <a:off x="849792" y="2758427"/>
            <a:ext cx="5555430" cy="3585910"/>
          </a:xfrm>
          <a:prstGeom prst="rect">
            <a:avLst/>
          </a:prstGeom>
        </p:spPr>
      </p:pic>
      <p:sp>
        <p:nvSpPr>
          <p:cNvPr id="8" name="テキスト ボックス 7">
            <a:extLst>
              <a:ext uri="{FF2B5EF4-FFF2-40B4-BE49-F238E27FC236}">
                <a16:creationId xmlns:a16="http://schemas.microsoft.com/office/drawing/2014/main" id="{EFAE1E94-E3A5-20F0-531C-409FCED1463E}"/>
              </a:ext>
            </a:extLst>
          </p:cNvPr>
          <p:cNvSpPr txBox="1"/>
          <p:nvPr/>
        </p:nvSpPr>
        <p:spPr>
          <a:xfrm>
            <a:off x="1263119" y="775433"/>
            <a:ext cx="52575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に　　　  ばん　　　　め　　　　　　　　　　</a:t>
            </a:r>
            <a:r>
              <a:rPr kumimoji="1" lang="ja-JP" altLang="en-US" sz="1400" dirty="0">
                <a:latin typeface="UD デジタル 教科書体 NK-B" panose="02020700000000000000" pitchFamily="18" charset="-128"/>
                <a:ea typeface="UD デジタル 教科書体 NK-B" panose="02020700000000000000" pitchFamily="18" charset="-128"/>
              </a:rPr>
              <a:t>  せつ        り</a:t>
            </a:r>
          </a:p>
        </p:txBody>
      </p:sp>
      <p:sp>
        <p:nvSpPr>
          <p:cNvPr id="9" name="テキスト ボックス 8">
            <a:extLst>
              <a:ext uri="{FF2B5EF4-FFF2-40B4-BE49-F238E27FC236}">
                <a16:creationId xmlns:a16="http://schemas.microsoft.com/office/drawing/2014/main" id="{ACE2B1EB-8B6E-E667-32F7-6E22F449AA9B}"/>
              </a:ext>
            </a:extLst>
          </p:cNvPr>
          <p:cNvSpPr txBox="1"/>
          <p:nvPr/>
        </p:nvSpPr>
        <p:spPr>
          <a:xfrm>
            <a:off x="849792" y="1761558"/>
            <a:ext cx="525758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さん　 　だい　  　　き 　　　せき　　　　　　じゅっ　　さい　　　か</a:t>
            </a:r>
          </a:p>
        </p:txBody>
      </p:sp>
    </p:spTree>
    <p:extLst>
      <p:ext uri="{BB962C8B-B14F-4D97-AF65-F5344CB8AC3E}">
        <p14:creationId xmlns:p14="http://schemas.microsoft.com/office/powerpoint/2010/main" val="1313548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4">
            <a:extLst>
              <a:ext uri="{FF2B5EF4-FFF2-40B4-BE49-F238E27FC236}">
                <a16:creationId xmlns:a16="http://schemas.microsoft.com/office/drawing/2014/main" id="{12FA6806-0A3D-2934-BC14-C09EB183A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2497" y="684495"/>
            <a:ext cx="4306664" cy="5463508"/>
          </a:xfrm>
          <a:prstGeom prst="rect">
            <a:avLst/>
          </a:prstGeom>
          <a:solidFill>
            <a:srgbClr val="00FF99"/>
          </a:solidFill>
        </p:spPr>
      </p:pic>
      <p:pic>
        <p:nvPicPr>
          <p:cNvPr id="3" name="コンテンツ プレースホルダー 3">
            <a:extLst>
              <a:ext uri="{FF2B5EF4-FFF2-40B4-BE49-F238E27FC236}">
                <a16:creationId xmlns:a16="http://schemas.microsoft.com/office/drawing/2014/main" id="{55E8B12A-E525-4000-F995-46D7A22A49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3294" y="709997"/>
            <a:ext cx="3666209" cy="2592434"/>
          </a:xfrm>
          <a:prstGeom prst="rect">
            <a:avLst/>
          </a:prstGeom>
        </p:spPr>
      </p:pic>
      <p:sp>
        <p:nvSpPr>
          <p:cNvPr id="5" name="テキスト ボックス 4">
            <a:extLst>
              <a:ext uri="{FF2B5EF4-FFF2-40B4-BE49-F238E27FC236}">
                <a16:creationId xmlns:a16="http://schemas.microsoft.com/office/drawing/2014/main" id="{51173B9B-4433-933A-4BCA-4BF4889250AF}"/>
              </a:ext>
            </a:extLst>
          </p:cNvPr>
          <p:cNvSpPr txBox="1"/>
          <p:nvPr/>
        </p:nvSpPr>
        <p:spPr>
          <a:xfrm>
            <a:off x="8679547" y="825135"/>
            <a:ext cx="1719944" cy="830997"/>
          </a:xfrm>
          <a:prstGeom prst="rect">
            <a:avLst/>
          </a:prstGeom>
          <a:noFill/>
        </p:spPr>
        <p:txBody>
          <a:bodyPr wrap="square" rtlCol="0">
            <a:spAutoFit/>
          </a:bodyPr>
          <a:lstStyle/>
          <a:p>
            <a:pPr algn="ctr"/>
            <a:r>
              <a:rPr lang="ja-JP" altLang="en-US" sz="4800" b="1" dirty="0">
                <a:latin typeface="UD デジタル 教科書体 NK-B" panose="02020700000000000000" pitchFamily="18" charset="-128"/>
                <a:ea typeface="UD デジタル 教科書体 NK-B" panose="02020700000000000000" pitchFamily="18" charset="-128"/>
              </a:rPr>
              <a:t>軍隊</a:t>
            </a:r>
            <a:endParaRPr kumimoji="1" lang="en-US" altLang="ja-JP" sz="4800" b="1"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812CA6BD-C348-DC51-77E8-D398C81DB934}"/>
              </a:ext>
            </a:extLst>
          </p:cNvPr>
          <p:cNvSpPr txBox="1"/>
          <p:nvPr/>
        </p:nvSpPr>
        <p:spPr>
          <a:xfrm>
            <a:off x="1865079" y="741349"/>
            <a:ext cx="2470387" cy="830997"/>
          </a:xfrm>
          <a:prstGeom prst="rect">
            <a:avLst/>
          </a:prstGeom>
          <a:noFill/>
        </p:spPr>
        <p:txBody>
          <a:bodyPr wrap="square" rtlCol="0">
            <a:spAutoFit/>
          </a:bodyPr>
          <a:lstStyle/>
          <a:p>
            <a:pPr algn="ctr"/>
            <a:r>
              <a:rPr lang="ja-JP" altLang="en-US" sz="4800" b="1" dirty="0">
                <a:latin typeface="UD デジタル 教科書体 NK-B" panose="02020700000000000000" pitchFamily="18" charset="-128"/>
                <a:ea typeface="UD デジタル 教科書体 NK-B" panose="02020700000000000000" pitchFamily="18" charset="-128"/>
              </a:rPr>
              <a:t>カナン</a:t>
            </a:r>
            <a:r>
              <a:rPr lang="ja-JP" altLang="en-US" sz="3600" b="1" dirty="0">
                <a:latin typeface="UD デジタル 教科書体 NK-B" panose="02020700000000000000" pitchFamily="18" charset="-128"/>
                <a:ea typeface="UD デジタル 教科書体 NK-B" panose="02020700000000000000" pitchFamily="18" charset="-128"/>
              </a:rPr>
              <a:t>へ</a:t>
            </a:r>
            <a:endParaRPr kumimoji="1" lang="en-US" altLang="ja-JP" sz="4800" b="1" dirty="0">
              <a:latin typeface="UD デジタル 教科書体 NK-B" panose="02020700000000000000" pitchFamily="18" charset="-128"/>
              <a:ea typeface="UD デジタル 教科書体 NK-B" panose="02020700000000000000" pitchFamily="18" charset="-128"/>
            </a:endParaRPr>
          </a:p>
        </p:txBody>
      </p:sp>
      <p:pic>
        <p:nvPicPr>
          <p:cNvPr id="8" name="図 7">
            <a:extLst>
              <a:ext uri="{FF2B5EF4-FFF2-40B4-BE49-F238E27FC236}">
                <a16:creationId xmlns:a16="http://schemas.microsoft.com/office/drawing/2014/main" id="{A313418D-5FCA-48E5-BB13-ED50E3E2146F}"/>
              </a:ext>
            </a:extLst>
          </p:cNvPr>
          <p:cNvPicPr>
            <a:picLocks noChangeAspect="1"/>
          </p:cNvPicPr>
          <p:nvPr/>
        </p:nvPicPr>
        <p:blipFill>
          <a:blip r:embed="rId5"/>
          <a:stretch>
            <a:fillRect/>
          </a:stretch>
        </p:blipFill>
        <p:spPr>
          <a:xfrm>
            <a:off x="6623294" y="3416249"/>
            <a:ext cx="3666208" cy="2749655"/>
          </a:xfrm>
          <a:prstGeom prst="rect">
            <a:avLst/>
          </a:prstGeom>
        </p:spPr>
      </p:pic>
      <p:sp>
        <p:nvSpPr>
          <p:cNvPr id="9" name="テキスト ボックス 8">
            <a:extLst>
              <a:ext uri="{FF2B5EF4-FFF2-40B4-BE49-F238E27FC236}">
                <a16:creationId xmlns:a16="http://schemas.microsoft.com/office/drawing/2014/main" id="{63023659-E065-58A0-584F-FA822F45A452}"/>
              </a:ext>
            </a:extLst>
          </p:cNvPr>
          <p:cNvSpPr txBox="1"/>
          <p:nvPr/>
        </p:nvSpPr>
        <p:spPr>
          <a:xfrm>
            <a:off x="8642128" y="3555570"/>
            <a:ext cx="1719944" cy="830997"/>
          </a:xfrm>
          <a:prstGeom prst="rect">
            <a:avLst/>
          </a:prstGeom>
          <a:noFill/>
        </p:spPr>
        <p:txBody>
          <a:bodyPr wrap="square" rtlCol="0">
            <a:spAutoFit/>
          </a:bodyPr>
          <a:lstStyle/>
          <a:p>
            <a:pPr algn="ctr"/>
            <a:r>
              <a:rPr kumimoji="1" lang="ja-JP" altLang="en-US" sz="4800" b="1" dirty="0">
                <a:latin typeface="UD デジタル 教科書体 NK-B" panose="02020700000000000000" pitchFamily="18" charset="-128"/>
                <a:ea typeface="UD デジタル 教科書体 NK-B" panose="02020700000000000000" pitchFamily="18" charset="-128"/>
              </a:rPr>
              <a:t>飢え</a:t>
            </a:r>
            <a:endParaRPr kumimoji="1" lang="en-US" altLang="ja-JP" sz="4800" b="1"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833C9D66-1516-DBB3-2055-AE7015CD2959}"/>
              </a:ext>
            </a:extLst>
          </p:cNvPr>
          <p:cNvSpPr txBox="1"/>
          <p:nvPr/>
        </p:nvSpPr>
        <p:spPr>
          <a:xfrm>
            <a:off x="8966410" y="697778"/>
            <a:ext cx="1462110"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ぐん　 　たい</a:t>
            </a:r>
          </a:p>
        </p:txBody>
      </p:sp>
      <p:sp>
        <p:nvSpPr>
          <p:cNvPr id="10" name="テキスト ボックス 9">
            <a:extLst>
              <a:ext uri="{FF2B5EF4-FFF2-40B4-BE49-F238E27FC236}">
                <a16:creationId xmlns:a16="http://schemas.microsoft.com/office/drawing/2014/main" id="{B32636A0-65B3-6046-A2B2-34DB0998653C}"/>
              </a:ext>
            </a:extLst>
          </p:cNvPr>
          <p:cNvSpPr txBox="1"/>
          <p:nvPr/>
        </p:nvSpPr>
        <p:spPr>
          <a:xfrm>
            <a:off x="9059616" y="3416249"/>
            <a:ext cx="1462110"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う</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92560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6"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9EAF45B-0C7E-EB3D-CFF7-69B234191378}"/>
              </a:ext>
            </a:extLst>
          </p:cNvPr>
          <p:cNvSpPr/>
          <p:nvPr/>
        </p:nvSpPr>
        <p:spPr>
          <a:xfrm>
            <a:off x="849792" y="738170"/>
            <a:ext cx="4568371" cy="100741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5" name="コンテンツ プレースホルダー 3">
            <a:extLst>
              <a:ext uri="{FF2B5EF4-FFF2-40B4-BE49-F238E27FC236}">
                <a16:creationId xmlns:a16="http://schemas.microsoft.com/office/drawing/2014/main" id="{90575D75-D533-8341-76D4-A3EDB195A4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866" y="2708485"/>
            <a:ext cx="4648666" cy="3287144"/>
          </a:xfrm>
          <a:prstGeom prst="rect">
            <a:avLst/>
          </a:prstGeom>
        </p:spPr>
      </p:pic>
      <p:sp>
        <p:nvSpPr>
          <p:cNvPr id="6" name="テキスト ボックス 5">
            <a:extLst>
              <a:ext uri="{FF2B5EF4-FFF2-40B4-BE49-F238E27FC236}">
                <a16:creationId xmlns:a16="http://schemas.microsoft.com/office/drawing/2014/main" id="{65627F81-EA7B-EFC9-1B9A-1F16D50B5B98}"/>
              </a:ext>
            </a:extLst>
          </p:cNvPr>
          <p:cNvSpPr txBox="1"/>
          <p:nvPr/>
        </p:nvSpPr>
        <p:spPr>
          <a:xfrm>
            <a:off x="981866" y="2717313"/>
            <a:ext cx="1719944" cy="923330"/>
          </a:xfrm>
          <a:prstGeom prst="rect">
            <a:avLst/>
          </a:prstGeom>
          <a:noFill/>
        </p:spPr>
        <p:txBody>
          <a:bodyPr wrap="square" rtlCol="0">
            <a:spAutoFit/>
          </a:bodyPr>
          <a:lstStyle/>
          <a:p>
            <a:pPr algn="ctr"/>
            <a:r>
              <a:rPr kumimoji="1" lang="ja-JP" altLang="en-US" sz="5400" b="1" dirty="0">
                <a:latin typeface="UD デジタル 教科書体 NK-B" panose="02020700000000000000" pitchFamily="18" charset="-128"/>
                <a:ea typeface="UD デジタル 教科書体 NK-B" panose="02020700000000000000" pitchFamily="18" charset="-128"/>
              </a:rPr>
              <a:t>幕屋</a:t>
            </a:r>
            <a:endParaRPr kumimoji="1" lang="en-US" altLang="ja-JP" sz="5400" b="1" dirty="0">
              <a:latin typeface="UD デジタル 教科書体 NK-B" panose="02020700000000000000" pitchFamily="18" charset="-128"/>
              <a:ea typeface="UD デジタル 教科書体 NK-B" panose="02020700000000000000" pitchFamily="18" charset="-128"/>
            </a:endParaRPr>
          </a:p>
        </p:txBody>
      </p:sp>
      <p:pic>
        <p:nvPicPr>
          <p:cNvPr id="7" name="コンテンツ プレースホルダー 4">
            <a:extLst>
              <a:ext uri="{FF2B5EF4-FFF2-40B4-BE49-F238E27FC236}">
                <a16:creationId xmlns:a16="http://schemas.microsoft.com/office/drawing/2014/main" id="{88FA92EA-99AD-D5EB-FFD5-86AB51A92240}"/>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6304308" y="2848152"/>
            <a:ext cx="4450778" cy="3147477"/>
          </a:xfrm>
        </p:spPr>
      </p:pic>
      <p:sp>
        <p:nvSpPr>
          <p:cNvPr id="8" name="テキスト ボックス 7">
            <a:extLst>
              <a:ext uri="{FF2B5EF4-FFF2-40B4-BE49-F238E27FC236}">
                <a16:creationId xmlns:a16="http://schemas.microsoft.com/office/drawing/2014/main" id="{C5615615-2D8D-E6A5-7AE6-AD6FFF4720B7}"/>
              </a:ext>
            </a:extLst>
          </p:cNvPr>
          <p:cNvSpPr txBox="1"/>
          <p:nvPr/>
        </p:nvSpPr>
        <p:spPr>
          <a:xfrm>
            <a:off x="6234921" y="2877180"/>
            <a:ext cx="1719944" cy="923330"/>
          </a:xfrm>
          <a:prstGeom prst="rect">
            <a:avLst/>
          </a:prstGeom>
          <a:noFill/>
        </p:spPr>
        <p:txBody>
          <a:bodyPr wrap="square" rtlCol="0">
            <a:spAutoFit/>
          </a:bodyPr>
          <a:lstStyle/>
          <a:p>
            <a:pPr algn="ctr"/>
            <a:r>
              <a:rPr kumimoji="1" lang="ja-JP" altLang="en-US" sz="5400" b="1" dirty="0">
                <a:latin typeface="UD デジタル 教科書体 NK-B" panose="02020700000000000000" pitchFamily="18" charset="-128"/>
                <a:ea typeface="UD デジタル 教科書体 NK-B" panose="02020700000000000000" pitchFamily="18" charset="-128"/>
              </a:rPr>
              <a:t>十戒</a:t>
            </a:r>
            <a:endParaRPr kumimoji="1" lang="en-US" altLang="ja-JP" sz="5400" b="1" dirty="0">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1E928D45-34A1-2F47-D416-767440C4C567}"/>
              </a:ext>
            </a:extLst>
          </p:cNvPr>
          <p:cNvSpPr txBox="1"/>
          <p:nvPr/>
        </p:nvSpPr>
        <p:spPr>
          <a:xfrm>
            <a:off x="968829" y="908450"/>
            <a:ext cx="4568372"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二番目の摂理</a:t>
            </a:r>
          </a:p>
        </p:txBody>
      </p:sp>
      <p:sp>
        <p:nvSpPr>
          <p:cNvPr id="4" name="爆発: 14 pt 3">
            <a:extLst>
              <a:ext uri="{FF2B5EF4-FFF2-40B4-BE49-F238E27FC236}">
                <a16:creationId xmlns:a16="http://schemas.microsoft.com/office/drawing/2014/main" id="{7B411164-1457-F966-CE99-B69FBCB06645}"/>
              </a:ext>
            </a:extLst>
          </p:cNvPr>
          <p:cNvSpPr/>
          <p:nvPr/>
        </p:nvSpPr>
        <p:spPr>
          <a:xfrm rot="2312172">
            <a:off x="7310776" y="3573226"/>
            <a:ext cx="3485698" cy="3405184"/>
          </a:xfrm>
          <a:prstGeom prst="irregularSeal2">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8AB1BE3C-2F81-261C-64AA-E44B0A295946}"/>
              </a:ext>
            </a:extLst>
          </p:cNvPr>
          <p:cNvSpPr txBox="1"/>
          <p:nvPr/>
        </p:nvSpPr>
        <p:spPr>
          <a:xfrm>
            <a:off x="8117453" y="4770610"/>
            <a:ext cx="1872343" cy="923330"/>
          </a:xfrm>
          <a:prstGeom prst="rect">
            <a:avLst/>
          </a:prstGeom>
          <a:noFill/>
        </p:spPr>
        <p:txBody>
          <a:bodyPr wrap="square" rtlCol="0">
            <a:spAutoFit/>
          </a:bodyPr>
          <a:lstStyle/>
          <a:p>
            <a:r>
              <a:rPr kumimoji="1" lang="ja-JP" altLang="en-US" sz="5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失敗</a:t>
            </a:r>
          </a:p>
        </p:txBody>
      </p:sp>
      <p:sp>
        <p:nvSpPr>
          <p:cNvPr id="10" name="テキスト ボックス 9">
            <a:extLst>
              <a:ext uri="{FF2B5EF4-FFF2-40B4-BE49-F238E27FC236}">
                <a16:creationId xmlns:a16="http://schemas.microsoft.com/office/drawing/2014/main" id="{382127DE-291B-885B-EE52-981A02688C77}"/>
              </a:ext>
            </a:extLst>
          </p:cNvPr>
          <p:cNvSpPr txBox="1"/>
          <p:nvPr/>
        </p:nvSpPr>
        <p:spPr>
          <a:xfrm>
            <a:off x="3081204" y="1936505"/>
            <a:ext cx="5490522" cy="707886"/>
          </a:xfrm>
          <a:prstGeom prst="rect">
            <a:avLst/>
          </a:prstGeom>
          <a:noFill/>
        </p:spPr>
        <p:txBody>
          <a:bodyPr wrap="square" rtlCol="0">
            <a:spAutoFit/>
          </a:bodyPr>
          <a:lstStyle/>
          <a:p>
            <a:r>
              <a:rPr kumimoji="1" lang="ja-JP" altLang="en-US" sz="4000" dirty="0">
                <a:latin typeface="UD デジタル 教科書体 NK-B" panose="02020700000000000000" pitchFamily="18" charset="-128"/>
                <a:ea typeface="UD デジタル 教科書体 NK-B" panose="02020700000000000000" pitchFamily="18" charset="-128"/>
              </a:rPr>
              <a:t>イスラエル民族への</a:t>
            </a:r>
            <a:r>
              <a:rPr kumimoji="1" lang="ja-JP" altLang="en-US" sz="4000" dirty="0">
                <a:solidFill>
                  <a:srgbClr val="FF0000"/>
                </a:solidFill>
                <a:latin typeface="UD デジタル 教科書体 NK-B" panose="02020700000000000000" pitchFamily="18" charset="-128"/>
                <a:ea typeface="UD デジタル 教科書体 NK-B" panose="02020700000000000000" pitchFamily="18" charset="-128"/>
              </a:rPr>
              <a:t>怒り</a:t>
            </a:r>
          </a:p>
        </p:txBody>
      </p:sp>
      <p:sp>
        <p:nvSpPr>
          <p:cNvPr id="11" name="テキスト ボックス 10">
            <a:extLst>
              <a:ext uri="{FF2B5EF4-FFF2-40B4-BE49-F238E27FC236}">
                <a16:creationId xmlns:a16="http://schemas.microsoft.com/office/drawing/2014/main" id="{1F4171E1-601B-8B9A-E3E0-B22F88E598A2}"/>
              </a:ext>
            </a:extLst>
          </p:cNvPr>
          <p:cNvSpPr txBox="1"/>
          <p:nvPr/>
        </p:nvSpPr>
        <p:spPr>
          <a:xfrm>
            <a:off x="1263119" y="775433"/>
            <a:ext cx="52575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に　　　  ばん　　　　め　　　　　　　　　　</a:t>
            </a:r>
            <a:r>
              <a:rPr kumimoji="1" lang="ja-JP" altLang="en-US" sz="1400" dirty="0">
                <a:latin typeface="UD デジタル 教科書体 NK-B" panose="02020700000000000000" pitchFamily="18" charset="-128"/>
                <a:ea typeface="UD デジタル 教科書体 NK-B" panose="02020700000000000000" pitchFamily="18" charset="-128"/>
              </a:rPr>
              <a:t>  せつ        り</a:t>
            </a:r>
          </a:p>
        </p:txBody>
      </p:sp>
      <p:sp>
        <p:nvSpPr>
          <p:cNvPr id="12" name="テキスト ボックス 11">
            <a:extLst>
              <a:ext uri="{FF2B5EF4-FFF2-40B4-BE49-F238E27FC236}">
                <a16:creationId xmlns:a16="http://schemas.microsoft.com/office/drawing/2014/main" id="{6E3D9D3E-13A1-4A79-24A1-8E97C6E1FC15}"/>
              </a:ext>
            </a:extLst>
          </p:cNvPr>
          <p:cNvSpPr txBox="1"/>
          <p:nvPr/>
        </p:nvSpPr>
        <p:spPr>
          <a:xfrm>
            <a:off x="1287681" y="2555338"/>
            <a:ext cx="2147020"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まく　　　　 や</a:t>
            </a:r>
          </a:p>
        </p:txBody>
      </p:sp>
      <p:sp>
        <p:nvSpPr>
          <p:cNvPr id="13" name="テキスト ボックス 12">
            <a:extLst>
              <a:ext uri="{FF2B5EF4-FFF2-40B4-BE49-F238E27FC236}">
                <a16:creationId xmlns:a16="http://schemas.microsoft.com/office/drawing/2014/main" id="{28294272-2BB3-E947-175F-17B67B35727B}"/>
              </a:ext>
            </a:extLst>
          </p:cNvPr>
          <p:cNvSpPr txBox="1"/>
          <p:nvPr/>
        </p:nvSpPr>
        <p:spPr>
          <a:xfrm>
            <a:off x="6481621" y="2765040"/>
            <a:ext cx="2147020"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じっ　　　かい</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357139F4-4878-ADDC-AFC5-00A88CB47250}"/>
              </a:ext>
            </a:extLst>
          </p:cNvPr>
          <p:cNvSpPr txBox="1"/>
          <p:nvPr/>
        </p:nvSpPr>
        <p:spPr>
          <a:xfrm>
            <a:off x="5449007" y="1808467"/>
            <a:ext cx="266844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みん　 ぞく　　　　　　　　　　　　いか</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AE41EBFF-E8B0-B295-BFCD-18610C71166C}"/>
              </a:ext>
            </a:extLst>
          </p:cNvPr>
          <p:cNvSpPr txBox="1"/>
          <p:nvPr/>
        </p:nvSpPr>
        <p:spPr>
          <a:xfrm>
            <a:off x="8247954" y="4601030"/>
            <a:ext cx="1447589" cy="307777"/>
          </a:xfrm>
          <a:prstGeom prst="rect">
            <a:avLst/>
          </a:prstGeom>
          <a:noFill/>
        </p:spPr>
        <p:txBody>
          <a:bodyPr wrap="square" rtlCol="0">
            <a:spAutoFit/>
          </a:bodyPr>
          <a:lstStyle/>
          <a:p>
            <a:r>
              <a:rPr kumimoji="1" lang="ja-JP" altLang="en-US" sz="1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しっ　　　　ぱい</a:t>
            </a:r>
          </a:p>
        </p:txBody>
      </p:sp>
    </p:spTree>
    <p:extLst>
      <p:ext uri="{BB962C8B-B14F-4D97-AF65-F5344CB8AC3E}">
        <p14:creationId xmlns:p14="http://schemas.microsoft.com/office/powerpoint/2010/main" val="2490362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4" grpId="0" animBg="1"/>
      <p:bldP spid="9" grpId="0"/>
      <p:bldP spid="10"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星: 7 pt 13">
            <a:extLst>
              <a:ext uri="{FF2B5EF4-FFF2-40B4-BE49-F238E27FC236}">
                <a16:creationId xmlns:a16="http://schemas.microsoft.com/office/drawing/2014/main" id="{93F90600-0D35-F8A5-C2BE-9FEA5D5833CC}"/>
              </a:ext>
            </a:extLst>
          </p:cNvPr>
          <p:cNvSpPr/>
          <p:nvPr/>
        </p:nvSpPr>
        <p:spPr>
          <a:xfrm rot="356916">
            <a:off x="6192777" y="288139"/>
            <a:ext cx="4011955" cy="2076089"/>
          </a:xfrm>
          <a:prstGeom prst="star7">
            <a:avLst>
              <a:gd name="adj" fmla="val 35893"/>
              <a:gd name="hf" fmla="val 102572"/>
              <a:gd name="vf" fmla="val 105210"/>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58A063B4-3B1B-C64A-70D7-B2D8E3FC7434}"/>
              </a:ext>
            </a:extLst>
          </p:cNvPr>
          <p:cNvSpPr/>
          <p:nvPr/>
        </p:nvSpPr>
        <p:spPr>
          <a:xfrm>
            <a:off x="849792" y="775433"/>
            <a:ext cx="4568371" cy="97015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46051341-2286-04F2-7321-82768F43C3FD}"/>
              </a:ext>
            </a:extLst>
          </p:cNvPr>
          <p:cNvSpPr txBox="1"/>
          <p:nvPr/>
        </p:nvSpPr>
        <p:spPr>
          <a:xfrm>
            <a:off x="968829" y="922964"/>
            <a:ext cx="4568372"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三</a:t>
            </a:r>
            <a:r>
              <a:rPr kumimoji="1" lang="ja-JP" altLang="en-US" sz="5400" dirty="0">
                <a:latin typeface="UD デジタル 教科書体 NK-B" panose="02020700000000000000" pitchFamily="18" charset="-128"/>
                <a:ea typeface="UD デジタル 教科書体 NK-B" panose="02020700000000000000" pitchFamily="18" charset="-128"/>
              </a:rPr>
              <a:t>番目の摂理</a:t>
            </a:r>
          </a:p>
        </p:txBody>
      </p:sp>
      <p:pic>
        <p:nvPicPr>
          <p:cNvPr id="4" name="コンテンツ プレースホルダー 2">
            <a:extLst>
              <a:ext uri="{FF2B5EF4-FFF2-40B4-BE49-F238E27FC236}">
                <a16:creationId xmlns:a16="http://schemas.microsoft.com/office/drawing/2014/main" id="{D45386F8-271D-9E90-785A-F889E1E86D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798" t="1481" r="30484" b="72063"/>
          <a:stretch/>
        </p:blipFill>
        <p:spPr>
          <a:xfrm>
            <a:off x="6861626" y="2865584"/>
            <a:ext cx="2024744" cy="2410409"/>
          </a:xfrm>
          <a:prstGeom prst="rect">
            <a:avLst/>
          </a:prstGeom>
        </p:spPr>
      </p:pic>
      <p:pic>
        <p:nvPicPr>
          <p:cNvPr id="5" name="コンテンツ プレースホルダー 2">
            <a:extLst>
              <a:ext uri="{FF2B5EF4-FFF2-40B4-BE49-F238E27FC236}">
                <a16:creationId xmlns:a16="http://schemas.microsoft.com/office/drawing/2014/main" id="{0BC3C111-392B-865E-EF86-2852D393FE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106" t="10048" r="45978" b="61481"/>
          <a:stretch/>
        </p:blipFill>
        <p:spPr>
          <a:xfrm>
            <a:off x="9358790" y="2865584"/>
            <a:ext cx="2024744" cy="2410409"/>
          </a:xfrm>
          <a:prstGeom prst="rect">
            <a:avLst/>
          </a:prstGeom>
        </p:spPr>
      </p:pic>
      <p:sp>
        <p:nvSpPr>
          <p:cNvPr id="6" name="テキスト ボックス 5">
            <a:extLst>
              <a:ext uri="{FF2B5EF4-FFF2-40B4-BE49-F238E27FC236}">
                <a16:creationId xmlns:a16="http://schemas.microsoft.com/office/drawing/2014/main" id="{0668DE04-5703-6A36-8827-DA37B105C204}"/>
              </a:ext>
            </a:extLst>
          </p:cNvPr>
          <p:cNvSpPr txBox="1"/>
          <p:nvPr/>
        </p:nvSpPr>
        <p:spPr>
          <a:xfrm>
            <a:off x="6861626" y="5368171"/>
            <a:ext cx="2333171"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ヨシュア</a:t>
            </a:r>
          </a:p>
        </p:txBody>
      </p:sp>
      <p:sp>
        <p:nvSpPr>
          <p:cNvPr id="7" name="テキスト ボックス 6">
            <a:extLst>
              <a:ext uri="{FF2B5EF4-FFF2-40B4-BE49-F238E27FC236}">
                <a16:creationId xmlns:a16="http://schemas.microsoft.com/office/drawing/2014/main" id="{D6F53A3C-0533-0A6B-81D4-6B416B860F6B}"/>
              </a:ext>
            </a:extLst>
          </p:cNvPr>
          <p:cNvSpPr txBox="1"/>
          <p:nvPr/>
        </p:nvSpPr>
        <p:spPr>
          <a:xfrm>
            <a:off x="9587859" y="5368171"/>
            <a:ext cx="2108199"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カレブ</a:t>
            </a:r>
          </a:p>
        </p:txBody>
      </p:sp>
      <p:pic>
        <p:nvPicPr>
          <p:cNvPr id="8" name="コンテンツ プレースホルダー 3">
            <a:extLst>
              <a:ext uri="{FF2B5EF4-FFF2-40B4-BE49-F238E27FC236}">
                <a16:creationId xmlns:a16="http://schemas.microsoft.com/office/drawing/2014/main" id="{6D0EB38F-7ADA-D06C-1AC7-E7D223FE4DC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772" t="3154" r="56689" b="69725"/>
          <a:stretch/>
        </p:blipFill>
        <p:spPr>
          <a:xfrm>
            <a:off x="1211145" y="2773408"/>
            <a:ext cx="2373504" cy="2594763"/>
          </a:xfrm>
          <a:prstGeom prst="rect">
            <a:avLst/>
          </a:prstGeom>
        </p:spPr>
      </p:pic>
      <p:sp>
        <p:nvSpPr>
          <p:cNvPr id="9" name="テキスト ボックス 8">
            <a:extLst>
              <a:ext uri="{FF2B5EF4-FFF2-40B4-BE49-F238E27FC236}">
                <a16:creationId xmlns:a16="http://schemas.microsoft.com/office/drawing/2014/main" id="{0AF3E335-C11F-4975-E7A2-D2DE0850FC01}"/>
              </a:ext>
            </a:extLst>
          </p:cNvPr>
          <p:cNvSpPr txBox="1"/>
          <p:nvPr/>
        </p:nvSpPr>
        <p:spPr>
          <a:xfrm>
            <a:off x="1422400" y="5508799"/>
            <a:ext cx="1950993" cy="769441"/>
          </a:xfrm>
          <a:prstGeom prst="rect">
            <a:avLst/>
          </a:prstGeom>
          <a:noFill/>
        </p:spPr>
        <p:txBody>
          <a:bodyPr wrap="square" rtlCol="0">
            <a:spAutoFit/>
          </a:bodyPr>
          <a:lstStyle/>
          <a:p>
            <a:pPr algn="ctr"/>
            <a:r>
              <a:rPr kumimoji="1" lang="ja-JP" altLang="en-US" sz="4400" dirty="0">
                <a:latin typeface="UD デジタル 教科書体 NK-B" panose="02020700000000000000" pitchFamily="18" charset="-128"/>
                <a:ea typeface="UD デジタル 教科書体 NK-B" panose="02020700000000000000" pitchFamily="18" charset="-128"/>
              </a:rPr>
              <a:t>モーセ</a:t>
            </a:r>
            <a:endParaRPr kumimoji="1" lang="en-US" altLang="ja-JP" sz="4400" dirty="0">
              <a:latin typeface="UD デジタル 教科書体 NK-B" panose="02020700000000000000" pitchFamily="18" charset="-128"/>
              <a:ea typeface="UD デジタル 教科書体 NK-B" panose="02020700000000000000" pitchFamily="18" charset="-128"/>
            </a:endParaRPr>
          </a:p>
        </p:txBody>
      </p:sp>
      <p:sp>
        <p:nvSpPr>
          <p:cNvPr id="10" name="吹き出し: 円形 9">
            <a:extLst>
              <a:ext uri="{FF2B5EF4-FFF2-40B4-BE49-F238E27FC236}">
                <a16:creationId xmlns:a16="http://schemas.microsoft.com/office/drawing/2014/main" id="{59ED91E1-E717-B4F6-6BEB-30A67348FB2D}"/>
              </a:ext>
            </a:extLst>
          </p:cNvPr>
          <p:cNvSpPr/>
          <p:nvPr/>
        </p:nvSpPr>
        <p:spPr>
          <a:xfrm>
            <a:off x="3998852" y="2585703"/>
            <a:ext cx="2663045" cy="2079803"/>
          </a:xfrm>
          <a:prstGeom prst="wedgeEllipseCallout">
            <a:avLst>
              <a:gd name="adj1" fmla="val -83828"/>
              <a:gd name="adj2" fmla="val 2272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EA5F6706-7F4B-99B6-60EF-E203DCF8F170}"/>
              </a:ext>
            </a:extLst>
          </p:cNvPr>
          <p:cNvSpPr txBox="1"/>
          <p:nvPr/>
        </p:nvSpPr>
        <p:spPr>
          <a:xfrm>
            <a:off x="4339252" y="3428996"/>
            <a:ext cx="2157821" cy="523220"/>
          </a:xfrm>
          <a:prstGeom prst="rect">
            <a:avLst/>
          </a:prstGeom>
          <a:noFill/>
        </p:spPr>
        <p:txBody>
          <a:bodyPr wrap="square" rtlCol="0">
            <a:spAutoFit/>
          </a:bodyPr>
          <a:lstStyle/>
          <a:p>
            <a:r>
              <a:rPr kumimoji="1" lang="ja-JP" altLang="en-US" sz="2800" dirty="0">
                <a:latin typeface="UD デジタル 教科書体 NK-B" panose="02020700000000000000" pitchFamily="18" charset="-128"/>
                <a:ea typeface="UD デジタル 教科書体 NK-B" panose="02020700000000000000" pitchFamily="18" charset="-128"/>
              </a:rPr>
              <a:t>後は頼んだ！</a:t>
            </a:r>
          </a:p>
        </p:txBody>
      </p:sp>
      <p:sp>
        <p:nvSpPr>
          <p:cNvPr id="12" name="テキスト ボックス 11">
            <a:extLst>
              <a:ext uri="{FF2B5EF4-FFF2-40B4-BE49-F238E27FC236}">
                <a16:creationId xmlns:a16="http://schemas.microsoft.com/office/drawing/2014/main" id="{34101CDB-7381-0771-EC0C-133D36EF344F}"/>
              </a:ext>
            </a:extLst>
          </p:cNvPr>
          <p:cNvSpPr txBox="1"/>
          <p:nvPr/>
        </p:nvSpPr>
        <p:spPr>
          <a:xfrm>
            <a:off x="7000689" y="893936"/>
            <a:ext cx="2587170" cy="1200329"/>
          </a:xfrm>
          <a:prstGeom prst="rect">
            <a:avLst/>
          </a:prstGeom>
          <a:noFill/>
        </p:spPr>
        <p:txBody>
          <a:bodyPr wrap="square" rtlCol="0">
            <a:spAutoFit/>
          </a:bodyPr>
          <a:lstStyle/>
          <a:p>
            <a:r>
              <a:rPr kumimoji="1" lang="ja-JP" altLang="en-US" sz="7200" dirty="0">
                <a:latin typeface="UD デジタル 教科書体 NK-B" panose="02020700000000000000" pitchFamily="18" charset="-128"/>
                <a:ea typeface="UD デジタル 教科書体 NK-B" panose="02020700000000000000" pitchFamily="18" charset="-128"/>
              </a:rPr>
              <a:t>成功！</a:t>
            </a:r>
            <a:endParaRPr kumimoji="1" lang="en-US" altLang="ja-JP" sz="72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AE9859D2-2DFD-7060-3532-DA0F22E536DB}"/>
              </a:ext>
            </a:extLst>
          </p:cNvPr>
          <p:cNvSpPr txBox="1"/>
          <p:nvPr/>
        </p:nvSpPr>
        <p:spPr>
          <a:xfrm>
            <a:off x="1147007" y="775433"/>
            <a:ext cx="52575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さん　　　 ばん　　　　め　　　　　　　　　　</a:t>
            </a:r>
            <a:r>
              <a:rPr kumimoji="1" lang="ja-JP" altLang="en-US" sz="1400" dirty="0">
                <a:latin typeface="UD デジタル 教科書体 NK-B" panose="02020700000000000000" pitchFamily="18" charset="-128"/>
                <a:ea typeface="UD デジタル 教科書体 NK-B" panose="02020700000000000000" pitchFamily="18" charset="-128"/>
              </a:rPr>
              <a:t>  せつ        り</a:t>
            </a:r>
          </a:p>
        </p:txBody>
      </p:sp>
      <p:sp>
        <p:nvSpPr>
          <p:cNvPr id="15" name="テキスト ボックス 14">
            <a:extLst>
              <a:ext uri="{FF2B5EF4-FFF2-40B4-BE49-F238E27FC236}">
                <a16:creationId xmlns:a16="http://schemas.microsoft.com/office/drawing/2014/main" id="{2CEECF11-B686-BDF5-4D48-7F91A5147EC5}"/>
              </a:ext>
            </a:extLst>
          </p:cNvPr>
          <p:cNvSpPr txBox="1"/>
          <p:nvPr/>
        </p:nvSpPr>
        <p:spPr>
          <a:xfrm>
            <a:off x="7273468" y="752891"/>
            <a:ext cx="1921329" cy="313366"/>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せい　　　　　　こう</a:t>
            </a:r>
          </a:p>
        </p:txBody>
      </p:sp>
      <p:sp>
        <p:nvSpPr>
          <p:cNvPr id="16" name="テキスト ボックス 15">
            <a:extLst>
              <a:ext uri="{FF2B5EF4-FFF2-40B4-BE49-F238E27FC236}">
                <a16:creationId xmlns:a16="http://schemas.microsoft.com/office/drawing/2014/main" id="{272ECF75-1303-66D4-E4F4-AA7962F7FDA5}"/>
              </a:ext>
            </a:extLst>
          </p:cNvPr>
          <p:cNvSpPr txBox="1"/>
          <p:nvPr/>
        </p:nvSpPr>
        <p:spPr>
          <a:xfrm>
            <a:off x="4344785" y="3248078"/>
            <a:ext cx="2058936"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あと　　 　たの</a:t>
            </a:r>
          </a:p>
        </p:txBody>
      </p:sp>
    </p:spTree>
    <p:extLst>
      <p:ext uri="{BB962C8B-B14F-4D97-AF65-F5344CB8AC3E}">
        <p14:creationId xmlns:p14="http://schemas.microsoft.com/office/powerpoint/2010/main" val="318625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F34C477-7CF8-281B-6DDE-9A1AE7460E56}"/>
              </a:ext>
            </a:extLst>
          </p:cNvPr>
          <p:cNvSpPr txBox="1"/>
          <p:nvPr/>
        </p:nvSpPr>
        <p:spPr>
          <a:xfrm>
            <a:off x="1006928" y="708233"/>
            <a:ext cx="10468428"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神様の摂理は大変なことが多い！</a:t>
            </a:r>
          </a:p>
        </p:txBody>
      </p:sp>
      <p:sp>
        <p:nvSpPr>
          <p:cNvPr id="5" name="テキスト ボックス 4">
            <a:extLst>
              <a:ext uri="{FF2B5EF4-FFF2-40B4-BE49-F238E27FC236}">
                <a16:creationId xmlns:a16="http://schemas.microsoft.com/office/drawing/2014/main" id="{A7CBB222-A890-30CF-8D50-10C793992CEC}"/>
              </a:ext>
            </a:extLst>
          </p:cNvPr>
          <p:cNvSpPr txBox="1"/>
          <p:nvPr/>
        </p:nvSpPr>
        <p:spPr>
          <a:xfrm>
            <a:off x="9564915" y="1631563"/>
            <a:ext cx="2235200"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でも</a:t>
            </a:r>
            <a:r>
              <a:rPr kumimoji="1" lang="en-US" altLang="ja-JP" sz="4400" dirty="0">
                <a:latin typeface="UD デジタル 教科書体 NK-B" panose="02020700000000000000" pitchFamily="18" charset="-128"/>
                <a:ea typeface="UD デジタル 教科書体 NK-B" panose="02020700000000000000" pitchFamily="18" charset="-128"/>
              </a:rPr>
              <a:t>…</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C59FDBA4-04A8-A65C-1391-93D4A9C00FC3}"/>
              </a:ext>
            </a:extLst>
          </p:cNvPr>
          <p:cNvSpPr txBox="1"/>
          <p:nvPr/>
        </p:nvSpPr>
        <p:spPr>
          <a:xfrm>
            <a:off x="1201058" y="502242"/>
            <a:ext cx="8563053"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せつ　　　　り　　　　　　　　　 　たい　　　 へん　　　　　　　　　　　　　　　　　　　　　　　　　　  　おお</a:t>
            </a:r>
          </a:p>
        </p:txBody>
      </p:sp>
      <p:sp>
        <p:nvSpPr>
          <p:cNvPr id="6" name="テキスト ボックス 5">
            <a:extLst>
              <a:ext uri="{FF2B5EF4-FFF2-40B4-BE49-F238E27FC236}">
                <a16:creationId xmlns:a16="http://schemas.microsoft.com/office/drawing/2014/main" id="{C2912B66-F572-8301-E5EB-DBD2EEB85F4C}"/>
              </a:ext>
            </a:extLst>
          </p:cNvPr>
          <p:cNvSpPr txBox="1"/>
          <p:nvPr/>
        </p:nvSpPr>
        <p:spPr>
          <a:xfrm>
            <a:off x="696872" y="5812631"/>
            <a:ext cx="8563053"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しん　　　　　　　　　　　　　　　　　　　　　　　　　　　　　　　　　　　　　の　　　　　　　　　　　　　こ</a:t>
            </a:r>
          </a:p>
        </p:txBody>
      </p:sp>
      <p:pic>
        <p:nvPicPr>
          <p:cNvPr id="1026" name="Picture 2" descr="ソース画像を表示">
            <a:extLst>
              <a:ext uri="{FF2B5EF4-FFF2-40B4-BE49-F238E27FC236}">
                <a16:creationId xmlns:a16="http://schemas.microsoft.com/office/drawing/2014/main" id="{65385162-7074-5345-8550-A887213955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4258"/>
          <a:stretch/>
        </p:blipFill>
        <p:spPr bwMode="auto">
          <a:xfrm>
            <a:off x="3159485" y="1878245"/>
            <a:ext cx="5873029" cy="3861057"/>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52F855E3-029E-3A11-2222-1F2218C8598F}"/>
              </a:ext>
            </a:extLst>
          </p:cNvPr>
          <p:cNvSpPr/>
          <p:nvPr/>
        </p:nvSpPr>
        <p:spPr>
          <a:xfrm>
            <a:off x="388418" y="5959288"/>
            <a:ext cx="11705447" cy="1015663"/>
          </a:xfrm>
          <a:prstGeom prst="rect">
            <a:avLst/>
          </a:prstGeom>
          <a:noFill/>
        </p:spPr>
        <p:txBody>
          <a:bodyPr wrap="none" lIns="91440" tIns="45720" rIns="91440" bIns="45720">
            <a:spAutoFit/>
          </a:bodyPr>
          <a:lstStyle/>
          <a:p>
            <a:pPr algn="ctr"/>
            <a:r>
              <a:rPr lang="ja-JP" altLang="en-US" sz="60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UD デジタル 教科書体 NK-B" panose="02020700000000000000" pitchFamily="18" charset="-128"/>
                <a:ea typeface="UD デジタル 教科書体 NK-B" panose="02020700000000000000" pitchFamily="18" charset="-128"/>
              </a:rPr>
              <a:t>神様を信じることで乗り越えられる！</a:t>
            </a:r>
            <a:endParaRPr lang="ja-JP" altLang="en-US" sz="60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97411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9E435EC-ECBE-CC1C-F3AB-68A079C3E983}"/>
              </a:ext>
            </a:extLst>
          </p:cNvPr>
          <p:cNvPicPr>
            <a:picLocks noChangeAspect="1"/>
          </p:cNvPicPr>
          <p:nvPr/>
        </p:nvPicPr>
        <p:blipFill rotWithShape="1">
          <a:blip r:embed="rId3">
            <a:extLst>
              <a:ext uri="{28A0092B-C50C-407E-A947-70E740481C1C}">
                <a14:useLocalDpi xmlns:a14="http://schemas.microsoft.com/office/drawing/2010/main" val="0"/>
              </a:ext>
            </a:extLst>
          </a:blip>
          <a:srcRect l="47562" t="6312" r="33312" b="49202"/>
          <a:stretch/>
        </p:blipFill>
        <p:spPr>
          <a:xfrm>
            <a:off x="2168635" y="1864206"/>
            <a:ext cx="1497638" cy="1959454"/>
          </a:xfrm>
          <a:prstGeom prst="rect">
            <a:avLst/>
          </a:prstGeom>
        </p:spPr>
      </p:pic>
      <p:pic>
        <p:nvPicPr>
          <p:cNvPr id="3" name="図 2" descr="部屋, カーテン が含まれている画像&#10;&#10;自動的に生成された説明">
            <a:extLst>
              <a:ext uri="{FF2B5EF4-FFF2-40B4-BE49-F238E27FC236}">
                <a16:creationId xmlns:a16="http://schemas.microsoft.com/office/drawing/2014/main" id="{13DAD32C-3E49-19B6-E89C-F46B0EDC4113}"/>
              </a:ext>
            </a:extLst>
          </p:cNvPr>
          <p:cNvPicPr>
            <a:picLocks noChangeAspect="1"/>
          </p:cNvPicPr>
          <p:nvPr/>
        </p:nvPicPr>
        <p:blipFill rotWithShape="1">
          <a:blip r:embed="rId4">
            <a:extLst>
              <a:ext uri="{28A0092B-C50C-407E-A947-70E740481C1C}">
                <a14:useLocalDpi xmlns:a14="http://schemas.microsoft.com/office/drawing/2010/main" val="0"/>
              </a:ext>
            </a:extLst>
          </a:blip>
          <a:srcRect l="80167" r="9914" b="75122"/>
          <a:stretch/>
        </p:blipFill>
        <p:spPr>
          <a:xfrm>
            <a:off x="5011205" y="1853974"/>
            <a:ext cx="1388948" cy="1959454"/>
          </a:xfrm>
          <a:prstGeom prst="rect">
            <a:avLst/>
          </a:prstGeom>
        </p:spPr>
      </p:pic>
      <p:pic>
        <p:nvPicPr>
          <p:cNvPr id="4" name="コンテンツ プレースホルダー 4">
            <a:extLst>
              <a:ext uri="{FF2B5EF4-FFF2-40B4-BE49-F238E27FC236}">
                <a16:creationId xmlns:a16="http://schemas.microsoft.com/office/drawing/2014/main" id="{DCBA91A8-383B-BD52-9206-3A0A5C6C2A9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364" t="7711" r="38895" b="70253"/>
          <a:stretch/>
        </p:blipFill>
        <p:spPr>
          <a:xfrm>
            <a:off x="7767978" y="1867012"/>
            <a:ext cx="1497638" cy="2022259"/>
          </a:xfrm>
          <a:prstGeom prst="rect">
            <a:avLst/>
          </a:prstGeom>
        </p:spPr>
      </p:pic>
      <p:sp>
        <p:nvSpPr>
          <p:cNvPr id="5" name="テキスト ボックス 4">
            <a:extLst>
              <a:ext uri="{FF2B5EF4-FFF2-40B4-BE49-F238E27FC236}">
                <a16:creationId xmlns:a16="http://schemas.microsoft.com/office/drawing/2014/main" id="{4ECE31B1-1CB2-5270-C738-79D445E816BB}"/>
              </a:ext>
            </a:extLst>
          </p:cNvPr>
          <p:cNvSpPr txBox="1"/>
          <p:nvPr/>
        </p:nvSpPr>
        <p:spPr>
          <a:xfrm>
            <a:off x="1945161" y="1401957"/>
            <a:ext cx="1944586" cy="523220"/>
          </a:xfrm>
          <a:prstGeom prst="rect">
            <a:avLst/>
          </a:prstGeom>
          <a:noFill/>
        </p:spPr>
        <p:txBody>
          <a:bodyPr wrap="square" rtlCol="0">
            <a:spAutoFit/>
          </a:bodyPr>
          <a:lstStyle/>
          <a:p>
            <a:r>
              <a:rPr kumimoji="1"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4098226E-C0EB-23F8-7A78-44DEC8796F25}"/>
              </a:ext>
            </a:extLst>
          </p:cNvPr>
          <p:cNvSpPr txBox="1"/>
          <p:nvPr/>
        </p:nvSpPr>
        <p:spPr>
          <a:xfrm>
            <a:off x="5127589" y="1340986"/>
            <a:ext cx="1388948" cy="523220"/>
          </a:xfrm>
          <a:prstGeom prst="rect">
            <a:avLst/>
          </a:prstGeom>
          <a:noFill/>
        </p:spPr>
        <p:txBody>
          <a:bodyPr wrap="square" rtlCol="0">
            <a:spAutoFit/>
          </a:bodyPr>
          <a:lstStyle/>
          <a:p>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イサク</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6AD1CD9B-D545-4E49-BBD4-9574F12CF76E}"/>
              </a:ext>
            </a:extLst>
          </p:cNvPr>
          <p:cNvSpPr txBox="1"/>
          <p:nvPr/>
        </p:nvSpPr>
        <p:spPr>
          <a:xfrm>
            <a:off x="7885134" y="1403938"/>
            <a:ext cx="1388948" cy="523220"/>
          </a:xfrm>
          <a:prstGeom prst="rect">
            <a:avLst/>
          </a:prstGeom>
          <a:noFill/>
        </p:spPr>
        <p:txBody>
          <a:bodyPr wrap="square" rtlCol="0">
            <a:spAutoFit/>
          </a:bodyPr>
          <a:lstStyle/>
          <a:p>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ヤコブ</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0B9B6002-4563-9575-E58F-60D26D420379}"/>
              </a:ext>
            </a:extLst>
          </p:cNvPr>
          <p:cNvSpPr txBox="1"/>
          <p:nvPr/>
        </p:nvSpPr>
        <p:spPr>
          <a:xfrm>
            <a:off x="3412493" y="419299"/>
            <a:ext cx="4850222" cy="923330"/>
          </a:xfrm>
          <a:prstGeom prst="rect">
            <a:avLst/>
          </a:prstGeom>
          <a:noFill/>
        </p:spPr>
        <p:txBody>
          <a:bodyPr wrap="square" rtlCol="0">
            <a:spAutoFit/>
          </a:bodyPr>
          <a:lstStyle/>
          <a:p>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アブラハム家庭</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406AB95E-1333-9203-CA16-207178F8A430}"/>
              </a:ext>
            </a:extLst>
          </p:cNvPr>
          <p:cNvSpPr txBox="1"/>
          <p:nvPr/>
        </p:nvSpPr>
        <p:spPr>
          <a:xfrm>
            <a:off x="6819838" y="262740"/>
            <a:ext cx="255754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　　　　てい</a:t>
            </a:r>
          </a:p>
        </p:txBody>
      </p:sp>
      <p:sp>
        <p:nvSpPr>
          <p:cNvPr id="10" name="テキスト ボックス 9">
            <a:extLst>
              <a:ext uri="{FF2B5EF4-FFF2-40B4-BE49-F238E27FC236}">
                <a16:creationId xmlns:a16="http://schemas.microsoft.com/office/drawing/2014/main" id="{FA37E54D-0BCC-7F41-9179-EBB6FC759964}"/>
              </a:ext>
            </a:extLst>
          </p:cNvPr>
          <p:cNvSpPr txBox="1"/>
          <p:nvPr/>
        </p:nvSpPr>
        <p:spPr>
          <a:xfrm>
            <a:off x="1264621" y="4073321"/>
            <a:ext cx="9809780" cy="769441"/>
          </a:xfrm>
          <a:prstGeom prst="rect">
            <a:avLst/>
          </a:prstGeom>
          <a:noFill/>
        </p:spPr>
        <p:txBody>
          <a:bodyPr wrap="square" rtlCol="0">
            <a:spAutoFit/>
          </a:bodyPr>
          <a:lstStyle/>
          <a:p>
            <a:r>
              <a:rPr kumimoji="1" lang="ja-JP" altLang="en-US" sz="4400" dirty="0">
                <a:solidFill>
                  <a:srgbClr val="00B050"/>
                </a:solidFill>
                <a:latin typeface="UD デジタル 教科書体 NK-B" panose="02020700000000000000" pitchFamily="18" charset="-128"/>
                <a:ea typeface="UD デジタル 教科書体 NK-B" panose="02020700000000000000" pitchFamily="18" charset="-128"/>
              </a:rPr>
              <a:t>メシヤを迎えることが出来る様になった！</a:t>
            </a:r>
          </a:p>
        </p:txBody>
      </p:sp>
      <p:sp>
        <p:nvSpPr>
          <p:cNvPr id="11" name="テキスト ボックス 10">
            <a:extLst>
              <a:ext uri="{FF2B5EF4-FFF2-40B4-BE49-F238E27FC236}">
                <a16:creationId xmlns:a16="http://schemas.microsoft.com/office/drawing/2014/main" id="{FD573CC3-8BE1-676D-3979-4BA9222F117D}"/>
              </a:ext>
            </a:extLst>
          </p:cNvPr>
          <p:cNvSpPr txBox="1"/>
          <p:nvPr/>
        </p:nvSpPr>
        <p:spPr>
          <a:xfrm>
            <a:off x="821689" y="4977284"/>
            <a:ext cx="10034999" cy="769441"/>
          </a:xfrm>
          <a:prstGeom prst="rect">
            <a:avLst/>
          </a:prstGeom>
          <a:noFill/>
        </p:spPr>
        <p:txBody>
          <a:bodyPr wrap="square" rtlCol="0">
            <a:spAutoFit/>
          </a:bodyPr>
          <a:lstStyle/>
          <a:p>
            <a:r>
              <a:rPr kumimoji="1" lang="ja-JP" altLang="en-US" sz="4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問題①  </a:t>
            </a:r>
            <a:r>
              <a:rPr lang="ja-JP" altLang="en-US" sz="4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三</a:t>
            </a:r>
            <a:r>
              <a:rPr kumimoji="1" lang="ja-JP" altLang="en-US" sz="4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種の供え物の失敗</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322A7237-FC28-606B-0E64-D3B57B7AAD49}"/>
              </a:ext>
            </a:extLst>
          </p:cNvPr>
          <p:cNvSpPr txBox="1"/>
          <p:nvPr/>
        </p:nvSpPr>
        <p:spPr>
          <a:xfrm>
            <a:off x="821686" y="5913513"/>
            <a:ext cx="11283221" cy="769441"/>
          </a:xfrm>
          <a:prstGeom prst="rect">
            <a:avLst/>
          </a:prstGeom>
          <a:noFill/>
        </p:spPr>
        <p:txBody>
          <a:bodyPr wrap="square" rtlCol="0">
            <a:spAutoFit/>
          </a:bodyPr>
          <a:lstStyle/>
          <a:p>
            <a:r>
              <a:rPr kumimoji="1" lang="ja-JP" altLang="en-US" sz="4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問題②　アブラハムの家庭の基盤が小さかった</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4CF97606-07DD-DBFE-ECC6-00FF9278A116}"/>
              </a:ext>
            </a:extLst>
          </p:cNvPr>
          <p:cNvSpPr txBox="1"/>
          <p:nvPr/>
        </p:nvSpPr>
        <p:spPr>
          <a:xfrm>
            <a:off x="3317446" y="3903364"/>
            <a:ext cx="5391125"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むか　　　　　　　　　　　　　　　　　　　　　　　　　　　で　　　　き　　 　　　　　　よう</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176C5B80-FD83-2799-FAD2-2D93C301EBF2}"/>
              </a:ext>
            </a:extLst>
          </p:cNvPr>
          <p:cNvSpPr txBox="1"/>
          <p:nvPr/>
        </p:nvSpPr>
        <p:spPr>
          <a:xfrm>
            <a:off x="956067" y="4752440"/>
            <a:ext cx="76363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もん　　だい　　　　　　　　　　　　さん　　しゅ　　　　　　　 　そな　　　　　　　もの　　　　　　　　しっ　  ぱい</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A1F398B0-EC60-1052-C21E-69612A03021D}"/>
              </a:ext>
            </a:extLst>
          </p:cNvPr>
          <p:cNvSpPr txBox="1"/>
          <p:nvPr/>
        </p:nvSpPr>
        <p:spPr>
          <a:xfrm>
            <a:off x="976541" y="5698698"/>
            <a:ext cx="10097860"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もん  　だい　　　　　　　　　　　　　　　　　　　　　　　　　　　　　　　　　　　　　　　　　　　か　 　てい　　　　　　　 　き　　　ばん　　　　　　  　ちい　　　　　　</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04659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四角形: 角を丸くする 13">
            <a:extLst>
              <a:ext uri="{FF2B5EF4-FFF2-40B4-BE49-F238E27FC236}">
                <a16:creationId xmlns:a16="http://schemas.microsoft.com/office/drawing/2014/main" id="{B54B5444-931A-44A0-F97A-7740F4E57D01}"/>
              </a:ext>
            </a:extLst>
          </p:cNvPr>
          <p:cNvSpPr/>
          <p:nvPr/>
        </p:nvSpPr>
        <p:spPr>
          <a:xfrm>
            <a:off x="8066413" y="3890005"/>
            <a:ext cx="3556000" cy="1965972"/>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a16="http://schemas.microsoft.com/office/drawing/2014/main" id="{25094DBC-8175-27B3-17D4-C019452F6E59}"/>
              </a:ext>
            </a:extLst>
          </p:cNvPr>
          <p:cNvSpPr/>
          <p:nvPr/>
        </p:nvSpPr>
        <p:spPr>
          <a:xfrm>
            <a:off x="2116667" y="3926828"/>
            <a:ext cx="4131733" cy="2581963"/>
          </a:xfrm>
          <a:prstGeom prst="ellipse">
            <a:avLst/>
          </a:prstGeom>
          <a:solidFill>
            <a:srgbClr val="F5E86F"/>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a:extLst>
              <a:ext uri="{FF2B5EF4-FFF2-40B4-BE49-F238E27FC236}">
                <a16:creationId xmlns:a16="http://schemas.microsoft.com/office/drawing/2014/main" id="{840DD9EA-F10F-B921-DB43-0FADBC0834C2}"/>
              </a:ext>
            </a:extLst>
          </p:cNvPr>
          <p:cNvSpPr txBox="1"/>
          <p:nvPr/>
        </p:nvSpPr>
        <p:spPr>
          <a:xfrm>
            <a:off x="1575268" y="513361"/>
            <a:ext cx="9041462" cy="2737031"/>
          </a:xfrm>
          <a:prstGeom prst="rect">
            <a:avLst/>
          </a:prstGeom>
          <a:noFill/>
        </p:spPr>
        <p:txBody>
          <a:bodyPr wrap="square" rtlCol="0">
            <a:spAutoFit/>
          </a:bodyPr>
          <a:lstStyle/>
          <a:p>
            <a:pPr algn="ctr">
              <a:lnSpc>
                <a:spcPct val="150000"/>
              </a:lnSpc>
            </a:pPr>
            <a:r>
              <a:rPr kumimoji="1" lang="ja-JP" altLang="en-US" sz="6000" dirty="0">
                <a:latin typeface="UD デジタル 教科書体 NK-B" panose="02020700000000000000" pitchFamily="18" charset="-128"/>
                <a:ea typeface="UD デジタル 教科書体 NK-B" panose="02020700000000000000" pitchFamily="18" charset="-128"/>
              </a:rPr>
              <a:t>メシヤを迎えるための</a:t>
            </a:r>
            <a:endParaRPr kumimoji="1" lang="en-US" altLang="ja-JP" sz="6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6000" dirty="0">
                <a:latin typeface="UD デジタル 教科書体 NK-B" panose="02020700000000000000" pitchFamily="18" charset="-128"/>
                <a:ea typeface="UD デジタル 教科書体 NK-B" panose="02020700000000000000" pitchFamily="18" charset="-128"/>
              </a:rPr>
              <a:t>準備が必要だ！</a:t>
            </a:r>
          </a:p>
        </p:txBody>
      </p:sp>
      <p:sp>
        <p:nvSpPr>
          <p:cNvPr id="4" name="テキスト ボックス 3">
            <a:extLst>
              <a:ext uri="{FF2B5EF4-FFF2-40B4-BE49-F238E27FC236}">
                <a16:creationId xmlns:a16="http://schemas.microsoft.com/office/drawing/2014/main" id="{40CA9959-25DC-4BF0-F9C4-523F2D0A9CD0}"/>
              </a:ext>
            </a:extLst>
          </p:cNvPr>
          <p:cNvSpPr txBox="1"/>
          <p:nvPr/>
        </p:nvSpPr>
        <p:spPr>
          <a:xfrm>
            <a:off x="3281301" y="4709977"/>
            <a:ext cx="1761806"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神</a:t>
            </a:r>
            <a:r>
              <a:rPr kumimoji="1" lang="ja-JP" altLang="en-US" sz="6000" dirty="0">
                <a:latin typeface="UD デジタル 教科書体 NK-B" panose="02020700000000000000" pitchFamily="18" charset="-128"/>
                <a:ea typeface="UD デジタル 教科書体 NK-B" panose="02020700000000000000" pitchFamily="18" charset="-128"/>
              </a:rPr>
              <a:t>様</a:t>
            </a:r>
          </a:p>
        </p:txBody>
      </p:sp>
      <p:sp>
        <p:nvSpPr>
          <p:cNvPr id="10" name="吹き出し: 円形 9">
            <a:extLst>
              <a:ext uri="{FF2B5EF4-FFF2-40B4-BE49-F238E27FC236}">
                <a16:creationId xmlns:a16="http://schemas.microsoft.com/office/drawing/2014/main" id="{187DF557-A7D5-A977-09C2-55A5C084D4C3}"/>
              </a:ext>
            </a:extLst>
          </p:cNvPr>
          <p:cNvSpPr/>
          <p:nvPr/>
        </p:nvSpPr>
        <p:spPr>
          <a:xfrm>
            <a:off x="1378857" y="233095"/>
            <a:ext cx="9463314" cy="3166876"/>
          </a:xfrm>
          <a:prstGeom prst="wedgeEllipseCallout">
            <a:avLst>
              <a:gd name="adj1" fmla="val -19349"/>
              <a:gd name="adj2" fmla="val 6708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矢印: 下 11">
            <a:extLst>
              <a:ext uri="{FF2B5EF4-FFF2-40B4-BE49-F238E27FC236}">
                <a16:creationId xmlns:a16="http://schemas.microsoft.com/office/drawing/2014/main" id="{530FD5BD-2DE3-202C-1E0F-7D4127D501DE}"/>
              </a:ext>
            </a:extLst>
          </p:cNvPr>
          <p:cNvSpPr/>
          <p:nvPr/>
        </p:nvSpPr>
        <p:spPr>
          <a:xfrm rot="20050168">
            <a:off x="8200101" y="2916079"/>
            <a:ext cx="1248229" cy="8998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F65B1780-0C3B-8E56-F25F-FB038EF575A8}"/>
              </a:ext>
            </a:extLst>
          </p:cNvPr>
          <p:cNvSpPr txBox="1"/>
          <p:nvPr/>
        </p:nvSpPr>
        <p:spPr>
          <a:xfrm>
            <a:off x="8175269" y="4028426"/>
            <a:ext cx="3367315" cy="1679178"/>
          </a:xfrm>
          <a:prstGeom prst="rect">
            <a:avLst/>
          </a:prstGeom>
          <a:noFill/>
        </p:spPr>
        <p:txBody>
          <a:bodyPr wrap="square" rtlCol="0">
            <a:spAutoFit/>
          </a:bodyPr>
          <a:lstStyle/>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モーセ路程の</a:t>
            </a:r>
            <a:endParaRPr kumimoji="1" lang="en-US" altLang="ja-JP" sz="36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大きな目的</a:t>
            </a:r>
          </a:p>
        </p:txBody>
      </p:sp>
      <p:sp>
        <p:nvSpPr>
          <p:cNvPr id="3" name="テキスト ボックス 2">
            <a:extLst>
              <a:ext uri="{FF2B5EF4-FFF2-40B4-BE49-F238E27FC236}">
                <a16:creationId xmlns:a16="http://schemas.microsoft.com/office/drawing/2014/main" id="{A33780B8-9A33-08A1-6203-27D7EC5B0A1D}"/>
              </a:ext>
            </a:extLst>
          </p:cNvPr>
          <p:cNvSpPr txBox="1"/>
          <p:nvPr/>
        </p:nvSpPr>
        <p:spPr>
          <a:xfrm>
            <a:off x="9858926" y="4043809"/>
            <a:ext cx="255754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ろ    </a:t>
            </a:r>
            <a:r>
              <a:rPr kumimoji="1" lang="ja-JP" altLang="en-US" sz="1400" dirty="0">
                <a:latin typeface="UD デジタル 教科書体 NK-B" panose="02020700000000000000" pitchFamily="18" charset="-128"/>
                <a:ea typeface="UD デジタル 教科書体 NK-B" panose="02020700000000000000" pitchFamily="18" charset="-128"/>
              </a:rPr>
              <a:t>てい</a:t>
            </a:r>
          </a:p>
        </p:txBody>
      </p:sp>
      <p:sp>
        <p:nvSpPr>
          <p:cNvPr id="5" name="テキスト ボックス 4">
            <a:extLst>
              <a:ext uri="{FF2B5EF4-FFF2-40B4-BE49-F238E27FC236}">
                <a16:creationId xmlns:a16="http://schemas.microsoft.com/office/drawing/2014/main" id="{ED943CFF-1B30-4A33-9218-04CAA40EEA7F}"/>
              </a:ext>
            </a:extLst>
          </p:cNvPr>
          <p:cNvSpPr txBox="1"/>
          <p:nvPr/>
        </p:nvSpPr>
        <p:spPr>
          <a:xfrm>
            <a:off x="5448236" y="690285"/>
            <a:ext cx="255754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むか</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0A70F8AB-A1F1-DA63-9D58-B8CCE49335E8}"/>
              </a:ext>
            </a:extLst>
          </p:cNvPr>
          <p:cNvSpPr txBox="1"/>
          <p:nvPr/>
        </p:nvSpPr>
        <p:spPr>
          <a:xfrm>
            <a:off x="3749818" y="1974125"/>
            <a:ext cx="362343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じゅん　　　　び　　　　　　　　　　　　ひつ　　　　　よう</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1796806B-50BF-37A7-A6D8-0C2B22CAD3B0}"/>
              </a:ext>
            </a:extLst>
          </p:cNvPr>
          <p:cNvSpPr txBox="1"/>
          <p:nvPr/>
        </p:nvSpPr>
        <p:spPr>
          <a:xfrm>
            <a:off x="3523936" y="4556088"/>
            <a:ext cx="255754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かみ　　　　さま</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F9C19B38-C8AC-C5D6-1073-B3B450B39EF1}"/>
              </a:ext>
            </a:extLst>
          </p:cNvPr>
          <p:cNvSpPr txBox="1"/>
          <p:nvPr/>
        </p:nvSpPr>
        <p:spPr>
          <a:xfrm>
            <a:off x="8734068" y="4884071"/>
            <a:ext cx="255754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おお　　　　　　　　　 もく   てき</a:t>
            </a:r>
          </a:p>
        </p:txBody>
      </p:sp>
    </p:spTree>
    <p:extLst>
      <p:ext uri="{BB962C8B-B14F-4D97-AF65-F5344CB8AC3E}">
        <p14:creationId xmlns:p14="http://schemas.microsoft.com/office/powerpoint/2010/main" val="416093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3" grpId="0"/>
      <p:bldP spid="3"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3">
            <a:extLst>
              <a:ext uri="{FF2B5EF4-FFF2-40B4-BE49-F238E27FC236}">
                <a16:creationId xmlns:a16="http://schemas.microsoft.com/office/drawing/2014/main" id="{EC0C76D2-9654-3232-4CD8-3B87BB3BFA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772" t="3154" r="56689" b="69725"/>
          <a:stretch/>
        </p:blipFill>
        <p:spPr>
          <a:xfrm>
            <a:off x="1211524" y="1062098"/>
            <a:ext cx="3549162" cy="3880016"/>
          </a:xfrm>
          <a:prstGeom prst="rect">
            <a:avLst/>
          </a:prstGeom>
        </p:spPr>
      </p:pic>
      <p:sp>
        <p:nvSpPr>
          <p:cNvPr id="3" name="テキスト ボックス 2">
            <a:extLst>
              <a:ext uri="{FF2B5EF4-FFF2-40B4-BE49-F238E27FC236}">
                <a16:creationId xmlns:a16="http://schemas.microsoft.com/office/drawing/2014/main" id="{200568CA-7115-E3CB-517E-B2A56F091E6E}"/>
              </a:ext>
            </a:extLst>
          </p:cNvPr>
          <p:cNvSpPr txBox="1"/>
          <p:nvPr/>
        </p:nvSpPr>
        <p:spPr>
          <a:xfrm>
            <a:off x="1527419" y="5317882"/>
            <a:ext cx="2917371" cy="923330"/>
          </a:xfrm>
          <a:prstGeom prst="rect">
            <a:avLst/>
          </a:prstGeom>
          <a:noFill/>
        </p:spPr>
        <p:txBody>
          <a:bodyPr wrap="square" rtlCol="0">
            <a:spAutoFit/>
          </a:bodyPr>
          <a:lstStyle/>
          <a:p>
            <a:pPr algn="ctr"/>
            <a:r>
              <a:rPr kumimoji="1" lang="ja-JP" altLang="en-US" sz="5400" dirty="0">
                <a:latin typeface="UD デジタル 教科書体 NK-B" panose="02020700000000000000" pitchFamily="18" charset="-128"/>
                <a:ea typeface="UD デジタル 教科書体 NK-B" panose="02020700000000000000" pitchFamily="18" charset="-128"/>
              </a:rPr>
              <a:t>モーセ</a:t>
            </a:r>
            <a:endParaRPr kumimoji="1" lang="en-US" altLang="ja-JP" sz="54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12BFBD16-253C-30CA-BF75-D0B4CF581467}"/>
              </a:ext>
            </a:extLst>
          </p:cNvPr>
          <p:cNvSpPr txBox="1"/>
          <p:nvPr/>
        </p:nvSpPr>
        <p:spPr>
          <a:xfrm>
            <a:off x="5341257" y="1216952"/>
            <a:ext cx="6284686" cy="4424096"/>
          </a:xfrm>
          <a:prstGeom prst="rect">
            <a:avLst/>
          </a:prstGeom>
          <a:noFill/>
        </p:spPr>
        <p:txBody>
          <a:bodyPr wrap="square" rtlCol="0">
            <a:spAutoFit/>
          </a:bodyPr>
          <a:lstStyle/>
          <a:p>
            <a:pP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神様は、幼いイスラエル民族を</a:t>
            </a:r>
            <a:r>
              <a:rPr lang="ja-JP" altLang="en-US" sz="4800" dirty="0">
                <a:latin typeface="UD デジタル 教科書体 NK-B" panose="02020700000000000000" pitchFamily="18" charset="-128"/>
                <a:ea typeface="UD デジタル 教科書体 NK-B" panose="02020700000000000000" pitchFamily="18" charset="-128"/>
              </a:rPr>
              <a:t>、</a:t>
            </a:r>
            <a:r>
              <a:rPr kumimoji="1" lang="ja-JP" altLang="en-US" sz="4800" dirty="0">
                <a:latin typeface="UD デジタル 教科書体 NK-B" panose="02020700000000000000" pitchFamily="18" charset="-128"/>
                <a:ea typeface="UD デジタル 教科書体 NK-B" panose="02020700000000000000" pitchFamily="18" charset="-128"/>
              </a:rPr>
              <a:t>モーセを通して</a:t>
            </a:r>
            <a:r>
              <a:rPr lang="ja-JP" altLang="en-US" sz="4800" dirty="0">
                <a:latin typeface="UD デジタル 教科書体 NK-B" panose="02020700000000000000" pitchFamily="18" charset="-128"/>
                <a:ea typeface="UD デジタル 教科書体 NK-B" panose="02020700000000000000" pitchFamily="18" charset="-128"/>
              </a:rPr>
              <a:t>教育し、</a:t>
            </a:r>
            <a:r>
              <a:rPr kumimoji="1" lang="ja-JP" altLang="en-US" sz="4800" dirty="0">
                <a:solidFill>
                  <a:srgbClr val="FF0000"/>
                </a:solidFill>
                <a:latin typeface="UD デジタル 教科書体 NK-B" panose="02020700000000000000" pitchFamily="18" charset="-128"/>
                <a:ea typeface="UD デジタル 教科書体 NK-B" panose="02020700000000000000" pitchFamily="18" charset="-128"/>
              </a:rPr>
              <a:t>メシヤを守る</a:t>
            </a:r>
            <a:r>
              <a:rPr lang="ja-JP" altLang="en-US" sz="4800" dirty="0">
                <a:solidFill>
                  <a:srgbClr val="FF0000"/>
                </a:solidFill>
                <a:latin typeface="UD デジタル 教科書体 NK-B" panose="02020700000000000000" pitchFamily="18" charset="-128"/>
                <a:ea typeface="UD デジタル 教科書体 NK-B" panose="02020700000000000000" pitchFamily="18" charset="-128"/>
              </a:rPr>
              <a:t>環境を準備</a:t>
            </a:r>
            <a:r>
              <a:rPr lang="ja-JP" altLang="en-US" sz="4800" dirty="0">
                <a:latin typeface="UD デジタル 教科書体 NK-B" panose="02020700000000000000" pitchFamily="18" charset="-128"/>
                <a:ea typeface="UD デジタル 教科書体 NK-B" panose="02020700000000000000" pitchFamily="18" charset="-128"/>
              </a:rPr>
              <a:t>したかった。</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4FE6ACAB-A0B2-256E-53CE-8A5902C6BC7D}"/>
              </a:ext>
            </a:extLst>
          </p:cNvPr>
          <p:cNvSpPr txBox="1"/>
          <p:nvPr/>
        </p:nvSpPr>
        <p:spPr>
          <a:xfrm>
            <a:off x="5497497" y="1318551"/>
            <a:ext cx="3123988"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おさ</a:t>
            </a:r>
          </a:p>
        </p:txBody>
      </p:sp>
      <p:sp>
        <p:nvSpPr>
          <p:cNvPr id="6" name="テキスト ボックス 5">
            <a:extLst>
              <a:ext uri="{FF2B5EF4-FFF2-40B4-BE49-F238E27FC236}">
                <a16:creationId xmlns:a16="http://schemas.microsoft.com/office/drawing/2014/main" id="{FBA78C9E-6497-876B-FA02-C4CBBA2B8EB6}"/>
              </a:ext>
            </a:extLst>
          </p:cNvPr>
          <p:cNvSpPr txBox="1"/>
          <p:nvPr/>
        </p:nvSpPr>
        <p:spPr>
          <a:xfrm>
            <a:off x="5474017" y="2392063"/>
            <a:ext cx="493272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みん　　 ぞく　　　　　　　　　　　　　　　　　　　　　　　　　　　　　　　　　　　とお</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41FB8DCC-2CC7-84B5-A523-39BA2DF4829D}"/>
              </a:ext>
            </a:extLst>
          </p:cNvPr>
          <p:cNvSpPr txBox="1"/>
          <p:nvPr/>
        </p:nvSpPr>
        <p:spPr>
          <a:xfrm>
            <a:off x="5459503" y="3508538"/>
            <a:ext cx="584712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きょう　　いく　　　　　　　　　　　　　　　　　　　　　　　　　　　　　　　　　まも　　　　　　　　かん</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C74920AA-E3F9-A314-7238-76D5AB56B4EE}"/>
              </a:ext>
            </a:extLst>
          </p:cNvPr>
          <p:cNvSpPr txBox="1"/>
          <p:nvPr/>
        </p:nvSpPr>
        <p:spPr>
          <a:xfrm>
            <a:off x="5488531" y="4596564"/>
            <a:ext cx="3123988"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きょう　　　　　　 じゅん　　　び</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097784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300E70A-20B3-0A07-5613-33731825A8B8}"/>
              </a:ext>
            </a:extLst>
          </p:cNvPr>
          <p:cNvSpPr txBox="1"/>
          <p:nvPr/>
        </p:nvSpPr>
        <p:spPr>
          <a:xfrm>
            <a:off x="685799" y="812801"/>
            <a:ext cx="7616372"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◆神様の</a:t>
            </a:r>
            <a:r>
              <a:rPr lang="ja-JP" altLang="en-US" sz="5400" u="sng" dirty="0">
                <a:latin typeface="UD デジタル 教科書体 NK-B" panose="02020700000000000000" pitchFamily="18" charset="-128"/>
                <a:ea typeface="UD デジタル 教科書体 NK-B" panose="02020700000000000000" pitchFamily="18" charset="-128"/>
              </a:rPr>
              <a:t>三回の摂理</a:t>
            </a:r>
            <a:endParaRPr kumimoji="1" lang="ja-JP" altLang="en-US" sz="5400" u="sng"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8A913B02-90E5-B2A0-397F-E62D1E45F5B2}"/>
              </a:ext>
            </a:extLst>
          </p:cNvPr>
          <p:cNvSpPr txBox="1"/>
          <p:nvPr/>
        </p:nvSpPr>
        <p:spPr>
          <a:xfrm>
            <a:off x="685799" y="1707102"/>
            <a:ext cx="10820401" cy="3719095"/>
          </a:xfrm>
          <a:prstGeom prst="rect">
            <a:avLst/>
          </a:prstGeom>
          <a:noFill/>
        </p:spPr>
        <p:txBody>
          <a:bodyPr wrap="square" rtlCol="0">
            <a:spAutoFit/>
          </a:bodyPr>
          <a:lstStyle/>
          <a:p>
            <a:pPr>
              <a:lnSpc>
                <a:spcPct val="150000"/>
              </a:lnSpc>
            </a:pPr>
            <a:r>
              <a:rPr kumimoji="1" lang="en-US" altLang="ja-JP" sz="5400" dirty="0">
                <a:solidFill>
                  <a:srgbClr val="0070C0"/>
                </a:solidFill>
                <a:latin typeface="UD デジタル 教科書体 NK-B" panose="02020700000000000000" pitchFamily="18" charset="-128"/>
                <a:ea typeface="UD デジタル 教科書体 NK-B" panose="02020700000000000000" pitchFamily="18" charset="-128"/>
              </a:rPr>
              <a:t>【</a:t>
            </a:r>
            <a:r>
              <a:rPr kumimoji="1" lang="ja-JP" altLang="en-US" sz="5400" dirty="0">
                <a:solidFill>
                  <a:srgbClr val="0070C0"/>
                </a:solidFill>
                <a:latin typeface="UD デジタル 教科書体 NK-B" panose="02020700000000000000" pitchFamily="18" charset="-128"/>
                <a:ea typeface="UD デジタル 教科書体 NK-B" panose="02020700000000000000" pitchFamily="18" charset="-128"/>
              </a:rPr>
              <a:t>摂理</a:t>
            </a:r>
            <a:r>
              <a:rPr lang="en-US" altLang="ja-JP" sz="5400" dirty="0">
                <a:solidFill>
                  <a:srgbClr val="0070C0"/>
                </a:solidFill>
                <a:latin typeface="UD デジタル 教科書体 NK-B" panose="02020700000000000000" pitchFamily="18" charset="-128"/>
                <a:ea typeface="UD デジタル 教科書体 NK-B" panose="02020700000000000000" pitchFamily="18" charset="-128"/>
              </a:rPr>
              <a:t>】</a:t>
            </a:r>
            <a:endParaRPr kumimoji="1" lang="en-US" altLang="ja-JP" sz="5400" dirty="0">
              <a:solidFill>
                <a:srgbClr val="0070C0"/>
              </a:solidFill>
              <a:latin typeface="UD デジタル 教科書体 NK-B" panose="02020700000000000000" pitchFamily="18" charset="-128"/>
              <a:ea typeface="UD デジタル 教科書体 NK-B" panose="02020700000000000000" pitchFamily="18" charset="-128"/>
            </a:endParaRPr>
          </a:p>
          <a:p>
            <a:pPr>
              <a:lnSpc>
                <a:spcPct val="150000"/>
              </a:lnSpc>
            </a:pPr>
            <a:r>
              <a:rPr kumimoji="1" lang="ja-JP" altLang="en-US" sz="5400" dirty="0">
                <a:latin typeface="UD デジタル 教科書体 NK-B" panose="02020700000000000000" pitchFamily="18" charset="-128"/>
                <a:ea typeface="UD デジタル 教科書体 NK-B" panose="02020700000000000000" pitchFamily="18" charset="-128"/>
              </a:rPr>
              <a:t>　神様の願いを実現するために</a:t>
            </a:r>
            <a:endParaRPr kumimoji="1" lang="en-US" altLang="ja-JP" sz="5400" dirty="0">
              <a:latin typeface="UD デジタル 教科書体 NK-B" panose="02020700000000000000" pitchFamily="18" charset="-128"/>
              <a:ea typeface="UD デジタル 教科書体 NK-B" panose="02020700000000000000" pitchFamily="18" charset="-128"/>
            </a:endParaRPr>
          </a:p>
          <a:p>
            <a:pPr>
              <a:lnSpc>
                <a:spcPct val="150000"/>
              </a:lnSpc>
            </a:pPr>
            <a:r>
              <a:rPr kumimoji="1" lang="ja-JP" altLang="en-US" sz="5400" dirty="0">
                <a:latin typeface="UD デジタル 教科書体 NK-B" panose="02020700000000000000" pitchFamily="18" charset="-128"/>
                <a:ea typeface="UD デジタル 教科書体 NK-B" panose="02020700000000000000" pitchFamily="18" charset="-128"/>
              </a:rPr>
              <a:t>　行われたこと。</a:t>
            </a:r>
          </a:p>
        </p:txBody>
      </p:sp>
      <p:sp>
        <p:nvSpPr>
          <p:cNvPr id="4" name="テキスト ボックス 3">
            <a:extLst>
              <a:ext uri="{FF2B5EF4-FFF2-40B4-BE49-F238E27FC236}">
                <a16:creationId xmlns:a16="http://schemas.microsoft.com/office/drawing/2014/main" id="{7260EFE6-ABD7-434A-BA81-0D758B61C801}"/>
              </a:ext>
            </a:extLst>
          </p:cNvPr>
          <p:cNvSpPr txBox="1"/>
          <p:nvPr/>
        </p:nvSpPr>
        <p:spPr>
          <a:xfrm>
            <a:off x="1549610" y="653143"/>
            <a:ext cx="525758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さん       かい                   せつ       り</a:t>
            </a:r>
          </a:p>
        </p:txBody>
      </p:sp>
      <p:sp>
        <p:nvSpPr>
          <p:cNvPr id="5" name="テキスト ボックス 4">
            <a:extLst>
              <a:ext uri="{FF2B5EF4-FFF2-40B4-BE49-F238E27FC236}">
                <a16:creationId xmlns:a16="http://schemas.microsoft.com/office/drawing/2014/main" id="{AEAABA7C-B4AD-CE2D-0C43-622E8145CAA2}"/>
              </a:ext>
            </a:extLst>
          </p:cNvPr>
          <p:cNvSpPr txBox="1"/>
          <p:nvPr/>
        </p:nvSpPr>
        <p:spPr>
          <a:xfrm>
            <a:off x="1331893" y="1876857"/>
            <a:ext cx="3123988"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せつ　　　　り</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19ED211E-4DD5-EA61-8929-873318F3B209}"/>
              </a:ext>
            </a:extLst>
          </p:cNvPr>
          <p:cNvSpPr txBox="1"/>
          <p:nvPr/>
        </p:nvSpPr>
        <p:spPr>
          <a:xfrm>
            <a:off x="1288351" y="3090470"/>
            <a:ext cx="5373705"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ねが　　　　　　　　　　　　　　　　じつ　　　　げん</a:t>
            </a:r>
          </a:p>
        </p:txBody>
      </p:sp>
      <p:sp>
        <p:nvSpPr>
          <p:cNvPr id="7" name="テキスト ボックス 6">
            <a:extLst>
              <a:ext uri="{FF2B5EF4-FFF2-40B4-BE49-F238E27FC236}">
                <a16:creationId xmlns:a16="http://schemas.microsoft.com/office/drawing/2014/main" id="{72AB28A0-BE1B-40C1-A8EB-C8A70473FBD1}"/>
              </a:ext>
            </a:extLst>
          </p:cNvPr>
          <p:cNvSpPr txBox="1"/>
          <p:nvPr/>
        </p:nvSpPr>
        <p:spPr>
          <a:xfrm>
            <a:off x="1201268" y="4308494"/>
            <a:ext cx="3123988"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おこな</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97783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C16C2849-0ACF-82F2-C90C-3FCAD3C578E2}"/>
              </a:ext>
            </a:extLst>
          </p:cNvPr>
          <p:cNvSpPr txBox="1"/>
          <p:nvPr/>
        </p:nvSpPr>
        <p:spPr>
          <a:xfrm>
            <a:off x="805543" y="3327398"/>
            <a:ext cx="2315028" cy="667658"/>
          </a:xfrm>
          <a:prstGeom prst="rect">
            <a:avLst/>
          </a:prstGeom>
          <a:solidFill>
            <a:schemeClr val="accent6">
              <a:lumMod val="40000"/>
              <a:lumOff val="60000"/>
            </a:schemeClr>
          </a:solidFill>
        </p:spPr>
        <p:txBody>
          <a:bodyPr wrap="square" rtlCol="0">
            <a:spAutoFit/>
          </a:bodyPr>
          <a:lstStyle/>
          <a:p>
            <a:endParaRPr kumimoji="1" lang="ja-JP" altLang="en-US" dirty="0"/>
          </a:p>
        </p:txBody>
      </p:sp>
      <p:sp>
        <p:nvSpPr>
          <p:cNvPr id="2" name="テキスト ボックス 1">
            <a:extLst>
              <a:ext uri="{FF2B5EF4-FFF2-40B4-BE49-F238E27FC236}">
                <a16:creationId xmlns:a16="http://schemas.microsoft.com/office/drawing/2014/main" id="{CD0A46E4-C51F-02FC-AD24-C18D6C5DFA79}"/>
              </a:ext>
            </a:extLst>
          </p:cNvPr>
          <p:cNvSpPr txBox="1"/>
          <p:nvPr/>
        </p:nvSpPr>
        <p:spPr>
          <a:xfrm>
            <a:off x="685799" y="783772"/>
            <a:ext cx="7616372"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◆神様の三回の摂理</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3" name="矢印: 下 2">
            <a:extLst>
              <a:ext uri="{FF2B5EF4-FFF2-40B4-BE49-F238E27FC236}">
                <a16:creationId xmlns:a16="http://schemas.microsoft.com/office/drawing/2014/main" id="{82EECCBD-5EF5-B0C2-461A-A80DAC0B6A1B}"/>
              </a:ext>
            </a:extLst>
          </p:cNvPr>
          <p:cNvSpPr/>
          <p:nvPr/>
        </p:nvSpPr>
        <p:spPr>
          <a:xfrm>
            <a:off x="4630057" y="1538514"/>
            <a:ext cx="899885" cy="2002972"/>
          </a:xfrm>
          <a:prstGeom prst="downArrow">
            <a:avLst>
              <a:gd name="adj1" fmla="val 3064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5E393AFF-C7D1-157D-A886-A66938A0DDD1}"/>
              </a:ext>
            </a:extLst>
          </p:cNvPr>
          <p:cNvSpPr txBox="1"/>
          <p:nvPr/>
        </p:nvSpPr>
        <p:spPr>
          <a:xfrm>
            <a:off x="820057" y="3269342"/>
            <a:ext cx="10892972" cy="2417841"/>
          </a:xfrm>
          <a:prstGeom prst="rect">
            <a:avLst/>
          </a:prstGeom>
          <a:noFill/>
        </p:spPr>
        <p:txBody>
          <a:bodyPr wrap="square" rtlCol="0">
            <a:spAutoFit/>
          </a:bodyPr>
          <a:lstStyle/>
          <a:p>
            <a:pPr>
              <a:lnSpc>
                <a:spcPct val="150000"/>
              </a:lnSpc>
            </a:pPr>
            <a:r>
              <a:rPr kumimoji="1" lang="ja-JP" altLang="en-US" sz="3200" dirty="0">
                <a:latin typeface="UD デジタル 教科書体 NK-B" panose="02020700000000000000" pitchFamily="18" charset="-128"/>
                <a:ea typeface="UD デジタル 教科書体 NK-B" panose="02020700000000000000" pitchFamily="18" charset="-128"/>
              </a:rPr>
              <a:t>神様の願い</a:t>
            </a:r>
            <a:endParaRPr lang="en-US" altLang="ja-JP" sz="3200" dirty="0">
              <a:latin typeface="UD デジタル 教科書体 NK-B" panose="02020700000000000000" pitchFamily="18" charset="-128"/>
              <a:ea typeface="UD デジタル 教科書体 NK-B" panose="02020700000000000000" pitchFamily="18" charset="-128"/>
            </a:endParaRPr>
          </a:p>
          <a:p>
            <a:pP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エジプトに奴隷としてとらえられている</a:t>
            </a:r>
            <a:r>
              <a:rPr kumimoji="1" lang="ja-JP" altLang="en-US" sz="3600" dirty="0">
                <a:solidFill>
                  <a:srgbClr val="FF0000"/>
                </a:solidFill>
                <a:latin typeface="UD デジタル 教科書体 NK-B" panose="02020700000000000000" pitchFamily="18" charset="-128"/>
                <a:ea typeface="UD デジタル 教科書体 NK-B" panose="02020700000000000000" pitchFamily="18" charset="-128"/>
              </a:rPr>
              <a:t>イスラエル民族</a:t>
            </a:r>
            <a:r>
              <a:rPr kumimoji="1" lang="ja-JP" altLang="en-US" sz="3600" dirty="0">
                <a:latin typeface="UD デジタル 教科書体 NK-B" panose="02020700000000000000" pitchFamily="18" charset="-128"/>
                <a:ea typeface="UD デジタル 教科書体 NK-B" panose="02020700000000000000" pitchFamily="18" charset="-128"/>
              </a:rPr>
              <a:t>を</a:t>
            </a:r>
            <a:endParaRPr kumimoji="1" lang="en-US" altLang="ja-JP" sz="3600" dirty="0">
              <a:latin typeface="UD デジタル 教科書体 NK-B" panose="02020700000000000000" pitchFamily="18" charset="-128"/>
              <a:ea typeface="UD デジタル 教科書体 NK-B" panose="02020700000000000000" pitchFamily="18" charset="-128"/>
            </a:endParaRPr>
          </a:p>
          <a:p>
            <a:pP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アブラハムが神様から与えられた</a:t>
            </a:r>
            <a:r>
              <a:rPr kumimoji="1" lang="ja-JP" altLang="en-US" sz="3600" dirty="0">
                <a:solidFill>
                  <a:srgbClr val="FF0000"/>
                </a:solidFill>
                <a:latin typeface="UD デジタル 教科書体 NK-B" panose="02020700000000000000" pitchFamily="18" charset="-128"/>
                <a:ea typeface="UD デジタル 教科書体 NK-B" panose="02020700000000000000" pitchFamily="18" charset="-128"/>
              </a:rPr>
              <a:t>カナンの地</a:t>
            </a:r>
            <a:r>
              <a:rPr kumimoji="1" lang="ja-JP" altLang="en-US" sz="3600" dirty="0">
                <a:latin typeface="UD デジタル 教科書体 NK-B" panose="02020700000000000000" pitchFamily="18" charset="-128"/>
                <a:ea typeface="UD デジタル 教科書体 NK-B" panose="02020700000000000000" pitchFamily="18" charset="-128"/>
              </a:rPr>
              <a:t>に</a:t>
            </a:r>
            <a:r>
              <a:rPr lang="ja-JP" altLang="en-US" sz="3600" dirty="0">
                <a:latin typeface="UD デジタル 教科書体 NK-B" panose="02020700000000000000" pitchFamily="18" charset="-128"/>
                <a:ea typeface="UD デジタル 教科書体 NK-B" panose="02020700000000000000" pitchFamily="18" charset="-128"/>
              </a:rPr>
              <a:t>導く</a:t>
            </a:r>
            <a:r>
              <a:rPr kumimoji="1" lang="ja-JP" altLang="en-US" sz="3600" dirty="0">
                <a:latin typeface="UD デジタル 教科書体 NK-B" panose="02020700000000000000" pitchFamily="18" charset="-128"/>
                <a:ea typeface="UD デジタル 教科書体 NK-B" panose="02020700000000000000" pitchFamily="18" charset="-128"/>
              </a:rPr>
              <a:t>こと</a:t>
            </a:r>
          </a:p>
        </p:txBody>
      </p:sp>
      <p:sp>
        <p:nvSpPr>
          <p:cNvPr id="7" name="テキスト ボックス 6">
            <a:extLst>
              <a:ext uri="{FF2B5EF4-FFF2-40B4-BE49-F238E27FC236}">
                <a16:creationId xmlns:a16="http://schemas.microsoft.com/office/drawing/2014/main" id="{1A618EFE-74E5-A9EE-945B-4B0E939D970D}"/>
              </a:ext>
            </a:extLst>
          </p:cNvPr>
          <p:cNvSpPr txBox="1"/>
          <p:nvPr/>
        </p:nvSpPr>
        <p:spPr>
          <a:xfrm>
            <a:off x="1549610" y="653143"/>
            <a:ext cx="525758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さん       かい                   せつ       り</a:t>
            </a:r>
          </a:p>
        </p:txBody>
      </p:sp>
      <p:sp>
        <p:nvSpPr>
          <p:cNvPr id="8" name="テキスト ボックス 7">
            <a:extLst>
              <a:ext uri="{FF2B5EF4-FFF2-40B4-BE49-F238E27FC236}">
                <a16:creationId xmlns:a16="http://schemas.microsoft.com/office/drawing/2014/main" id="{915B56A8-B964-0401-1081-0744C3F61561}"/>
              </a:ext>
            </a:extLst>
          </p:cNvPr>
          <p:cNvSpPr txBox="1"/>
          <p:nvPr/>
        </p:nvSpPr>
        <p:spPr>
          <a:xfrm>
            <a:off x="852925" y="3283856"/>
            <a:ext cx="5257589"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ねが</a:t>
            </a:r>
          </a:p>
        </p:txBody>
      </p:sp>
      <p:sp>
        <p:nvSpPr>
          <p:cNvPr id="9" name="テキスト ボックス 8">
            <a:extLst>
              <a:ext uri="{FF2B5EF4-FFF2-40B4-BE49-F238E27FC236}">
                <a16:creationId xmlns:a16="http://schemas.microsoft.com/office/drawing/2014/main" id="{13EEF536-CFCA-4D66-0B8C-B1957AE0BA1A}"/>
              </a:ext>
            </a:extLst>
          </p:cNvPr>
          <p:cNvSpPr txBox="1"/>
          <p:nvPr/>
        </p:nvSpPr>
        <p:spPr>
          <a:xfrm>
            <a:off x="3046287" y="4038598"/>
            <a:ext cx="8666742"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ど　れい　　　　　　　　　　　　　　　　　　　　　　　　　　　　　　　　　　　　　　　　　　　　　　　　　　　　　　　　　　　　　　　　　 みん  ぞく</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32DA5B20-FE62-A8A2-A168-BB38963AE257}"/>
              </a:ext>
            </a:extLst>
          </p:cNvPr>
          <p:cNvSpPr txBox="1"/>
          <p:nvPr/>
        </p:nvSpPr>
        <p:spPr>
          <a:xfrm>
            <a:off x="3468914" y="4846234"/>
            <a:ext cx="8666742"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かみ　さま　　　　　　　　　　　　　　　　　　　　　　　　　　　　　　　　　　　　　　　　　　　　　　　　ち　 　　　　みちび</a:t>
            </a:r>
          </a:p>
        </p:txBody>
      </p:sp>
    </p:spTree>
    <p:extLst>
      <p:ext uri="{BB962C8B-B14F-4D97-AF65-F5344CB8AC3E}">
        <p14:creationId xmlns:p14="http://schemas.microsoft.com/office/powerpoint/2010/main" val="3895428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D9F646BE-C05D-5A1A-63AE-83C43476A56F}"/>
              </a:ext>
            </a:extLst>
          </p:cNvPr>
          <p:cNvSpPr/>
          <p:nvPr/>
        </p:nvSpPr>
        <p:spPr>
          <a:xfrm>
            <a:off x="537029" y="733240"/>
            <a:ext cx="3889828" cy="101740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a:extLst>
              <a:ext uri="{FF2B5EF4-FFF2-40B4-BE49-F238E27FC236}">
                <a16:creationId xmlns:a16="http://schemas.microsoft.com/office/drawing/2014/main" id="{A94E3020-3CFB-86A0-284A-1D3ADE894FF4}"/>
              </a:ext>
            </a:extLst>
          </p:cNvPr>
          <p:cNvSpPr txBox="1"/>
          <p:nvPr/>
        </p:nvSpPr>
        <p:spPr>
          <a:xfrm>
            <a:off x="685799" y="914398"/>
            <a:ext cx="4568372"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最初の摂理</a:t>
            </a:r>
          </a:p>
        </p:txBody>
      </p:sp>
      <p:pic>
        <p:nvPicPr>
          <p:cNvPr id="3" name="コンテンツ プレースホルダー 2">
            <a:extLst>
              <a:ext uri="{FF2B5EF4-FFF2-40B4-BE49-F238E27FC236}">
                <a16:creationId xmlns:a16="http://schemas.microsoft.com/office/drawing/2014/main" id="{54F8E666-D4BB-BF11-C376-22CACFE430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9701" y="1223934"/>
            <a:ext cx="3552483" cy="5024922"/>
          </a:xfrm>
          <a:prstGeom prst="rect">
            <a:avLst/>
          </a:prstGeom>
        </p:spPr>
      </p:pic>
      <p:sp>
        <p:nvSpPr>
          <p:cNvPr id="5" name="テキスト ボックス 4">
            <a:extLst>
              <a:ext uri="{FF2B5EF4-FFF2-40B4-BE49-F238E27FC236}">
                <a16:creationId xmlns:a16="http://schemas.microsoft.com/office/drawing/2014/main" id="{EBE3FA00-8F8A-661D-AF0A-BFFAA2474556}"/>
              </a:ext>
            </a:extLst>
          </p:cNvPr>
          <p:cNvSpPr txBox="1"/>
          <p:nvPr/>
        </p:nvSpPr>
        <p:spPr>
          <a:xfrm>
            <a:off x="852925" y="731481"/>
            <a:ext cx="52575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さい　　　　しょ　　　　　　　　　　</a:t>
            </a:r>
            <a:r>
              <a:rPr kumimoji="1" lang="ja-JP" altLang="en-US" sz="1400" dirty="0">
                <a:latin typeface="UD デジタル 教科書体 NK-B" panose="02020700000000000000" pitchFamily="18" charset="-128"/>
                <a:ea typeface="UD デジタル 教科書体 NK-B" panose="02020700000000000000" pitchFamily="18" charset="-128"/>
              </a:rPr>
              <a:t>  せつ       り</a:t>
            </a:r>
          </a:p>
        </p:txBody>
      </p:sp>
    </p:spTree>
    <p:extLst>
      <p:ext uri="{BB962C8B-B14F-4D97-AF65-F5344CB8AC3E}">
        <p14:creationId xmlns:p14="http://schemas.microsoft.com/office/powerpoint/2010/main" val="2654243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E88D51F-70CD-6D3D-AE67-AE8075BD2342}"/>
              </a:ext>
            </a:extLst>
          </p:cNvPr>
          <p:cNvSpPr txBox="1"/>
          <p:nvPr/>
        </p:nvSpPr>
        <p:spPr>
          <a:xfrm>
            <a:off x="442685" y="653142"/>
            <a:ext cx="5341258" cy="1569660"/>
          </a:xfrm>
          <a:prstGeom prst="rect">
            <a:avLst/>
          </a:prstGeom>
          <a:noFill/>
        </p:spPr>
        <p:txBody>
          <a:bodyPr wrap="square" rtlCol="0">
            <a:spAutoFit/>
          </a:bodyPr>
          <a:lstStyle/>
          <a:p>
            <a:pPr algn="ctr"/>
            <a:r>
              <a:rPr kumimoji="1" lang="ja-JP" altLang="en-US" sz="4800" b="1" dirty="0">
                <a:latin typeface="UD デジタル 教科書体 NK-B" panose="02020700000000000000" pitchFamily="18" charset="-128"/>
                <a:ea typeface="UD デジタル 教科書体 NK-B" panose="02020700000000000000" pitchFamily="18" charset="-128"/>
              </a:rPr>
              <a:t>エジプトの王様パロ </a:t>
            </a:r>
            <a:endParaRPr kumimoji="1" lang="en-US" altLang="ja-JP" sz="4800" b="1" dirty="0">
              <a:latin typeface="UD デジタル 教科書体 NK-B" panose="02020700000000000000" pitchFamily="18" charset="-128"/>
              <a:ea typeface="UD デジタル 教科書体 NK-B" panose="02020700000000000000" pitchFamily="18" charset="-128"/>
            </a:endParaRPr>
          </a:p>
          <a:p>
            <a:pPr algn="ctr"/>
            <a:r>
              <a:rPr lang="en-US" altLang="ja-JP" sz="4800" b="1" dirty="0">
                <a:latin typeface="UD デジタル 教科書体 NK-B" panose="02020700000000000000" pitchFamily="18" charset="-128"/>
                <a:ea typeface="UD デジタル 教科書体 NK-B" panose="02020700000000000000" pitchFamily="18" charset="-128"/>
              </a:rPr>
              <a:t>(</a:t>
            </a:r>
            <a:r>
              <a:rPr kumimoji="1" lang="ja-JP" altLang="en-US" sz="4800" b="1" dirty="0">
                <a:latin typeface="UD デジタル 教科書体 NK-B" panose="02020700000000000000" pitchFamily="18" charset="-128"/>
                <a:ea typeface="UD デジタル 教科書体 NK-B" panose="02020700000000000000" pitchFamily="18" charset="-128"/>
              </a:rPr>
              <a:t>ファラオ</a:t>
            </a:r>
            <a:r>
              <a:rPr kumimoji="1" lang="en-US" altLang="ja-JP" sz="4800" b="1" dirty="0">
                <a:latin typeface="UD デジタル 教科書体 NK-B" panose="02020700000000000000" pitchFamily="18" charset="-128"/>
                <a:ea typeface="UD デジタル 教科書体 NK-B" panose="02020700000000000000" pitchFamily="18" charset="-128"/>
              </a:rPr>
              <a:t>)</a:t>
            </a:r>
            <a:endParaRPr kumimoji="1" lang="ja-JP" altLang="en-US" sz="4800" b="1" dirty="0">
              <a:latin typeface="UD デジタル 教科書体 NK-B" panose="02020700000000000000" pitchFamily="18" charset="-128"/>
              <a:ea typeface="UD デジタル 教科書体 NK-B" panose="02020700000000000000" pitchFamily="18" charset="-128"/>
            </a:endParaRPr>
          </a:p>
        </p:txBody>
      </p:sp>
      <p:pic>
        <p:nvPicPr>
          <p:cNvPr id="3" name="コンテンツ プレースホルダー 3">
            <a:extLst>
              <a:ext uri="{FF2B5EF4-FFF2-40B4-BE49-F238E27FC236}">
                <a16:creationId xmlns:a16="http://schemas.microsoft.com/office/drawing/2014/main" id="{6EE340A2-C6CC-4CB5-9783-977917DD883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915" t="1111" r="36649" b="60793"/>
          <a:stretch/>
        </p:blipFill>
        <p:spPr>
          <a:xfrm>
            <a:off x="1248228" y="2382459"/>
            <a:ext cx="3730172" cy="3949591"/>
          </a:xfrm>
          <a:prstGeom prst="rect">
            <a:avLst/>
          </a:prstGeom>
        </p:spPr>
      </p:pic>
      <p:sp>
        <p:nvSpPr>
          <p:cNvPr id="5" name="吹き出し: 円形 4">
            <a:extLst>
              <a:ext uri="{FF2B5EF4-FFF2-40B4-BE49-F238E27FC236}">
                <a16:creationId xmlns:a16="http://schemas.microsoft.com/office/drawing/2014/main" id="{6C325736-AEE8-87D3-9F3F-29DCE2AA5875}"/>
              </a:ext>
            </a:extLst>
          </p:cNvPr>
          <p:cNvSpPr/>
          <p:nvPr/>
        </p:nvSpPr>
        <p:spPr>
          <a:xfrm>
            <a:off x="5783943" y="1422400"/>
            <a:ext cx="5812971" cy="4715028"/>
          </a:xfrm>
          <a:prstGeom prst="wedgeEllipseCallout">
            <a:avLst>
              <a:gd name="adj1" fmla="val -59535"/>
              <a:gd name="adj2" fmla="val -302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DCD345B5-DA5A-26C2-766D-FE6758516953}"/>
              </a:ext>
            </a:extLst>
          </p:cNvPr>
          <p:cNvSpPr txBox="1"/>
          <p:nvPr/>
        </p:nvSpPr>
        <p:spPr>
          <a:xfrm>
            <a:off x="6545942" y="2222802"/>
            <a:ext cx="4288972" cy="2778838"/>
          </a:xfrm>
          <a:prstGeom prst="rect">
            <a:avLst/>
          </a:prstGeom>
          <a:noFill/>
        </p:spPr>
        <p:txBody>
          <a:bodyPr wrap="square" rtlCol="0">
            <a:spAutoFit/>
          </a:bodyPr>
          <a:lstStyle/>
          <a:p>
            <a:pPr algn="ct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イスラエル民族の</a:t>
            </a:r>
            <a:endParaRPr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男の子を</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lang="ja-JP" altLang="en-US" sz="4000" dirty="0">
                <a:latin typeface="UD デジタル 教科書体 NK-B" panose="02020700000000000000" pitchFamily="18" charset="-128"/>
                <a:ea typeface="UD デジタル 教科書体 NK-B" panose="02020700000000000000" pitchFamily="18" charset="-128"/>
              </a:rPr>
              <a:t>全員殺してしまえ！</a:t>
            </a:r>
            <a:endParaRPr kumimoji="1" lang="ja-JP" altLang="en-US" sz="40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DBD2701C-DE61-75F8-53AA-1581FC06FCBC}"/>
              </a:ext>
            </a:extLst>
          </p:cNvPr>
          <p:cNvSpPr txBox="1"/>
          <p:nvPr/>
        </p:nvSpPr>
        <p:spPr>
          <a:xfrm>
            <a:off x="3334866" y="478971"/>
            <a:ext cx="5257589"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おう　　　さま</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6680349B-0302-A15A-63E2-208F0E1CE397}"/>
              </a:ext>
            </a:extLst>
          </p:cNvPr>
          <p:cNvSpPr txBox="1"/>
          <p:nvPr/>
        </p:nvSpPr>
        <p:spPr>
          <a:xfrm>
            <a:off x="9069716" y="2266344"/>
            <a:ext cx="1148341"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みん   ぞく</a:t>
            </a:r>
            <a:endParaRPr kumimoji="1" lang="en-US" altLang="ja-JP" sz="14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AB03E8D4-B959-7ED0-947E-1654766A94B1}"/>
              </a:ext>
            </a:extLst>
          </p:cNvPr>
          <p:cNvSpPr txBox="1"/>
          <p:nvPr/>
        </p:nvSpPr>
        <p:spPr>
          <a:xfrm>
            <a:off x="7651902" y="3187374"/>
            <a:ext cx="2545341"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おとこ　　　　　　　こ</a:t>
            </a:r>
            <a:endParaRPr kumimoji="1" lang="en-US" altLang="ja-JP" sz="14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3A0DF1BF-57A1-6B70-CEF5-A041C55D8231}"/>
              </a:ext>
            </a:extLst>
          </p:cNvPr>
          <p:cNvSpPr txBox="1"/>
          <p:nvPr/>
        </p:nvSpPr>
        <p:spPr>
          <a:xfrm>
            <a:off x="6711144" y="4107541"/>
            <a:ext cx="1881311"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ぜん　 いん　　ころ</a:t>
            </a:r>
            <a:endParaRPr kumimoji="1" lang="en-US" altLang="ja-JP"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98330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2">
            <a:extLst>
              <a:ext uri="{FF2B5EF4-FFF2-40B4-BE49-F238E27FC236}">
                <a16:creationId xmlns:a16="http://schemas.microsoft.com/office/drawing/2014/main" id="{4868D5C4-9815-B440-5EC7-2C20B1BBC2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901" y="1314194"/>
            <a:ext cx="5900585" cy="4171555"/>
          </a:xfrm>
          <a:prstGeom prst="rect">
            <a:avLst/>
          </a:prstGeom>
        </p:spPr>
      </p:pic>
      <p:pic>
        <p:nvPicPr>
          <p:cNvPr id="3" name="コンテンツ プレースホルダー 2">
            <a:extLst>
              <a:ext uri="{FF2B5EF4-FFF2-40B4-BE49-F238E27FC236}">
                <a16:creationId xmlns:a16="http://schemas.microsoft.com/office/drawing/2014/main" id="{E66849C3-09AC-F899-8232-A6ECEC9DA2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0158" y="1328708"/>
            <a:ext cx="5900586" cy="4171555"/>
          </a:xfrm>
          <a:prstGeom prst="rect">
            <a:avLst/>
          </a:prstGeom>
        </p:spPr>
      </p:pic>
    </p:spTree>
    <p:extLst>
      <p:ext uri="{BB962C8B-B14F-4D97-AF65-F5344CB8AC3E}">
        <p14:creationId xmlns:p14="http://schemas.microsoft.com/office/powerpoint/2010/main" val="6873595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818</TotalTime>
  <Words>1383</Words>
  <PresentationFormat>ワイド画面</PresentationFormat>
  <Paragraphs>135</Paragraphs>
  <Slides>15</Slides>
  <Notes>15</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15</vt:i4>
      </vt:variant>
    </vt:vector>
  </HeadingPairs>
  <TitlesOfParts>
    <vt:vector size="21" baseType="lpstr">
      <vt:lpstr>UD デジタル 教科書体 NK-B</vt:lpstr>
      <vt:lpstr>游ゴシック</vt:lpstr>
      <vt:lpstr>游ゴシック Light</vt:lpstr>
      <vt:lpstr>游明朝</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2022-11-30T03:25:55Z</dcterms:created>
  <dcterms:modified xsi:type="dcterms:W3CDTF">2022-12-02T06:29:02Z</dcterms:modified>
</cp:coreProperties>
</file>