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2"/>
  </p:notesMasterIdLst>
  <p:sldIdLst>
    <p:sldId id="271" r:id="rId2"/>
    <p:sldId id="410" r:id="rId3"/>
    <p:sldId id="415" r:id="rId4"/>
    <p:sldId id="399" r:id="rId5"/>
    <p:sldId id="405" r:id="rId6"/>
    <p:sldId id="414" r:id="rId7"/>
    <p:sldId id="416" r:id="rId8"/>
    <p:sldId id="402" r:id="rId9"/>
    <p:sldId id="400" r:id="rId10"/>
    <p:sldId id="401"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E1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647" autoAdjust="0"/>
  </p:normalViewPr>
  <p:slideViewPr>
    <p:cSldViewPr snapToGrid="0">
      <p:cViewPr varScale="1">
        <p:scale>
          <a:sx n="64" d="100"/>
          <a:sy n="64" d="100"/>
        </p:scale>
        <p:origin x="22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8ABE6C-938E-4146-9BA6-EE3418D1080B}" type="datetimeFigureOut">
              <a:rPr kumimoji="1" lang="ja-JP" altLang="en-US" smtClean="0"/>
              <a:t>2022/11/17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F2C717-B88E-40E5-AE0E-0F7BA4D7F6BF}" type="slidenum">
              <a:rPr kumimoji="1" lang="ja-JP" altLang="en-US" smtClean="0"/>
              <a:t>‹#›</a:t>
            </a:fld>
            <a:endParaRPr kumimoji="1" lang="ja-JP" altLang="en-US"/>
          </a:p>
        </p:txBody>
      </p:sp>
    </p:spTree>
    <p:extLst>
      <p:ext uri="{BB962C8B-B14F-4D97-AF65-F5344CB8AC3E}">
        <p14:creationId xmlns:p14="http://schemas.microsoft.com/office/powerpoint/2010/main" val="293156474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sz="1800" dirty="0"/>
              <a:t>今日は「みんなが待ち望んだイエス様の誕生」というお話しになります。</a:t>
            </a:r>
            <a:endParaRPr kumimoji="1" lang="en-US" altLang="ja-JP"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イエス様が産まれた時、多くの人が喜びました。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そして、イエス様が産まれた日を喜ぶことは、今でも行われています。それが、</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12</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月</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25</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日のクリスマスです。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イエス様が産まれたのは、いまから約</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2000</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年前です。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2000</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年前に生まれた人の誕生日を、世界中の人が、クリスマスとしてお祝いをするのはなぜでしょうか。</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それは、イエス様が神様の子供だからです。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これから、イエス様が誕生されてから、どのような歩みをされてきたのかを学び、私たちもイエス様のように天の父母様の誇れる子女となっていけるように頑張っていきましょう。</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l"/>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2508924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今日は「神様の子」であるイエス様のお話しをします。</a:t>
            </a:r>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2</a:t>
            </a:fld>
            <a:endParaRPr kumimoji="1" lang="ja-JP" altLang="en-US"/>
          </a:p>
        </p:txBody>
      </p:sp>
    </p:spTree>
    <p:extLst>
      <p:ext uri="{BB962C8B-B14F-4D97-AF65-F5344CB8AC3E}">
        <p14:creationId xmlns:p14="http://schemas.microsoft.com/office/powerpoint/2010/main" val="3652129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イエス様のお母さんはマリヤ、という人です。</a:t>
            </a:r>
            <a:endParaRPr kumimoji="1" lang="en-US" altLang="ja-JP" dirty="0"/>
          </a:p>
          <a:p>
            <a:endParaRPr kumimoji="1" lang="en-US" altLang="ja-JP" dirty="0"/>
          </a:p>
          <a:p>
            <a:r>
              <a:rPr kumimoji="1" lang="ja-JP" altLang="en-US" dirty="0"/>
              <a:t>イエス様のお母さんのマリヤはとても優しい人でした。</a:t>
            </a:r>
            <a:endParaRPr kumimoji="1" lang="en-US" altLang="ja-JP" dirty="0"/>
          </a:p>
          <a:p>
            <a:endParaRPr kumimoji="1" lang="en-US" altLang="ja-JP" dirty="0"/>
          </a:p>
          <a:p>
            <a:r>
              <a:rPr kumimoji="1" lang="ja-JP" altLang="en-US" dirty="0"/>
              <a:t>なによりも、神様を心から愛する、心のきれいな人でした。</a:t>
            </a:r>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3</a:t>
            </a:fld>
            <a:endParaRPr kumimoji="1" lang="ja-JP" altLang="en-US"/>
          </a:p>
        </p:txBody>
      </p:sp>
    </p:spTree>
    <p:extLst>
      <p:ext uri="{BB962C8B-B14F-4D97-AF65-F5344CB8AC3E}">
        <p14:creationId xmlns:p14="http://schemas.microsoft.com/office/powerpoint/2010/main" val="3484120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イエス様が生まれる時、神様の奇跡が起きました。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ある日突然、マリヤの前に天使ガブリエルが現れました。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そして、マリヤに向かって</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「おめでとうございます。あなたは男の子を産むでしょう。その子をイエスと名づけなさい。その子は神の子であり、王様となるでしょう」</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と、言いました。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マリヤはとても驚きました。なぜならマリヤはまだ結婚をしていなかったからです。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でも</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マリヤ</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「神様のおっしゃる通りにいたします」と、</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神様を信じました。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そして、マリヤのお腹の中に、イエス様の命が宿ったのです。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2453650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マリヤは、お腹が大きくなってくると、夫のヨセフと一緒に、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自分たちの生まれ故郷であるベツレヘムに帰りました。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しかし、どこも宿屋はいっぱいでしたので、二人は仕方なく、馬小屋に泊まることになりました。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5</a:t>
            </a:fld>
            <a:endParaRPr kumimoji="1" lang="ja-JP" altLang="en-US"/>
          </a:p>
        </p:txBody>
      </p:sp>
    </p:spTree>
    <p:extLst>
      <p:ext uri="{BB962C8B-B14F-4D97-AF65-F5344CB8AC3E}">
        <p14:creationId xmlns:p14="http://schemas.microsoft.com/office/powerpoint/2010/main" val="2104772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その夜、神様と人類が長い間準備して待ち望んだ神の子イエス様がお生まれになりました。</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神様はどれほど喜ばれたでしょうか。</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2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6</a:t>
            </a:fld>
            <a:endParaRPr kumimoji="1" lang="ja-JP" altLang="en-US"/>
          </a:p>
        </p:txBody>
      </p:sp>
    </p:spTree>
    <p:extLst>
      <p:ext uri="{BB962C8B-B14F-4D97-AF65-F5344CB8AC3E}">
        <p14:creationId xmlns:p14="http://schemas.microsoft.com/office/powerpoint/2010/main" val="2070840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本当ならアダムとエバが神様の子供として神様と一緒に住むはずでした。</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しかし、アダムとエバは神様との約束を破り、神様の下から離れていってしまったのです。</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神様はどんなにさみしかったでしょうか。</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そして、この日、神様の子供としてイエス様が誕生したのです。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2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7</a:t>
            </a:fld>
            <a:endParaRPr kumimoji="1" lang="ja-JP" altLang="en-US"/>
          </a:p>
        </p:txBody>
      </p:sp>
    </p:spTree>
    <p:extLst>
      <p:ext uri="{BB962C8B-B14F-4D97-AF65-F5344CB8AC3E}">
        <p14:creationId xmlns:p14="http://schemas.microsoft.com/office/powerpoint/2010/main" val="3307908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イエス様が産まれた時、いろいろなところで、奇跡が起きました。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ある場所では、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羊飼いたちが、夜、羊の番をして</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いたのですが、そこに、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神様のみ使いが現われて「おそれるな。きょう、ダビデの町に神の子がお生まれになった。」と、言いました。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驚いた羊飼いたちは、喜んでイエス様のもとにかけつけました。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1148956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また、</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東の国</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には、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星の事を研究している三人の博士たちがい</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この博士たちは、星の動きを見てこれから起こる出来事を知ることが出来るひとたちでした。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いつものように、星空を見ていると、特別に大きく光り輝く星を発見しました。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そして、その大きく輝く</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星</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自分たちよりも先に進み、イエス様のお生まれになった所で止まりました。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博士たちは</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イエス様ん前に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ひれ伏して拝みました。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そして、黄金、乳香、没薬というプレゼントをイエス様に捧げました。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366035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746861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44866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1661573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408235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75316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05091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180160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609142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2256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86852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2022/11/17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4221644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DE8040-D36B-4127-9448-B0E4D9F23688}" type="datetimeFigureOut">
              <a:rPr kumimoji="1" lang="ja-JP" altLang="en-US" smtClean="0"/>
              <a:t>2022/11/17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15659218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1"/>
            <a:ext cx="9144000" cy="6857999"/>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024739" y="2495181"/>
            <a:ext cx="6858000" cy="1938992"/>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みんなが待ち望んだ</a:t>
            </a:r>
            <a:endParaRPr lang="en-US" altLang="ja-JP"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イエスさまの誕生</a:t>
            </a:r>
            <a:endParaRPr lang="ja-JP" altLang="en-US" sz="45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574615" y="1044951"/>
            <a:ext cx="5758248" cy="1015663"/>
          </a:xfrm>
          <a:prstGeom prst="rect">
            <a:avLst/>
          </a:prstGeom>
          <a:noFill/>
          <a:ln>
            <a:noFill/>
          </a:ln>
        </p:spPr>
        <p:txBody>
          <a:bodyPr wrap="square" rtlCol="0">
            <a:spAutoFit/>
          </a:bodyPr>
          <a:lstStyle/>
          <a:p>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きょうのおはなし</a:t>
            </a: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991867" y="4362820"/>
            <a:ext cx="6750749" cy="769441"/>
          </a:xfrm>
          <a:prstGeom prst="rect">
            <a:avLst/>
          </a:prstGeom>
          <a:noFill/>
        </p:spPr>
        <p:txBody>
          <a:bodyPr wrap="square">
            <a:spAutoFit/>
          </a:bodyPr>
          <a:lstStyle/>
          <a:p>
            <a:pPr algn="ctr"/>
            <a:r>
              <a:rPr lang="ja-JP" altLang="en-US" sz="4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（イエスさま①）</a:t>
            </a:r>
          </a:p>
        </p:txBody>
      </p:sp>
      <p:sp>
        <p:nvSpPr>
          <p:cNvPr id="8" name="テキスト ボックス 7">
            <a:extLst>
              <a:ext uri="{FF2B5EF4-FFF2-40B4-BE49-F238E27FC236}">
                <a16:creationId xmlns:a16="http://schemas.microsoft.com/office/drawing/2014/main" id="{8B70B1CE-7E1B-DA25-D786-693E3886CFD5}"/>
              </a:ext>
            </a:extLst>
          </p:cNvPr>
          <p:cNvSpPr txBox="1"/>
          <p:nvPr/>
        </p:nvSpPr>
        <p:spPr>
          <a:xfrm>
            <a:off x="4280742" y="2326880"/>
            <a:ext cx="1987784"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ま　　　　　　　　　　のぞ</a:t>
            </a:r>
          </a:p>
        </p:txBody>
      </p:sp>
      <p:sp>
        <p:nvSpPr>
          <p:cNvPr id="7" name="テキスト ボックス 6">
            <a:extLst>
              <a:ext uri="{FF2B5EF4-FFF2-40B4-BE49-F238E27FC236}">
                <a16:creationId xmlns:a16="http://schemas.microsoft.com/office/drawing/2014/main" id="{36DA3982-9493-18F7-BF0E-FB833C0A5BE4}"/>
              </a:ext>
            </a:extLst>
          </p:cNvPr>
          <p:cNvSpPr txBox="1"/>
          <p:nvPr/>
        </p:nvSpPr>
        <p:spPr>
          <a:xfrm>
            <a:off x="5872799" y="3259722"/>
            <a:ext cx="1659309"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たんじょう</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5FB4637-43F7-4DE9-9A47-A68F64DC344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4621" y="0"/>
            <a:ext cx="9713241" cy="6858000"/>
          </a:xfrm>
        </p:spPr>
      </p:pic>
    </p:spTree>
    <p:extLst>
      <p:ext uri="{BB962C8B-B14F-4D97-AF65-F5344CB8AC3E}">
        <p14:creationId xmlns:p14="http://schemas.microsoft.com/office/powerpoint/2010/main" val="33360037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4EDACFDD-2921-DBF7-B215-9106EE2F7D01}"/>
              </a:ext>
            </a:extLst>
          </p:cNvPr>
          <p:cNvPicPr>
            <a:picLocks noChangeAspect="1"/>
          </p:cNvPicPr>
          <p:nvPr/>
        </p:nvPicPr>
        <p:blipFill rotWithShape="1">
          <a:blip r:embed="rId3"/>
          <a:srcRect l="18080" r="14161"/>
          <a:stretch/>
        </p:blipFill>
        <p:spPr>
          <a:xfrm>
            <a:off x="2095151" y="2286000"/>
            <a:ext cx="4953698" cy="4271745"/>
          </a:xfrm>
          <a:prstGeom prst="ellipse">
            <a:avLst/>
          </a:prstGeom>
          <a:ln w="63500" cap="rnd">
            <a:solidFill>
              <a:schemeClr val="bg1"/>
            </a:solidFill>
          </a:ln>
          <a:effectLst>
            <a:softEdge rad="317500"/>
          </a:effectLst>
        </p:spPr>
      </p:pic>
      <p:sp>
        <p:nvSpPr>
          <p:cNvPr id="8" name="テキスト ボックス 7">
            <a:extLst>
              <a:ext uri="{FF2B5EF4-FFF2-40B4-BE49-F238E27FC236}">
                <a16:creationId xmlns:a16="http://schemas.microsoft.com/office/drawing/2014/main" id="{36C1A064-5A2E-0C7C-666D-FDC3F2183568}"/>
              </a:ext>
            </a:extLst>
          </p:cNvPr>
          <p:cNvSpPr txBox="1"/>
          <p:nvPr/>
        </p:nvSpPr>
        <p:spPr>
          <a:xfrm>
            <a:off x="1282700" y="755134"/>
            <a:ext cx="6578600" cy="923330"/>
          </a:xfrm>
          <a:prstGeom prst="rect">
            <a:avLst/>
          </a:prstGeom>
          <a:noFill/>
        </p:spPr>
        <p:txBody>
          <a:bodyPr wrap="square">
            <a:spAutoFit/>
          </a:bodyPr>
          <a:lstStyle/>
          <a:p>
            <a:pPr algn="ctr"/>
            <a:r>
              <a:rPr kumimoji="1" lang="ja-JP" altLang="en-US" sz="5400" b="1" dirty="0">
                <a:latin typeface="UD デジタル 教科書体 N-B" panose="02020700000000000000" pitchFamily="17" charset="-128"/>
                <a:ea typeface="UD デジタル 教科書体 N-B" panose="02020700000000000000" pitchFamily="17" charset="-128"/>
              </a:rPr>
              <a:t>イエス様＝神の子</a:t>
            </a:r>
            <a:endParaRPr kumimoji="1" lang="en-US" altLang="ja-JP" sz="5400" b="1" dirty="0">
              <a:latin typeface="UD デジタル 教科書体 N-B" panose="02020700000000000000" pitchFamily="17" charset="-128"/>
              <a:ea typeface="UD デジタル 教科書体 N-B" panose="02020700000000000000" pitchFamily="17" charset="-128"/>
            </a:endParaRPr>
          </a:p>
        </p:txBody>
      </p:sp>
      <p:sp>
        <p:nvSpPr>
          <p:cNvPr id="2" name="テキスト ボックス 1">
            <a:extLst>
              <a:ext uri="{FF2B5EF4-FFF2-40B4-BE49-F238E27FC236}">
                <a16:creationId xmlns:a16="http://schemas.microsoft.com/office/drawing/2014/main" id="{C70B93ED-DC4C-8D03-AEBE-E728BF29D4B3}"/>
              </a:ext>
            </a:extLst>
          </p:cNvPr>
          <p:cNvSpPr txBox="1"/>
          <p:nvPr/>
        </p:nvSpPr>
        <p:spPr>
          <a:xfrm>
            <a:off x="3975942"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さま</a:t>
            </a:r>
          </a:p>
        </p:txBody>
      </p:sp>
      <p:sp>
        <p:nvSpPr>
          <p:cNvPr id="3" name="テキスト ボックス 2">
            <a:extLst>
              <a:ext uri="{FF2B5EF4-FFF2-40B4-BE49-F238E27FC236}">
                <a16:creationId xmlns:a16="http://schemas.microsoft.com/office/drawing/2014/main" id="{962B560D-1053-E560-F717-818775466659}"/>
              </a:ext>
            </a:extLst>
          </p:cNvPr>
          <p:cNvSpPr txBox="1"/>
          <p:nvPr/>
        </p:nvSpPr>
        <p:spPr>
          <a:xfrm>
            <a:off x="5335263"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かみ</a:t>
            </a:r>
          </a:p>
        </p:txBody>
      </p:sp>
      <p:sp>
        <p:nvSpPr>
          <p:cNvPr id="4" name="テキスト ボックス 3">
            <a:extLst>
              <a:ext uri="{FF2B5EF4-FFF2-40B4-BE49-F238E27FC236}">
                <a16:creationId xmlns:a16="http://schemas.microsoft.com/office/drawing/2014/main" id="{08271526-EDC4-7552-7C26-346148E84353}"/>
              </a:ext>
            </a:extLst>
          </p:cNvPr>
          <p:cNvSpPr txBox="1"/>
          <p:nvPr/>
        </p:nvSpPr>
        <p:spPr>
          <a:xfrm>
            <a:off x="6758084"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こ</a:t>
            </a:r>
          </a:p>
        </p:txBody>
      </p:sp>
    </p:spTree>
    <p:extLst>
      <p:ext uri="{BB962C8B-B14F-4D97-AF65-F5344CB8AC3E}">
        <p14:creationId xmlns:p14="http://schemas.microsoft.com/office/powerpoint/2010/main" val="636116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94C6C01F-F421-9EC5-407D-98E327643742}"/>
              </a:ext>
            </a:extLst>
          </p:cNvPr>
          <p:cNvPicPr>
            <a:picLocks noChangeAspect="1"/>
          </p:cNvPicPr>
          <p:nvPr/>
        </p:nvPicPr>
        <p:blipFill rotWithShape="1">
          <a:blip r:embed="rId3"/>
          <a:srcRect b="40999"/>
          <a:stretch/>
        </p:blipFill>
        <p:spPr>
          <a:xfrm>
            <a:off x="3084838" y="253382"/>
            <a:ext cx="3378105" cy="6604618"/>
          </a:xfrm>
          <a:prstGeom prst="rect">
            <a:avLst/>
          </a:prstGeom>
        </p:spPr>
      </p:pic>
      <p:grpSp>
        <p:nvGrpSpPr>
          <p:cNvPr id="6" name="グループ化 5">
            <a:extLst>
              <a:ext uri="{FF2B5EF4-FFF2-40B4-BE49-F238E27FC236}">
                <a16:creationId xmlns:a16="http://schemas.microsoft.com/office/drawing/2014/main" id="{0309E693-EC48-1972-FCB7-047411E935C5}"/>
              </a:ext>
            </a:extLst>
          </p:cNvPr>
          <p:cNvGrpSpPr/>
          <p:nvPr/>
        </p:nvGrpSpPr>
        <p:grpSpPr>
          <a:xfrm>
            <a:off x="3867029" y="5095066"/>
            <a:ext cx="2067339" cy="755374"/>
            <a:chOff x="2351719" y="5327375"/>
            <a:chExt cx="2067339" cy="755374"/>
          </a:xfrm>
        </p:grpSpPr>
        <p:sp>
          <p:nvSpPr>
            <p:cNvPr id="7" name="四角形: 角を丸くする 6">
              <a:extLst>
                <a:ext uri="{FF2B5EF4-FFF2-40B4-BE49-F238E27FC236}">
                  <a16:creationId xmlns:a16="http://schemas.microsoft.com/office/drawing/2014/main" id="{BC7E2E42-3435-9980-7EDF-10968D20B53F}"/>
                </a:ext>
              </a:extLst>
            </p:cNvPr>
            <p:cNvSpPr/>
            <p:nvPr/>
          </p:nvSpPr>
          <p:spPr>
            <a:xfrm>
              <a:off x="2351719"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5268160B-30BC-04AF-3089-A9CF99B010BE}"/>
                </a:ext>
              </a:extLst>
            </p:cNvPr>
            <p:cNvSpPr txBox="1"/>
            <p:nvPr/>
          </p:nvSpPr>
          <p:spPr>
            <a:xfrm>
              <a:off x="2694482" y="5436418"/>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マリヤ</a:t>
              </a:r>
            </a:p>
          </p:txBody>
        </p:sp>
      </p:grpSp>
    </p:spTree>
    <p:extLst>
      <p:ext uri="{BB962C8B-B14F-4D97-AF65-F5344CB8AC3E}">
        <p14:creationId xmlns:p14="http://schemas.microsoft.com/office/powerpoint/2010/main" val="468597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B32CC259-0E19-4CA3-ABBD-D10171F12FA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766" y="-6339"/>
            <a:ext cx="9707521" cy="6864339"/>
          </a:xfrm>
        </p:spPr>
      </p:pic>
      <p:grpSp>
        <p:nvGrpSpPr>
          <p:cNvPr id="4" name="グループ化 3">
            <a:extLst>
              <a:ext uri="{FF2B5EF4-FFF2-40B4-BE49-F238E27FC236}">
                <a16:creationId xmlns:a16="http://schemas.microsoft.com/office/drawing/2014/main" id="{07D5C912-79DA-D2C8-AD09-A534E9E66E7E}"/>
              </a:ext>
            </a:extLst>
          </p:cNvPr>
          <p:cNvGrpSpPr/>
          <p:nvPr/>
        </p:nvGrpSpPr>
        <p:grpSpPr>
          <a:xfrm>
            <a:off x="2228151" y="5475656"/>
            <a:ext cx="2067339" cy="755374"/>
            <a:chOff x="2351719" y="5327375"/>
            <a:chExt cx="2067339" cy="755374"/>
          </a:xfrm>
        </p:grpSpPr>
        <p:sp>
          <p:nvSpPr>
            <p:cNvPr id="6" name="四角形: 角を丸くする 5">
              <a:extLst>
                <a:ext uri="{FF2B5EF4-FFF2-40B4-BE49-F238E27FC236}">
                  <a16:creationId xmlns:a16="http://schemas.microsoft.com/office/drawing/2014/main" id="{6004589E-2522-1351-F14B-0CF7557F8B88}"/>
                </a:ext>
              </a:extLst>
            </p:cNvPr>
            <p:cNvSpPr/>
            <p:nvPr/>
          </p:nvSpPr>
          <p:spPr>
            <a:xfrm>
              <a:off x="2351719" y="5327375"/>
              <a:ext cx="2067339" cy="755374"/>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049BBBF-7945-8EBD-9EF4-032B169C1D6D}"/>
                </a:ext>
              </a:extLst>
            </p:cNvPr>
            <p:cNvSpPr txBox="1"/>
            <p:nvPr/>
          </p:nvSpPr>
          <p:spPr>
            <a:xfrm>
              <a:off x="2657411" y="5411704"/>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マリヤ</a:t>
              </a:r>
            </a:p>
          </p:txBody>
        </p:sp>
      </p:grpSp>
      <p:grpSp>
        <p:nvGrpSpPr>
          <p:cNvPr id="8" name="グループ化 7">
            <a:extLst>
              <a:ext uri="{FF2B5EF4-FFF2-40B4-BE49-F238E27FC236}">
                <a16:creationId xmlns:a16="http://schemas.microsoft.com/office/drawing/2014/main" id="{708359E8-9CD4-EFB1-0A5E-92CFBBE61B69}"/>
              </a:ext>
            </a:extLst>
          </p:cNvPr>
          <p:cNvGrpSpPr/>
          <p:nvPr/>
        </p:nvGrpSpPr>
        <p:grpSpPr>
          <a:xfrm>
            <a:off x="6001081" y="5505461"/>
            <a:ext cx="3142919" cy="726193"/>
            <a:chOff x="2351719" y="5327375"/>
            <a:chExt cx="2067339" cy="766809"/>
          </a:xfrm>
        </p:grpSpPr>
        <p:sp>
          <p:nvSpPr>
            <p:cNvPr id="9" name="四角形: 角を丸くする 8">
              <a:extLst>
                <a:ext uri="{FF2B5EF4-FFF2-40B4-BE49-F238E27FC236}">
                  <a16:creationId xmlns:a16="http://schemas.microsoft.com/office/drawing/2014/main" id="{A614DF5A-8F30-BA57-0DAB-5A409FACB611}"/>
                </a:ext>
              </a:extLst>
            </p:cNvPr>
            <p:cNvSpPr/>
            <p:nvPr/>
          </p:nvSpPr>
          <p:spPr>
            <a:xfrm>
              <a:off x="2351719" y="5327375"/>
              <a:ext cx="2067339" cy="755374"/>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3AC6770C-9654-E4FE-4356-E316995B79AA}"/>
                </a:ext>
              </a:extLst>
            </p:cNvPr>
            <p:cNvSpPr txBox="1"/>
            <p:nvPr/>
          </p:nvSpPr>
          <p:spPr>
            <a:xfrm>
              <a:off x="2657411" y="5411704"/>
              <a:ext cx="1630018" cy="682480"/>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ガブリエル</a:t>
              </a:r>
            </a:p>
          </p:txBody>
        </p:sp>
      </p:grpSp>
    </p:spTree>
    <p:extLst>
      <p:ext uri="{BB962C8B-B14F-4D97-AF65-F5344CB8AC3E}">
        <p14:creationId xmlns:p14="http://schemas.microsoft.com/office/powerpoint/2010/main" val="26872420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152579D-AE04-F28E-53EB-D943464479F0}"/>
              </a:ext>
            </a:extLst>
          </p:cNvPr>
          <p:cNvPicPr>
            <a:picLocks noChangeAspect="1"/>
          </p:cNvPicPr>
          <p:nvPr/>
        </p:nvPicPr>
        <p:blipFill>
          <a:blip r:embed="rId3"/>
          <a:stretch>
            <a:fillRect/>
          </a:stretch>
        </p:blipFill>
        <p:spPr>
          <a:xfrm>
            <a:off x="0" y="0"/>
            <a:ext cx="9144000" cy="6857999"/>
          </a:xfrm>
          <a:prstGeom prst="rect">
            <a:avLst/>
          </a:prstGeom>
        </p:spPr>
      </p:pic>
    </p:spTree>
    <p:extLst>
      <p:ext uri="{BB962C8B-B14F-4D97-AF65-F5344CB8AC3E}">
        <p14:creationId xmlns:p14="http://schemas.microsoft.com/office/powerpoint/2010/main" val="11217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131BF3F-AAE9-7E01-9D6F-EFFFB62B7FB8}"/>
              </a:ext>
            </a:extLst>
          </p:cNvPr>
          <p:cNvPicPr>
            <a:picLocks noChangeAspect="1"/>
          </p:cNvPicPr>
          <p:nvPr/>
        </p:nvPicPr>
        <p:blipFill rotWithShape="1">
          <a:blip r:embed="rId3"/>
          <a:srcRect l="3995" t="2262" r="3995"/>
          <a:stretch/>
        </p:blipFill>
        <p:spPr>
          <a:xfrm>
            <a:off x="0" y="0"/>
            <a:ext cx="9144000" cy="6858000"/>
          </a:xfrm>
          <a:prstGeom prst="rect">
            <a:avLst/>
          </a:prstGeom>
        </p:spPr>
      </p:pic>
    </p:spTree>
    <p:extLst>
      <p:ext uri="{BB962C8B-B14F-4D97-AF65-F5344CB8AC3E}">
        <p14:creationId xmlns:p14="http://schemas.microsoft.com/office/powerpoint/2010/main" val="2665320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4C9D70A-A87D-A25E-E17D-9010BA22F889}"/>
              </a:ext>
            </a:extLst>
          </p:cNvPr>
          <p:cNvPicPr>
            <a:picLocks noChangeAspect="1"/>
          </p:cNvPicPr>
          <p:nvPr/>
        </p:nvPicPr>
        <p:blipFill rotWithShape="1">
          <a:blip r:embed="rId3"/>
          <a:srcRect l="41361" t="60889" r="35754" b="9694"/>
          <a:stretch/>
        </p:blipFill>
        <p:spPr>
          <a:xfrm>
            <a:off x="1677321" y="945290"/>
            <a:ext cx="5789357" cy="5470259"/>
          </a:xfrm>
          <a:prstGeom prst="ellipse">
            <a:avLst/>
          </a:prstGeom>
          <a:ln>
            <a:noFill/>
          </a:ln>
          <a:effectLst>
            <a:softEdge rad="635000"/>
          </a:effectLst>
        </p:spPr>
      </p:pic>
    </p:spTree>
    <p:extLst>
      <p:ext uri="{BB962C8B-B14F-4D97-AF65-F5344CB8AC3E}">
        <p14:creationId xmlns:p14="http://schemas.microsoft.com/office/powerpoint/2010/main" val="4005788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A4BE0FC-222F-480A-9073-C8E4B1733F4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grpSp>
        <p:nvGrpSpPr>
          <p:cNvPr id="2" name="グループ化 1">
            <a:extLst>
              <a:ext uri="{FF2B5EF4-FFF2-40B4-BE49-F238E27FC236}">
                <a16:creationId xmlns:a16="http://schemas.microsoft.com/office/drawing/2014/main" id="{04644BEA-2839-53E0-FC19-2FC7870C4EB1}"/>
              </a:ext>
            </a:extLst>
          </p:cNvPr>
          <p:cNvGrpSpPr/>
          <p:nvPr/>
        </p:nvGrpSpPr>
        <p:grpSpPr>
          <a:xfrm>
            <a:off x="1597957" y="341745"/>
            <a:ext cx="2067339" cy="814406"/>
            <a:chOff x="1549079" y="5058731"/>
            <a:chExt cx="2067339" cy="814406"/>
          </a:xfrm>
        </p:grpSpPr>
        <p:sp>
          <p:nvSpPr>
            <p:cNvPr id="3" name="四角形: 角を丸くする 2">
              <a:extLst>
                <a:ext uri="{FF2B5EF4-FFF2-40B4-BE49-F238E27FC236}">
                  <a16:creationId xmlns:a16="http://schemas.microsoft.com/office/drawing/2014/main" id="{DE59F390-EAD7-880A-9988-12940A38C145}"/>
                </a:ext>
              </a:extLst>
            </p:cNvPr>
            <p:cNvSpPr/>
            <p:nvPr/>
          </p:nvSpPr>
          <p:spPr>
            <a:xfrm>
              <a:off x="1549079" y="5058731"/>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8DF8D05-6077-B56D-57AE-2461480E4C87}"/>
                </a:ext>
              </a:extLst>
            </p:cNvPr>
            <p:cNvSpPr txBox="1"/>
            <p:nvPr/>
          </p:nvSpPr>
          <p:spPr>
            <a:xfrm>
              <a:off x="1767739" y="5226806"/>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羊飼い</a:t>
              </a:r>
            </a:p>
          </p:txBody>
        </p:sp>
      </p:grpSp>
      <p:sp>
        <p:nvSpPr>
          <p:cNvPr id="6" name="テキスト ボックス 5">
            <a:extLst>
              <a:ext uri="{FF2B5EF4-FFF2-40B4-BE49-F238E27FC236}">
                <a16:creationId xmlns:a16="http://schemas.microsoft.com/office/drawing/2014/main" id="{9CB8DF21-7667-E57A-6C4C-8A6E6B059046}"/>
              </a:ext>
            </a:extLst>
          </p:cNvPr>
          <p:cNvSpPr txBox="1"/>
          <p:nvPr/>
        </p:nvSpPr>
        <p:spPr>
          <a:xfrm>
            <a:off x="1816617" y="341746"/>
            <a:ext cx="1495543" cy="286254"/>
          </a:xfrm>
          <a:prstGeom prst="rect">
            <a:avLst/>
          </a:prstGeom>
          <a:noFill/>
        </p:spPr>
        <p:txBody>
          <a:bodyPr wrap="square" rtlCol="0">
            <a:spAutoFit/>
          </a:bodyPr>
          <a:lstStyle/>
          <a:p>
            <a:r>
              <a:rPr kumimoji="1" lang="ja-JP" altLang="en-US" sz="1200" dirty="0">
                <a:solidFill>
                  <a:schemeClr val="bg1"/>
                </a:solidFill>
                <a:latin typeface="UD デジタル 教科書体 NK-B" panose="02020700000000000000" pitchFamily="18" charset="-128"/>
                <a:ea typeface="UD デジタル 教科書体 NK-B" panose="02020700000000000000" pitchFamily="18" charset="-128"/>
              </a:rPr>
              <a:t>ひつじ　  か</a:t>
            </a:r>
          </a:p>
        </p:txBody>
      </p:sp>
    </p:spTree>
    <p:extLst>
      <p:ext uri="{BB962C8B-B14F-4D97-AF65-F5344CB8AC3E}">
        <p14:creationId xmlns:p14="http://schemas.microsoft.com/office/powerpoint/2010/main" val="374750796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E2DDBFE6-6673-41BA-A9E7-5EE81F47CAF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26" y="0"/>
            <a:ext cx="9698557" cy="6858000"/>
          </a:xfrm>
        </p:spPr>
      </p:pic>
      <p:grpSp>
        <p:nvGrpSpPr>
          <p:cNvPr id="2" name="グループ化 1">
            <a:extLst>
              <a:ext uri="{FF2B5EF4-FFF2-40B4-BE49-F238E27FC236}">
                <a16:creationId xmlns:a16="http://schemas.microsoft.com/office/drawing/2014/main" id="{4D2B30FA-6CBD-9CE9-202C-F3E789DEE4E4}"/>
              </a:ext>
            </a:extLst>
          </p:cNvPr>
          <p:cNvGrpSpPr/>
          <p:nvPr/>
        </p:nvGrpSpPr>
        <p:grpSpPr>
          <a:xfrm>
            <a:off x="998517" y="315749"/>
            <a:ext cx="2923243" cy="785854"/>
            <a:chOff x="2351719" y="5327375"/>
            <a:chExt cx="2923243" cy="785854"/>
          </a:xfrm>
        </p:grpSpPr>
        <p:sp>
          <p:nvSpPr>
            <p:cNvPr id="3" name="四角形: 角を丸くする 2">
              <a:extLst>
                <a:ext uri="{FF2B5EF4-FFF2-40B4-BE49-F238E27FC236}">
                  <a16:creationId xmlns:a16="http://schemas.microsoft.com/office/drawing/2014/main" id="{671A2C82-E18A-3868-AC64-F1D67001C289}"/>
                </a:ext>
              </a:extLst>
            </p:cNvPr>
            <p:cNvSpPr/>
            <p:nvPr/>
          </p:nvSpPr>
          <p:spPr>
            <a:xfrm>
              <a:off x="2351719" y="5327375"/>
              <a:ext cx="2923243"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4DB58144-07D3-A3E8-3AA1-B494AB6AAF53}"/>
                </a:ext>
              </a:extLst>
            </p:cNvPr>
            <p:cNvSpPr txBox="1"/>
            <p:nvPr/>
          </p:nvSpPr>
          <p:spPr>
            <a:xfrm>
              <a:off x="2573900" y="5466898"/>
              <a:ext cx="2478880"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三人の博士</a:t>
              </a:r>
            </a:p>
          </p:txBody>
        </p:sp>
      </p:grpSp>
      <p:sp>
        <p:nvSpPr>
          <p:cNvPr id="6" name="テキスト ボックス 5">
            <a:extLst>
              <a:ext uri="{FF2B5EF4-FFF2-40B4-BE49-F238E27FC236}">
                <a16:creationId xmlns:a16="http://schemas.microsoft.com/office/drawing/2014/main" id="{93E30BC9-DE8A-694D-8D2F-1D0494668A93}"/>
              </a:ext>
            </a:extLst>
          </p:cNvPr>
          <p:cNvSpPr txBox="1"/>
          <p:nvPr/>
        </p:nvSpPr>
        <p:spPr>
          <a:xfrm>
            <a:off x="1389897" y="301106"/>
            <a:ext cx="2421441" cy="276999"/>
          </a:xfrm>
          <a:prstGeom prst="rect">
            <a:avLst/>
          </a:prstGeom>
          <a:noFill/>
        </p:spPr>
        <p:txBody>
          <a:bodyPr wrap="square" rtlCol="0">
            <a:spAutoFit/>
          </a:bodyPr>
          <a:lstStyle/>
          <a:p>
            <a:r>
              <a:rPr kumimoji="1" lang="ja-JP" altLang="en-US" sz="1200" dirty="0">
                <a:solidFill>
                  <a:schemeClr val="bg1"/>
                </a:solidFill>
                <a:latin typeface="UD デジタル 教科書体 NK-B" panose="02020700000000000000" pitchFamily="18" charset="-128"/>
                <a:ea typeface="UD デジタル 教科書体 NK-B" panose="02020700000000000000" pitchFamily="18" charset="-128"/>
              </a:rPr>
              <a:t>さんにん　　　　　　　　　　はかせ</a:t>
            </a:r>
          </a:p>
        </p:txBody>
      </p:sp>
    </p:spTree>
    <p:extLst>
      <p:ext uri="{BB962C8B-B14F-4D97-AF65-F5344CB8AC3E}">
        <p14:creationId xmlns:p14="http://schemas.microsoft.com/office/powerpoint/2010/main" val="26093105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2449</TotalTime>
  <Words>730</Words>
  <PresentationFormat>画面に合わせる (4:3)</PresentationFormat>
  <Paragraphs>100</Paragraphs>
  <Slides>10</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10</vt:i4>
      </vt:variant>
    </vt:vector>
  </HeadingPairs>
  <TitlesOfParts>
    <vt:vector size="19" baseType="lpstr">
      <vt:lpstr>ＭＳ Ｐゴシック</vt:lpstr>
      <vt:lpstr>UD デジタル 教科書体 N-B</vt:lpstr>
      <vt:lpstr>UD デジタル 教科書体 NK-B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2022-06-20T06:34:16Z</dcterms:created>
  <dcterms:modified xsi:type="dcterms:W3CDTF">2022-11-17T07:13:19Z</dcterms:modified>
</cp:coreProperties>
</file>