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71" r:id="rId2"/>
    <p:sldId id="314" r:id="rId3"/>
    <p:sldId id="315" r:id="rId4"/>
    <p:sldId id="327" r:id="rId5"/>
    <p:sldId id="337" r:id="rId6"/>
    <p:sldId id="321" r:id="rId7"/>
    <p:sldId id="338" r:id="rId8"/>
    <p:sldId id="323" r:id="rId9"/>
    <p:sldId id="339" r:id="rId10"/>
    <p:sldId id="324" r:id="rId11"/>
    <p:sldId id="340"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25091B-1847-4E82-9BBD-D3A619D366B4}" v="417" dt="2022-08-22T02:07:24.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353" autoAdjust="0"/>
  </p:normalViewPr>
  <p:slideViewPr>
    <p:cSldViewPr snapToGrid="0">
      <p:cViewPr varScale="1">
        <p:scale>
          <a:sx n="61" d="100"/>
          <a:sy n="61" d="100"/>
        </p:scale>
        <p:origin x="193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A525091B-1847-4E82-9BBD-D3A619D366B4}"/>
    <pc:docChg chg="modSld">
      <pc:chgData name="根本園花" userId="CPsJRF4cyR38UmaNZbO9zfUi+OzqLuL8WYdzdwLD5g0=" providerId="None" clId="Web-{A525091B-1847-4E82-9BBD-D3A619D366B4}" dt="2022-08-22T02:07:56.893" v="244"/>
      <pc:docMkLst>
        <pc:docMk/>
      </pc:docMkLst>
      <pc:sldChg chg="addSp modSp">
        <pc:chgData name="根本園花" userId="CPsJRF4cyR38UmaNZbO9zfUi+OzqLuL8WYdzdwLD5g0=" providerId="None" clId="Web-{A525091B-1847-4E82-9BBD-D3A619D366B4}" dt="2022-08-22T01:57:57.569" v="71"/>
        <pc:sldMkLst>
          <pc:docMk/>
          <pc:sldMk cId="3112161256" sldId="321"/>
        </pc:sldMkLst>
        <pc:spChg chg="add mod">
          <ac:chgData name="根本園花" userId="CPsJRF4cyR38UmaNZbO9zfUi+OzqLuL8WYdzdwLD5g0=" providerId="None" clId="Web-{A525091B-1847-4E82-9BBD-D3A619D366B4}" dt="2022-08-22T01:56:04.457" v="30" actId="1076"/>
          <ac:spMkLst>
            <pc:docMk/>
            <pc:sldMk cId="3112161256" sldId="321"/>
            <ac:spMk id="3" creationId="{96B4B4A5-F4F8-9F52-F28C-0A96316556F6}"/>
          </ac:spMkLst>
        </pc:spChg>
        <pc:spChg chg="add mod">
          <ac:chgData name="根本園花" userId="CPsJRF4cyR38UmaNZbO9zfUi+OzqLuL8WYdzdwLD5g0=" providerId="None" clId="Web-{A525091B-1847-4E82-9BBD-D3A619D366B4}" dt="2022-08-22T01:57:45.318" v="70" actId="20577"/>
          <ac:spMkLst>
            <pc:docMk/>
            <pc:sldMk cId="3112161256" sldId="321"/>
            <ac:spMk id="5" creationId="{414A2922-4079-3AB5-48D7-A2CD3A035A5B}"/>
          </ac:spMkLst>
        </pc:spChg>
        <pc:grpChg chg="add">
          <ac:chgData name="根本園花" userId="CPsJRF4cyR38UmaNZbO9zfUi+OzqLuL8WYdzdwLD5g0=" providerId="None" clId="Web-{A525091B-1847-4E82-9BBD-D3A619D366B4}" dt="2022-08-22T01:57:57.569" v="71"/>
          <ac:grpSpMkLst>
            <pc:docMk/>
            <pc:sldMk cId="3112161256" sldId="321"/>
            <ac:grpSpMk id="6" creationId="{D8357256-9938-50BE-CAAB-2535DDF3318E}"/>
          </ac:grpSpMkLst>
        </pc:grpChg>
      </pc:sldChg>
      <pc:sldChg chg="addSp modSp">
        <pc:chgData name="根本園花" userId="CPsJRF4cyR38UmaNZbO9zfUi+OzqLuL8WYdzdwLD5g0=" providerId="None" clId="Web-{A525091B-1847-4E82-9BBD-D3A619D366B4}" dt="2022-08-22T02:01:54.402" v="145" actId="1076"/>
        <pc:sldMkLst>
          <pc:docMk/>
          <pc:sldMk cId="3141276937" sldId="322"/>
        </pc:sldMkLst>
        <pc:spChg chg="add mod">
          <ac:chgData name="根本園花" userId="CPsJRF4cyR38UmaNZbO9zfUi+OzqLuL8WYdzdwLD5g0=" providerId="None" clId="Web-{A525091B-1847-4E82-9BBD-D3A619D366B4}" dt="2022-08-22T01:58:17.632" v="77" actId="1076"/>
          <ac:spMkLst>
            <pc:docMk/>
            <pc:sldMk cId="3141276937" sldId="322"/>
            <ac:spMk id="3" creationId="{2F324F42-C6F7-8B41-7E1C-3E004A2CA24D}"/>
          </ac:spMkLst>
        </pc:spChg>
        <pc:spChg chg="add mod">
          <ac:chgData name="根本園花" userId="CPsJRF4cyR38UmaNZbO9zfUi+OzqLuL8WYdzdwLD5g0=" providerId="None" clId="Web-{A525091B-1847-4E82-9BBD-D3A619D366B4}" dt="2022-08-22T01:58:30.632" v="83" actId="20577"/>
          <ac:spMkLst>
            <pc:docMk/>
            <pc:sldMk cId="3141276937" sldId="322"/>
            <ac:spMk id="5" creationId="{EA433889-B1A3-3792-A392-BD5FFE4792E5}"/>
          </ac:spMkLst>
        </pc:spChg>
        <pc:spChg chg="add mod">
          <ac:chgData name="根本園花" userId="CPsJRF4cyR38UmaNZbO9zfUi+OzqLuL8WYdzdwLD5g0=" providerId="None" clId="Web-{A525091B-1847-4E82-9BBD-D3A619D366B4}" dt="2022-08-22T02:01:32.182" v="138" actId="1076"/>
          <ac:spMkLst>
            <pc:docMk/>
            <pc:sldMk cId="3141276937" sldId="322"/>
            <ac:spMk id="7" creationId="{73529266-4A4A-4510-65B1-9E24A385DC40}"/>
          </ac:spMkLst>
        </pc:spChg>
        <pc:spChg chg="add mod">
          <ac:chgData name="根本園花" userId="CPsJRF4cyR38UmaNZbO9zfUi+OzqLuL8WYdzdwLD5g0=" providerId="None" clId="Web-{A525091B-1847-4E82-9BBD-D3A619D366B4}" dt="2022-08-22T02:01:54.402" v="145" actId="1076"/>
          <ac:spMkLst>
            <pc:docMk/>
            <pc:sldMk cId="3141276937" sldId="322"/>
            <ac:spMk id="9" creationId="{C232553D-B11F-D80A-79D3-09ED4B0682F8}"/>
          </ac:spMkLst>
        </pc:spChg>
      </pc:sldChg>
      <pc:sldChg chg="addSp modSp">
        <pc:chgData name="根本園花" userId="CPsJRF4cyR38UmaNZbO9zfUi+OzqLuL8WYdzdwLD5g0=" providerId="None" clId="Web-{A525091B-1847-4E82-9BBD-D3A619D366B4}" dt="2022-08-22T02:02:44.559" v="161" actId="1076"/>
        <pc:sldMkLst>
          <pc:docMk/>
          <pc:sldMk cId="2297394247" sldId="323"/>
        </pc:sldMkLst>
        <pc:spChg chg="add mod">
          <ac:chgData name="根本園花" userId="CPsJRF4cyR38UmaNZbO9zfUi+OzqLuL8WYdzdwLD5g0=" providerId="None" clId="Web-{A525091B-1847-4E82-9BBD-D3A619D366B4}" dt="2022-08-22T01:58:50.445" v="90" actId="20577"/>
          <ac:spMkLst>
            <pc:docMk/>
            <pc:sldMk cId="2297394247" sldId="323"/>
            <ac:spMk id="5" creationId="{75513DE5-489D-8B56-8D1B-64A040A3F42A}"/>
          </ac:spMkLst>
        </pc:spChg>
        <pc:spChg chg="add mod">
          <ac:chgData name="根本園花" userId="CPsJRF4cyR38UmaNZbO9zfUi+OzqLuL8WYdzdwLD5g0=" providerId="None" clId="Web-{A525091B-1847-4E82-9BBD-D3A619D366B4}" dt="2022-08-22T02:02:35.152" v="159" actId="1076"/>
          <ac:spMkLst>
            <pc:docMk/>
            <pc:sldMk cId="2297394247" sldId="323"/>
            <ac:spMk id="7" creationId="{EB6CA155-D147-DC90-55B3-BB8AEBFCEB4B}"/>
          </ac:spMkLst>
        </pc:spChg>
        <pc:spChg chg="add mod">
          <ac:chgData name="根本園花" userId="CPsJRF4cyR38UmaNZbO9zfUi+OzqLuL8WYdzdwLD5g0=" providerId="None" clId="Web-{A525091B-1847-4E82-9BBD-D3A619D366B4}" dt="2022-08-22T02:02:12.496" v="153" actId="20577"/>
          <ac:spMkLst>
            <pc:docMk/>
            <pc:sldMk cId="2297394247" sldId="323"/>
            <ac:spMk id="9" creationId="{A2D85550-11CF-6BA0-3E94-E6E950BCE14B}"/>
          </ac:spMkLst>
        </pc:spChg>
        <pc:spChg chg="add mod">
          <ac:chgData name="根本園花" userId="CPsJRF4cyR38UmaNZbO9zfUi+OzqLuL8WYdzdwLD5g0=" providerId="None" clId="Web-{A525091B-1847-4E82-9BBD-D3A619D366B4}" dt="2022-08-22T02:02:44.559" v="161" actId="1076"/>
          <ac:spMkLst>
            <pc:docMk/>
            <pc:sldMk cId="2297394247" sldId="323"/>
            <ac:spMk id="11" creationId="{ED7337D7-8DB6-4233-EE78-EC5F9A5D05F0}"/>
          </ac:spMkLst>
        </pc:spChg>
        <pc:picChg chg="mod">
          <ac:chgData name="根本園花" userId="CPsJRF4cyR38UmaNZbO9zfUi+OzqLuL8WYdzdwLD5g0=" providerId="None" clId="Web-{A525091B-1847-4E82-9BBD-D3A619D366B4}" dt="2022-08-22T01:59:09.429" v="96" actId="1076"/>
          <ac:picMkLst>
            <pc:docMk/>
            <pc:sldMk cId="2297394247" sldId="323"/>
            <ac:picMk id="4" creationId="{00000000-0000-0000-0000-000000000000}"/>
          </ac:picMkLst>
        </pc:picChg>
      </pc:sldChg>
      <pc:sldChg chg="addSp modSp">
        <pc:chgData name="根本園花" userId="CPsJRF4cyR38UmaNZbO9zfUi+OzqLuL8WYdzdwLD5g0=" providerId="None" clId="Web-{A525091B-1847-4E82-9BBD-D3A619D366B4}" dt="2022-08-22T02:03:50.904" v="186" actId="1076"/>
        <pc:sldMkLst>
          <pc:docMk/>
          <pc:sldMk cId="3959444957" sldId="324"/>
        </pc:sldMkLst>
        <pc:spChg chg="add mod">
          <ac:chgData name="根本園花" userId="CPsJRF4cyR38UmaNZbO9zfUi+OzqLuL8WYdzdwLD5g0=" providerId="None" clId="Web-{A525091B-1847-4E82-9BBD-D3A619D366B4}" dt="2022-08-22T02:00:12.681" v="115" actId="1076"/>
          <ac:spMkLst>
            <pc:docMk/>
            <pc:sldMk cId="3959444957" sldId="324"/>
            <ac:spMk id="5" creationId="{E39DFE01-C418-7AFF-6D7E-E94846A56188}"/>
          </ac:spMkLst>
        </pc:spChg>
        <pc:spChg chg="add mod">
          <ac:chgData name="根本園花" userId="CPsJRF4cyR38UmaNZbO9zfUi+OzqLuL8WYdzdwLD5g0=" providerId="None" clId="Web-{A525091B-1847-4E82-9BBD-D3A619D366B4}" dt="2022-08-22T02:00:04.540" v="114" actId="1076"/>
          <ac:spMkLst>
            <pc:docMk/>
            <pc:sldMk cId="3959444957" sldId="324"/>
            <ac:spMk id="7" creationId="{8DBB0BF7-1A7A-3538-B7BA-3EC190FF7387}"/>
          </ac:spMkLst>
        </pc:spChg>
        <pc:spChg chg="add mod">
          <ac:chgData name="根本園花" userId="CPsJRF4cyR38UmaNZbO9zfUi+OzqLuL8WYdzdwLD5g0=" providerId="None" clId="Web-{A525091B-1847-4E82-9BBD-D3A619D366B4}" dt="2022-08-22T02:03:15.138" v="175" actId="1076"/>
          <ac:spMkLst>
            <pc:docMk/>
            <pc:sldMk cId="3959444957" sldId="324"/>
            <ac:spMk id="9" creationId="{07516069-AAB6-83A2-D887-9760D8845AA8}"/>
          </ac:spMkLst>
        </pc:spChg>
        <pc:spChg chg="add mod">
          <ac:chgData name="根本園花" userId="CPsJRF4cyR38UmaNZbO9zfUi+OzqLuL8WYdzdwLD5g0=" providerId="None" clId="Web-{A525091B-1847-4E82-9BBD-D3A619D366B4}" dt="2022-08-22T02:03:50.904" v="186" actId="1076"/>
          <ac:spMkLst>
            <pc:docMk/>
            <pc:sldMk cId="3959444957" sldId="324"/>
            <ac:spMk id="11" creationId="{4EA45412-F961-B477-88B8-72482014C860}"/>
          </ac:spMkLst>
        </pc:spChg>
      </pc:sldChg>
      <pc:sldChg chg="addSp modSp">
        <pc:chgData name="根本園花" userId="CPsJRF4cyR38UmaNZbO9zfUi+OzqLuL8WYdzdwLD5g0=" providerId="None" clId="Web-{A525091B-1847-4E82-9BBD-D3A619D366B4}" dt="2022-08-22T02:06:15.610" v="220" actId="1076"/>
        <pc:sldMkLst>
          <pc:docMk/>
          <pc:sldMk cId="2156052314" sldId="325"/>
        </pc:sldMkLst>
        <pc:spChg chg="add mod">
          <ac:chgData name="根本園花" userId="CPsJRF4cyR38UmaNZbO9zfUi+OzqLuL8WYdzdwLD5g0=" providerId="None" clId="Web-{A525091B-1847-4E82-9BBD-D3A619D366B4}" dt="2022-08-22T02:05:32.843" v="204" actId="1076"/>
          <ac:spMkLst>
            <pc:docMk/>
            <pc:sldMk cId="2156052314" sldId="325"/>
            <ac:spMk id="5" creationId="{337507AA-D4AD-5405-50FA-89D12E089018}"/>
          </ac:spMkLst>
        </pc:spChg>
        <pc:spChg chg="add mod">
          <ac:chgData name="根本園花" userId="CPsJRF4cyR38UmaNZbO9zfUi+OzqLuL8WYdzdwLD5g0=" providerId="None" clId="Web-{A525091B-1847-4E82-9BBD-D3A619D366B4}" dt="2022-08-22T02:00:57.354" v="130" actId="20577"/>
          <ac:spMkLst>
            <pc:docMk/>
            <pc:sldMk cId="2156052314" sldId="325"/>
            <ac:spMk id="7" creationId="{34CF6AC2-0929-46F4-EC91-9D2A0DC497D0}"/>
          </ac:spMkLst>
        </pc:spChg>
        <pc:spChg chg="add mod">
          <ac:chgData name="根本園花" userId="CPsJRF4cyR38UmaNZbO9zfUi+OzqLuL8WYdzdwLD5g0=" providerId="None" clId="Web-{A525091B-1847-4E82-9BBD-D3A619D366B4}" dt="2022-08-22T02:05:45.516" v="205" actId="1076"/>
          <ac:spMkLst>
            <pc:docMk/>
            <pc:sldMk cId="2156052314" sldId="325"/>
            <ac:spMk id="9" creationId="{7A6FCC6D-6E7E-D8A1-0D26-C7071F79295D}"/>
          </ac:spMkLst>
        </pc:spChg>
        <pc:spChg chg="add mod">
          <ac:chgData name="根本園花" userId="CPsJRF4cyR38UmaNZbO9zfUi+OzqLuL8WYdzdwLD5g0=" providerId="None" clId="Web-{A525091B-1847-4E82-9BBD-D3A619D366B4}" dt="2022-08-22T02:06:15.610" v="220" actId="1076"/>
          <ac:spMkLst>
            <pc:docMk/>
            <pc:sldMk cId="2156052314" sldId="325"/>
            <ac:spMk id="11" creationId="{E19CE753-1A60-8240-A363-9CB4BE1DEE20}"/>
          </ac:spMkLst>
        </pc:spChg>
      </pc:sldChg>
      <pc:sldChg chg="addSp modSp modNotes">
        <pc:chgData name="根本園花" userId="CPsJRF4cyR38UmaNZbO9zfUi+OzqLuL8WYdzdwLD5g0=" providerId="None" clId="Web-{A525091B-1847-4E82-9BBD-D3A619D366B4}" dt="2022-08-22T02:07:44.971" v="240"/>
        <pc:sldMkLst>
          <pc:docMk/>
          <pc:sldMk cId="371969525" sldId="326"/>
        </pc:sldMkLst>
        <pc:spChg chg="add mod">
          <ac:chgData name="根本園花" userId="CPsJRF4cyR38UmaNZbO9zfUi+OzqLuL8WYdzdwLD5g0=" providerId="None" clId="Web-{A525091B-1847-4E82-9BBD-D3A619D366B4}" dt="2022-08-22T02:06:54.626" v="230" actId="1076"/>
          <ac:spMkLst>
            <pc:docMk/>
            <pc:sldMk cId="371969525" sldId="326"/>
            <ac:spMk id="5" creationId="{5B6C86CE-FD78-720C-4BBE-7B968C6C6E5D}"/>
          </ac:spMkLst>
        </pc:spChg>
        <pc:spChg chg="add mod">
          <ac:chgData name="根本園花" userId="CPsJRF4cyR38UmaNZbO9zfUi+OzqLuL8WYdzdwLD5g0=" providerId="None" clId="Web-{A525091B-1847-4E82-9BBD-D3A619D366B4}" dt="2022-08-22T02:07:11.424" v="237" actId="20577"/>
          <ac:spMkLst>
            <pc:docMk/>
            <pc:sldMk cId="371969525" sldId="326"/>
            <ac:spMk id="7" creationId="{9C9E488F-F8BF-B83E-A0D6-6986268526C5}"/>
          </ac:spMkLst>
        </pc:spChg>
        <pc:picChg chg="mod">
          <ac:chgData name="根本園花" userId="CPsJRF4cyR38UmaNZbO9zfUi+OzqLuL8WYdzdwLD5g0=" providerId="None" clId="Web-{A525091B-1847-4E82-9BBD-D3A619D366B4}" dt="2022-08-22T02:07:24.596" v="239" actId="1076"/>
          <ac:picMkLst>
            <pc:docMk/>
            <pc:sldMk cId="371969525" sldId="326"/>
            <ac:picMk id="4" creationId="{00000000-0000-0000-0000-000000000000}"/>
          </ac:picMkLst>
        </pc:picChg>
      </pc:sldChg>
      <pc:sldChg chg="modNotes">
        <pc:chgData name="根本園花" userId="CPsJRF4cyR38UmaNZbO9zfUi+OzqLuL8WYdzdwLD5g0=" providerId="None" clId="Web-{A525091B-1847-4E82-9BBD-D3A619D366B4}" dt="2022-08-22T02:07:56.893" v="244"/>
        <pc:sldMkLst>
          <pc:docMk/>
          <pc:sldMk cId="1235490203" sldId="3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7B4E5F-DC60-4AC3-9B12-CB47C0834C14}" type="datetimeFigureOut">
              <a:rPr kumimoji="1" lang="ja-JP" altLang="en-US" smtClean="0"/>
              <a:t>2022/11/2</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CE13B-8CDD-4CA6-B604-5181064566D0}" type="slidenum">
              <a:rPr kumimoji="1" lang="ja-JP" altLang="en-US" smtClean="0"/>
              <a:t>‹#›</a:t>
            </a:fld>
            <a:endParaRPr kumimoji="1" lang="ja-JP" altLang="en-US"/>
          </a:p>
        </p:txBody>
      </p:sp>
    </p:spTree>
    <p:extLst>
      <p:ext uri="{BB962C8B-B14F-4D97-AF65-F5344CB8AC3E}">
        <p14:creationId xmlns:p14="http://schemas.microsoft.com/office/powerpoint/2010/main" val="248313358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mn-lt"/>
                <a:ea typeface="游明朝" panose="02020400000000000000" pitchFamily="18" charset="-128"/>
                <a:cs typeface="ＭＳ Ｐゴシック" panose="020B0600070205080204" pitchFamily="50" charset="-128"/>
              </a:rPr>
              <a:t>今日は「</a:t>
            </a:r>
            <a:r>
              <a:rPr lang="ja-JP" altLang="en-US" sz="1200" dirty="0">
                <a:effectLst/>
                <a:latin typeface="+mn-lt"/>
                <a:ea typeface="游明朝" panose="02020400000000000000" pitchFamily="18" charset="-128"/>
                <a:cs typeface="ＭＳ Ｐゴシック" panose="020B0600070205080204" pitchFamily="50" charset="-128"/>
              </a:rPr>
              <a:t>モーセと神の奇跡」というお話をします。</a:t>
            </a: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そこで、</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モーセはもう一度持っていた杖を海の前にさしのべました。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すると海の水が一気にもどり、エジプトの軍隊は海に飲まれてしまいました。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2811946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エジプトの軍隊から逃れることができたイスラエル民族は、そのまま、カナンを目指して歩き続けることができたのです。</a:t>
            </a:r>
            <a:endParaRPr kumimoji="1" lang="en-US" altLang="ja-JP" dirty="0"/>
          </a:p>
          <a:p>
            <a:endParaRPr kumimoji="1" lang="en-US" altLang="ja-JP" dirty="0"/>
          </a:p>
          <a:p>
            <a:r>
              <a:rPr kumimoji="1" lang="ja-JP" altLang="en-US" dirty="0"/>
              <a:t>みなさんも、どんな時も、神様と一緒にいることを思い出して、頑張っていきましょう。</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11</a:t>
            </a:fld>
            <a:endParaRPr kumimoji="1" lang="ja-JP" altLang="en-US"/>
          </a:p>
        </p:txBody>
      </p:sp>
    </p:spTree>
    <p:extLst>
      <p:ext uri="{BB962C8B-B14F-4D97-AF65-F5344CB8AC3E}">
        <p14:creationId xmlns:p14="http://schemas.microsoft.com/office/powerpoint/2010/main" val="3950709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effectLst/>
                <a:latin typeface="ＭＳ Ｐゴシック" panose="020B0600070205080204" pitchFamily="50" charset="-128"/>
                <a:ea typeface="游明朝" panose="02020400000000000000" pitchFamily="18" charset="-128"/>
              </a:rPr>
              <a:t>今日のお話しの主人公はモーセという人です。</a:t>
            </a:r>
            <a:endParaRPr kumimoji="1" lang="en-US" altLang="ja-JP" sz="1200" dirty="0">
              <a:effectLst/>
              <a:latin typeface="ＭＳ Ｐゴシック" panose="020B0600070205080204" pitchFamily="50" charset="-128"/>
              <a:ea typeface="游明朝" panose="020204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effectLst/>
              <a:latin typeface="ＭＳ Ｐゴシック" panose="020B0600070205080204" pitchFamily="50" charset="-128"/>
              <a:ea typeface="游明朝" panose="020204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effectLst/>
                <a:latin typeface="ＭＳ Ｐゴシック" panose="020B0600070205080204" pitchFamily="50" charset="-128"/>
                <a:ea typeface="游明朝" panose="02020400000000000000" pitchFamily="18" charset="-128"/>
              </a:rPr>
              <a:t>モーセは神様を愛する人でした。</a:t>
            </a:r>
            <a:endParaRPr kumimoji="1" lang="ja-JP" altLang="en-US" sz="1200"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5458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あるとき、</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が外を歩いていると、</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イスラエル民族が</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あまりにつらい</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仕事をさせられているのを見</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つけました</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自分と同じ民族であるイスラエル人を</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何とか</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助けたいと思</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ったモーセは、力あまって、</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思わず</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役人を殺してしま</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ったのです</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そのことを知った</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エジプトの</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王様パロはモーセのことをとても怖く思い</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、そして、モーセを殺そうと考えたのです。</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モーセは、王様に殺される前に、王宮から逃げ出して、ミデヤン</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という土地に</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たどり着きました。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その地で</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モーセは</a:t>
            </a:r>
            <a:r>
              <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80</a:t>
            </a:r>
            <a:r>
              <a:rPr lang="ja-JP"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歳になるまで、羊飼い</a:t>
            </a:r>
            <a:r>
              <a:rPr lang="ja-JP" altLang="en-US" sz="1200" dirty="0">
                <a:effectLst/>
                <a:latin typeface="ＭＳ Ｐゴシック" panose="020B0600070205080204" pitchFamily="50" charset="-128"/>
                <a:ea typeface="游明朝" panose="02020400000000000000" pitchFamily="18" charset="-128"/>
                <a:cs typeface="ＭＳ Ｐゴシック" panose="020B0600070205080204" pitchFamily="50" charset="-128"/>
              </a:rPr>
              <a:t>として生活をしました。</a:t>
            </a: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effectLst/>
              <a:latin typeface="ＭＳ Ｐゴシック" panose="020B0600070205080204" pitchFamily="50" charset="-128"/>
              <a:ea typeface="游明朝" panose="02020400000000000000" pitchFamily="18" charset="-128"/>
              <a:cs typeface="ＭＳ Ｐゴシック" panose="020B060007020508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308141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defRPr/>
            </a:pPr>
            <a:r>
              <a:rPr lang="ja-JP" altLang="en-US" sz="1200" dirty="0">
                <a:latin typeface="+mn-lt"/>
              </a:rPr>
              <a:t>あるとき、モーセは神様の声を聞きました。</a:t>
            </a:r>
            <a:endParaRPr lang="en-US" altLang="ja-JP" sz="1200" dirty="0">
              <a:latin typeface="+mn-lt"/>
            </a:endParaRPr>
          </a:p>
          <a:p>
            <a:pPr>
              <a:defRPr/>
            </a:pPr>
            <a:endParaRPr lang="en-US" altLang="ja-JP" sz="1200" dirty="0">
              <a:latin typeface="+mn-lt"/>
            </a:endParaRPr>
          </a:p>
          <a:p>
            <a:pPr>
              <a:defRPr/>
            </a:pPr>
            <a:r>
              <a:rPr lang="ja-JP" altLang="en-US" sz="1200" dirty="0">
                <a:latin typeface="+mn-lt"/>
              </a:rPr>
              <a:t>それはイスラエル民族を連れて、エジプトから出なさい、</a:t>
            </a:r>
            <a:endParaRPr lang="en-US" altLang="ja-JP" sz="1200" dirty="0">
              <a:latin typeface="+mn-lt"/>
            </a:endParaRPr>
          </a:p>
          <a:p>
            <a:pPr>
              <a:defRPr/>
            </a:pPr>
            <a:endParaRPr lang="en-US" altLang="ja-JP" sz="1200" dirty="0">
              <a:latin typeface="+mn-lt"/>
            </a:endParaRPr>
          </a:p>
          <a:p>
            <a:pPr>
              <a:defRPr/>
            </a:pPr>
            <a:r>
              <a:rPr lang="ja-JP" altLang="en-US" sz="1200" dirty="0">
                <a:latin typeface="+mn-lt"/>
              </a:rPr>
              <a:t>ということでした。</a:t>
            </a:r>
            <a:endParaRPr lang="en-US" altLang="ja-JP" sz="1200" dirty="0">
              <a:latin typeface="+mn-lt"/>
            </a:endParaRPr>
          </a:p>
          <a:p>
            <a:pPr>
              <a:defRPr/>
            </a:pPr>
            <a:endParaRPr lang="en-US" altLang="ja-JP" sz="1200" dirty="0">
              <a:latin typeface="+mn-lt"/>
            </a:endParaRPr>
          </a:p>
          <a:p>
            <a:pPr>
              <a:defRPr/>
            </a:pPr>
            <a:r>
              <a:rPr lang="ja-JP" altLang="en-US" sz="1200" dirty="0">
                <a:latin typeface="+mn-lt"/>
              </a:rPr>
              <a:t>モーセはそのことを、エジプトの王様パロに伝えました。</a:t>
            </a:r>
            <a:endParaRPr lang="en-US" altLang="ja-JP" sz="1200" dirty="0">
              <a:latin typeface="+mn-lt"/>
            </a:endParaRPr>
          </a:p>
          <a:p>
            <a:pPr>
              <a:defRPr/>
            </a:pPr>
            <a:endParaRPr lang="en-US" altLang="ja-JP" sz="1200" dirty="0">
              <a:latin typeface="+mn-lt"/>
            </a:endParaRPr>
          </a:p>
          <a:p>
            <a:pPr>
              <a:defRPr/>
            </a:pPr>
            <a:r>
              <a:rPr lang="ja-JP" altLang="en-US" sz="1200" dirty="0">
                <a:latin typeface="+mn-lt"/>
              </a:rPr>
              <a:t>パロは最初は許してくれませんでしたが、最後は、モーセがイスラエル民族を連れて、エジプトから出ていくことを許してくれました。</a:t>
            </a:r>
            <a:endParaRPr lang="en-US" altLang="ja-JP" sz="1200" dirty="0">
              <a:latin typeface="+mn-lt"/>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71335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そして、モーセはすべての</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イスラエル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民族を連れて、エジプトを出発しました。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その数は、なんと、大人だけで</a:t>
            </a:r>
            <a:r>
              <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200</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万人です。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とってもたくさんのイスラエル民族が、モーセと一緒に旅を始めたのです。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5</a:t>
            </a:fld>
            <a:endParaRPr kumimoji="1" lang="ja-JP" altLang="en-US"/>
          </a:p>
        </p:txBody>
      </p:sp>
    </p:spTree>
    <p:extLst>
      <p:ext uri="{BB962C8B-B14F-4D97-AF65-F5344CB8AC3E}">
        <p14:creationId xmlns:p14="http://schemas.microsoft.com/office/powerpoint/2010/main" val="1323541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defTabSz="981791">
              <a:defRPr/>
            </a:pP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しかし、その頃、</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エジプトではパロ王がイスラエル</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民族</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をエジプトから出してしまったことを後悔していました。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defRPr/>
            </a:pP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defRPr/>
            </a:pP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そして、イスラエル民族を連れ戻すために、</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軍隊を作り</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、追いかけ始めたのです！</a:t>
            </a:r>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568402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モーセとイスラエル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民族</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は</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紅海</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の前まで来ました。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しかし、後ろからはエジプトの軍隊が追いかけてきています。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目の前は海なのでどうすることもできません。</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イスラエル民族の人々はモーセに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たいして、</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あなた</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を信じてきたのにどうしてこんなことになるんだ！」と文句を言いました。</a:t>
            </a:r>
            <a:endParaRPr lang="ja-JP" altLang="ja-JP" sz="12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en-US" altLang="ja-JP" sz="1200" dirty="0">
                <a:latin typeface="游明朝" panose="02020400000000000000" pitchFamily="18" charset="-128"/>
                <a:ea typeface="ＭＳ Ｐゴシック" panose="020B0600070205080204" pitchFamily="50" charset="-128"/>
                <a:cs typeface="ＭＳ Ｐゴシック" panose="020B0600070205080204" pitchFamily="50" charset="-128"/>
              </a:rPr>
              <a:t> </a:t>
            </a:r>
            <a:endParaRPr lang="ja-JP" altLang="ja-JP" sz="12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kumimoji="1" lang="ja-JP" altLang="en-US" dirty="0"/>
              <a:t>絶体絶命の大ピンチです。</a:t>
            </a:r>
            <a:endParaRPr kumimoji="1" lang="en-US" altLang="ja-JP" dirty="0"/>
          </a:p>
          <a:p>
            <a:endParaRPr kumimoji="1" lang="en-US" altLang="ja-JP" dirty="0"/>
          </a:p>
          <a:p>
            <a:r>
              <a:rPr kumimoji="1" lang="ja-JP" altLang="en-US" dirty="0"/>
              <a:t>モーセは神様にお祈りをしました。</a:t>
            </a:r>
            <a:endParaRPr kumimoji="1" lang="en-US" altLang="ja-JP" dirty="0"/>
          </a:p>
          <a:p>
            <a:endParaRPr kumimoji="1" lang="en-US" altLang="ja-JP" dirty="0"/>
          </a:p>
          <a:p>
            <a:r>
              <a:rPr kumimoji="1" lang="ja-JP" altLang="en-US" dirty="0"/>
              <a:t>すると神様はモーセに知恵と力を与えました！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7</a:t>
            </a:fld>
            <a:endParaRPr kumimoji="1" lang="ja-JP" altLang="en-US"/>
          </a:p>
        </p:txBody>
      </p:sp>
    </p:spTree>
    <p:extLst>
      <p:ext uri="{BB962C8B-B14F-4D97-AF65-F5344CB8AC3E}">
        <p14:creationId xmlns:p14="http://schemas.microsoft.com/office/powerpoint/2010/main" val="498473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498850" y="877888"/>
            <a:ext cx="3160713" cy="2370137"/>
          </a:xfrm>
        </p:spPr>
      </p:sp>
      <p:sp>
        <p:nvSpPr>
          <p:cNvPr id="3" name="ノート プレースホルダー 2"/>
          <p:cNvSpPr>
            <a:spLocks noGrp="1"/>
          </p:cNvSpPr>
          <p:nvPr>
            <p:ph type="body" idx="1"/>
          </p:nvPr>
        </p:nvSpPr>
        <p:spPr/>
        <p:txBody>
          <a:bodyPr/>
          <a:lstStyle/>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神様から知恵をもらったモーセは</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人々に</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言いました。</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「恐れてはならない」</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そして、</a:t>
            </a:r>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自分の持っていた杖を海のまえにさしのべました。するとどうでしょう</a:t>
            </a:r>
            <a:r>
              <a:rPr lang="ja-JP" altLang="en-US" sz="1900" dirty="0">
                <a:latin typeface="ＭＳ Ｐゴシック" panose="020B0600070205080204" pitchFamily="50" charset="-128"/>
                <a:ea typeface="游明朝" panose="02020400000000000000" pitchFamily="18" charset="-128"/>
                <a:cs typeface="ＭＳ Ｐゴシック" panose="020B0600070205080204" pitchFamily="50" charset="-128"/>
              </a:rPr>
              <a:t>！</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r>
              <a:rPr lang="ja-JP" altLang="ja-JP" sz="1900" dirty="0">
                <a:latin typeface="ＭＳ Ｐゴシック" panose="020B0600070205080204" pitchFamily="50" charset="-128"/>
                <a:ea typeface="游明朝" panose="02020400000000000000" pitchFamily="18" charset="-128"/>
                <a:cs typeface="ＭＳ Ｐゴシック" panose="020B0600070205080204" pitchFamily="50" charset="-128"/>
              </a:rPr>
              <a:t>東から強い風が吹いて海が右と左に二つに分かれたのです。</a:t>
            </a:r>
            <a:endParaRPr lang="en-US" altLang="ja-JP" sz="19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ja-JP" altLang="ja-JP" sz="1900" dirty="0">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3861608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そして、モーセとイスラエル</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民族</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は</a:t>
            </a:r>
            <a:r>
              <a:rPr lang="ja-JP" altLang="en-US" sz="1200" dirty="0">
                <a:latin typeface="ＭＳ Ｐゴシック" panose="020B0600070205080204" pitchFamily="50" charset="-128"/>
                <a:ea typeface="游明朝" panose="02020400000000000000" pitchFamily="18" charset="-128"/>
                <a:cs typeface="ＭＳ Ｐゴシック" panose="020B0600070205080204" pitchFamily="50" charset="-128"/>
              </a:rPr>
              <a:t>乾いた</a:t>
            </a:r>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地を通って逃げることができました。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神様の力があったのでこのような奇跡を起こすことができたのです。</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pPr defTabSz="981791"/>
            <a:r>
              <a:rPr lang="ja-JP" altLang="ja-JP" sz="1200" dirty="0">
                <a:latin typeface="ＭＳ Ｐゴシック" panose="020B0600070205080204" pitchFamily="50" charset="-128"/>
                <a:ea typeface="游明朝" panose="02020400000000000000" pitchFamily="18" charset="-128"/>
                <a:cs typeface="ＭＳ Ｐゴシック" panose="020B0600070205080204" pitchFamily="50" charset="-128"/>
              </a:rPr>
              <a:t>しかし、エジプトの軍隊も乾いた道を通って追いかけてきました。</a:t>
            </a:r>
            <a:endParaRPr lang="en-US" altLang="ja-JP" sz="1200" dirty="0">
              <a:latin typeface="ＭＳ Ｐゴシック" panose="020B0600070205080204" pitchFamily="50" charset="-128"/>
              <a:ea typeface="游明朝" panose="02020400000000000000" pitchFamily="18"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15258888-5D9A-4BE4-8997-5D5350559B43}" type="slidenum">
              <a:rPr kumimoji="1" lang="ja-JP" altLang="en-US" smtClean="0"/>
              <a:t>9</a:t>
            </a:fld>
            <a:endParaRPr kumimoji="1" lang="ja-JP" altLang="en-US"/>
          </a:p>
        </p:txBody>
      </p:sp>
    </p:spTree>
    <p:extLst>
      <p:ext uri="{BB962C8B-B14F-4D97-AF65-F5344CB8AC3E}">
        <p14:creationId xmlns:p14="http://schemas.microsoft.com/office/powerpoint/2010/main" val="444721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494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165990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566984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090816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501215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143264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475073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501811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1900559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74597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B4AEA23-4B7A-4F82-8B7F-450736A2CBDE}" type="datetimeFigureOut">
              <a:rPr kumimoji="1" lang="ja-JP" altLang="en-US" smtClean="0"/>
              <a:t>2022/11/2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320241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4AEA23-4B7A-4F82-8B7F-450736A2CBDE}" type="datetimeFigureOut">
              <a:rPr kumimoji="1" lang="ja-JP" altLang="en-US" smtClean="0"/>
              <a:t>2022/11/2</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3F6C2-1514-45F7-AE36-7A01C95C3912}" type="slidenum">
              <a:rPr kumimoji="1" lang="ja-JP" altLang="en-US" smtClean="0"/>
              <a:t>‹#›</a:t>
            </a:fld>
            <a:endParaRPr kumimoji="1" lang="ja-JP" altLang="en-US"/>
          </a:p>
        </p:txBody>
      </p:sp>
    </p:spTree>
    <p:extLst>
      <p:ext uri="{BB962C8B-B14F-4D97-AF65-F5344CB8AC3E}">
        <p14:creationId xmlns:p14="http://schemas.microsoft.com/office/powerpoint/2010/main" val="20268963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0"/>
            <a:ext cx="9143999" cy="6858000"/>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881351" y="2605424"/>
            <a:ext cx="73813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モーセと神の奇跡</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928FB94D-B1E0-BAA4-7F49-6F2544EF4473}"/>
              </a:ext>
            </a:extLst>
          </p:cNvPr>
          <p:cNvSpPr txBox="1"/>
          <p:nvPr/>
        </p:nvSpPr>
        <p:spPr>
          <a:xfrm>
            <a:off x="4482662" y="2372955"/>
            <a:ext cx="740979" cy="369332"/>
          </a:xfrm>
          <a:prstGeom prst="rect">
            <a:avLst/>
          </a:prstGeom>
          <a:noFill/>
        </p:spPr>
        <p:txBody>
          <a:bodyPr wrap="square">
            <a:spAutoFit/>
          </a:bodyPr>
          <a:lstStyle/>
          <a:p>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かみ</a:t>
            </a:r>
            <a:endParaRPr lang="ja-JP" altLang="en-US" dirty="0"/>
          </a:p>
        </p:txBody>
      </p:sp>
      <p:sp>
        <p:nvSpPr>
          <p:cNvPr id="4" name="テキスト ボックス 3">
            <a:extLst>
              <a:ext uri="{FF2B5EF4-FFF2-40B4-BE49-F238E27FC236}">
                <a16:creationId xmlns:a16="http://schemas.microsoft.com/office/drawing/2014/main" id="{1E26973E-05C9-0B50-8243-F2AD7257A5B0}"/>
              </a:ext>
            </a:extLst>
          </p:cNvPr>
          <p:cNvSpPr txBox="1"/>
          <p:nvPr/>
        </p:nvSpPr>
        <p:spPr>
          <a:xfrm>
            <a:off x="6372656" y="2372955"/>
            <a:ext cx="942544" cy="369332"/>
          </a:xfrm>
          <a:prstGeom prst="rect">
            <a:avLst/>
          </a:prstGeom>
          <a:noFill/>
        </p:spPr>
        <p:txBody>
          <a:bodyPr wrap="square">
            <a:spAutoFit/>
          </a:bodyPr>
          <a:lstStyle/>
          <a:p>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きせき</a:t>
            </a:r>
            <a:endParaRPr lang="ja-JP" altLang="en-US" dirty="0"/>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7729" t="16742" r="8586" b="5105"/>
          <a:stretch/>
        </p:blipFill>
        <p:spPr>
          <a:xfrm>
            <a:off x="0" y="0"/>
            <a:ext cx="9144000" cy="6858000"/>
          </a:xfrm>
        </p:spPr>
      </p:pic>
    </p:spTree>
    <p:extLst>
      <p:ext uri="{BB962C8B-B14F-4D97-AF65-F5344CB8AC3E}">
        <p14:creationId xmlns:p14="http://schemas.microsoft.com/office/powerpoint/2010/main" val="31737378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89AB9C-333F-968D-503E-6DA87DF13DE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1583158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7392" t="4257" r="4849" b="54825"/>
          <a:stretch/>
        </p:blipFill>
        <p:spPr>
          <a:xfrm>
            <a:off x="0" y="1"/>
            <a:ext cx="9144000" cy="6858000"/>
          </a:xfrm>
        </p:spPr>
      </p:pic>
      <p:sp>
        <p:nvSpPr>
          <p:cNvPr id="4" name="四角形: 角を丸くする 3">
            <a:extLst>
              <a:ext uri="{FF2B5EF4-FFF2-40B4-BE49-F238E27FC236}">
                <a16:creationId xmlns:a16="http://schemas.microsoft.com/office/drawing/2014/main" id="{4196792F-96ED-97C7-AEB7-3C1F86258877}"/>
              </a:ext>
            </a:extLst>
          </p:cNvPr>
          <p:cNvSpPr/>
          <p:nvPr/>
        </p:nvSpPr>
        <p:spPr>
          <a:xfrm>
            <a:off x="2628115" y="1090805"/>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DFE8858A-8011-0325-8AC5-E84B426808A3}"/>
              </a:ext>
            </a:extLst>
          </p:cNvPr>
          <p:cNvSpPr txBox="1"/>
          <p:nvPr/>
        </p:nvSpPr>
        <p:spPr>
          <a:xfrm>
            <a:off x="2614466" y="1214211"/>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36583828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386" t="7579" r="6793" b="7581"/>
          <a:stretch/>
        </p:blipFill>
        <p:spPr>
          <a:xfrm>
            <a:off x="0" y="-1"/>
            <a:ext cx="9144000" cy="6858001"/>
          </a:xfrm>
        </p:spPr>
      </p:pic>
      <p:sp>
        <p:nvSpPr>
          <p:cNvPr id="4" name="四角形: 角を丸くする 3">
            <a:extLst>
              <a:ext uri="{FF2B5EF4-FFF2-40B4-BE49-F238E27FC236}">
                <a16:creationId xmlns:a16="http://schemas.microsoft.com/office/drawing/2014/main" id="{5339B53D-9A06-6B51-D79D-39FA42C4A798}"/>
              </a:ext>
            </a:extLst>
          </p:cNvPr>
          <p:cNvSpPr/>
          <p:nvPr/>
        </p:nvSpPr>
        <p:spPr>
          <a:xfrm>
            <a:off x="716692" y="2489886"/>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FC0B031-E532-CF30-CE18-5C47F0017A08}"/>
              </a:ext>
            </a:extLst>
          </p:cNvPr>
          <p:cNvSpPr txBox="1"/>
          <p:nvPr/>
        </p:nvSpPr>
        <p:spPr>
          <a:xfrm>
            <a:off x="716692" y="2558704"/>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28962227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p:spPr>
      </p:pic>
      <p:sp>
        <p:nvSpPr>
          <p:cNvPr id="5" name="四角形: 角を丸くする 4">
            <a:extLst>
              <a:ext uri="{FF2B5EF4-FFF2-40B4-BE49-F238E27FC236}">
                <a16:creationId xmlns:a16="http://schemas.microsoft.com/office/drawing/2014/main" id="{C1E44ECD-F1D0-FBE1-C143-6043DBB75872}"/>
              </a:ext>
            </a:extLst>
          </p:cNvPr>
          <p:cNvSpPr/>
          <p:nvPr/>
        </p:nvSpPr>
        <p:spPr>
          <a:xfrm>
            <a:off x="2409751" y="5430795"/>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251B9169-ED75-BAB6-DA28-C9223C4A5E1D}"/>
              </a:ext>
            </a:extLst>
          </p:cNvPr>
          <p:cNvSpPr/>
          <p:nvPr/>
        </p:nvSpPr>
        <p:spPr>
          <a:xfrm>
            <a:off x="4975531" y="4831492"/>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BC05E4EE-9E44-C6A2-0453-9CC1FFD2EB09}"/>
              </a:ext>
            </a:extLst>
          </p:cNvPr>
          <p:cNvSpPr txBox="1"/>
          <p:nvPr/>
        </p:nvSpPr>
        <p:spPr>
          <a:xfrm>
            <a:off x="4975530" y="4940047"/>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
        <p:nvSpPr>
          <p:cNvPr id="8" name="テキスト ボックス 7">
            <a:extLst>
              <a:ext uri="{FF2B5EF4-FFF2-40B4-BE49-F238E27FC236}">
                <a16:creationId xmlns:a16="http://schemas.microsoft.com/office/drawing/2014/main" id="{845CCF7E-EF51-CB0E-C504-AD1A74AE7DDF}"/>
              </a:ext>
            </a:extLst>
          </p:cNvPr>
          <p:cNvSpPr txBox="1"/>
          <p:nvPr/>
        </p:nvSpPr>
        <p:spPr>
          <a:xfrm>
            <a:off x="2423401" y="5527489"/>
            <a:ext cx="1285103"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パロ</a:t>
            </a:r>
          </a:p>
        </p:txBody>
      </p:sp>
    </p:spTree>
    <p:extLst>
      <p:ext uri="{BB962C8B-B14F-4D97-AF65-F5344CB8AC3E}">
        <p14:creationId xmlns:p14="http://schemas.microsoft.com/office/powerpoint/2010/main" val="1235490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89AB9C-333F-968D-503E-6DA87DF13DE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3344236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 t="12000" r="17006"/>
          <a:stretch/>
        </p:blipFill>
        <p:spPr>
          <a:xfrm>
            <a:off x="0" y="2133"/>
            <a:ext cx="9143999" cy="6855867"/>
          </a:xfrm>
        </p:spPr>
      </p:pic>
    </p:spTree>
    <p:extLst>
      <p:ext uri="{BB962C8B-B14F-4D97-AF65-F5344CB8AC3E}">
        <p14:creationId xmlns:p14="http://schemas.microsoft.com/office/powerpoint/2010/main" val="2980354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9F92468-BEAB-A1A2-3BC9-36FB2421973A}"/>
              </a:ext>
            </a:extLst>
          </p:cNvPr>
          <p:cNvPicPr>
            <a:picLocks noChangeAspect="1"/>
          </p:cNvPicPr>
          <p:nvPr/>
        </p:nvPicPr>
        <p:blipFill>
          <a:blip r:embed="rId3"/>
          <a:stretch>
            <a:fillRect/>
          </a:stretch>
        </p:blipFill>
        <p:spPr>
          <a:xfrm>
            <a:off x="2974" y="0"/>
            <a:ext cx="9138051" cy="6858000"/>
          </a:xfrm>
          <a:prstGeom prst="rect">
            <a:avLst/>
          </a:prstGeom>
        </p:spPr>
      </p:pic>
    </p:spTree>
    <p:extLst>
      <p:ext uri="{BB962C8B-B14F-4D97-AF65-F5344CB8AC3E}">
        <p14:creationId xmlns:p14="http://schemas.microsoft.com/office/powerpoint/2010/main" val="39797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4" name="コンテンツ プレースホルダー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6034" t="3109" r="6034" b="3627"/>
          <a:stretch/>
        </p:blipFill>
        <p:spPr>
          <a:xfrm>
            <a:off x="0" y="0"/>
            <a:ext cx="9144000" cy="6858000"/>
          </a:xfrm>
        </p:spPr>
      </p:pic>
      <p:sp>
        <p:nvSpPr>
          <p:cNvPr id="6" name="四角形: 角を丸くする 5">
            <a:extLst>
              <a:ext uri="{FF2B5EF4-FFF2-40B4-BE49-F238E27FC236}">
                <a16:creationId xmlns:a16="http://schemas.microsoft.com/office/drawing/2014/main" id="{57DD3F73-D9E8-15E0-F8A6-1F32B9D7502D}"/>
              </a:ext>
            </a:extLst>
          </p:cNvPr>
          <p:cNvSpPr/>
          <p:nvPr/>
        </p:nvSpPr>
        <p:spPr>
          <a:xfrm>
            <a:off x="2985067" y="4818258"/>
            <a:ext cx="1285103" cy="59930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DF6AC3D-EAB1-2B0D-E03E-15E4E215B1F4}"/>
              </a:ext>
            </a:extLst>
          </p:cNvPr>
          <p:cNvSpPr txBox="1"/>
          <p:nvPr/>
        </p:nvSpPr>
        <p:spPr>
          <a:xfrm>
            <a:off x="3089719" y="4887076"/>
            <a:ext cx="1048502" cy="461665"/>
          </a:xfrm>
          <a:prstGeom prst="rect">
            <a:avLst/>
          </a:prstGeom>
          <a:noFill/>
        </p:spPr>
        <p:txBody>
          <a:bodyPr wrap="square">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モーセ</a:t>
            </a:r>
          </a:p>
        </p:txBody>
      </p:sp>
    </p:spTree>
    <p:extLst>
      <p:ext uri="{BB962C8B-B14F-4D97-AF65-F5344CB8AC3E}">
        <p14:creationId xmlns:p14="http://schemas.microsoft.com/office/powerpoint/2010/main" val="12020302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2A30395-81B9-AF00-4092-FF34DCA15BC2}"/>
              </a:ext>
            </a:extLst>
          </p:cNvPr>
          <p:cNvPicPr>
            <a:picLocks noChangeAspect="1"/>
          </p:cNvPicPr>
          <p:nvPr/>
        </p:nvPicPr>
        <p:blipFill>
          <a:blip r:embed="rId3"/>
          <a:stretch>
            <a:fillRect/>
          </a:stretch>
        </p:blipFill>
        <p:spPr>
          <a:xfrm>
            <a:off x="0" y="0"/>
            <a:ext cx="9144000" cy="6857999"/>
          </a:xfrm>
          <a:prstGeom prst="rect">
            <a:avLst/>
          </a:prstGeom>
        </p:spPr>
      </p:pic>
    </p:spTree>
    <p:extLst>
      <p:ext uri="{BB962C8B-B14F-4D97-AF65-F5344CB8AC3E}">
        <p14:creationId xmlns:p14="http://schemas.microsoft.com/office/powerpoint/2010/main" val="7709749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1792</TotalTime>
  <Words>604</Words>
  <PresentationFormat>画面に合わせる (4:3)</PresentationFormat>
  <Paragraphs>87</Paragraphs>
  <Slides>11</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11</vt:i4>
      </vt:variant>
    </vt:vector>
  </HeadingPairs>
  <TitlesOfParts>
    <vt:vector size="19" baseType="lpstr">
      <vt:lpstr>ＭＳ Ｐゴシック</vt:lpstr>
      <vt:lpstr>UD デジタル 教科書体 NK-B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2022-06-20T02:15:05Z</dcterms:created>
  <dcterms:modified xsi:type="dcterms:W3CDTF">2022-11-02T14:59:16Z</dcterms:modified>
</cp:coreProperties>
</file>