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77" r:id="rId2"/>
  </p:sldMasterIdLst>
  <p:notesMasterIdLst>
    <p:notesMasterId r:id="rId15"/>
  </p:notesMasterIdLst>
  <p:sldIdLst>
    <p:sldId id="409" r:id="rId3"/>
    <p:sldId id="422" r:id="rId4"/>
    <p:sldId id="404" r:id="rId5"/>
    <p:sldId id="419" r:id="rId6"/>
    <p:sldId id="405" r:id="rId7"/>
    <p:sldId id="406" r:id="rId8"/>
    <p:sldId id="423" r:id="rId9"/>
    <p:sldId id="424" r:id="rId10"/>
    <p:sldId id="412" r:id="rId11"/>
    <p:sldId id="413" r:id="rId12"/>
    <p:sldId id="414" r:id="rId13"/>
    <p:sldId id="415" r:id="rId1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118" autoAdjust="0"/>
  </p:normalViewPr>
  <p:slideViewPr>
    <p:cSldViewPr snapToGrid="0">
      <p:cViewPr varScale="1">
        <p:scale>
          <a:sx n="65" d="100"/>
          <a:sy n="65" d="100"/>
        </p:scale>
        <p:origin x="1816"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E0E054-DEEB-44E1-AFA0-04439849E829}" type="datetimeFigureOut">
              <a:rPr kumimoji="1" lang="ja-JP" altLang="en-US" smtClean="0"/>
              <a:t>2022/10/31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6B55CC-249F-4E0B-8074-BBCF23A8DEFD}" type="slidenum">
              <a:rPr kumimoji="1" lang="ja-JP" altLang="en-US" smtClean="0"/>
              <a:t>‹#›</a:t>
            </a:fld>
            <a:endParaRPr kumimoji="1" lang="ja-JP" altLang="en-US"/>
          </a:p>
        </p:txBody>
      </p:sp>
    </p:spTree>
    <p:extLst>
      <p:ext uri="{BB962C8B-B14F-4D97-AF65-F5344CB8AC3E}">
        <p14:creationId xmlns:p14="http://schemas.microsoft.com/office/powerpoint/2010/main" val="16189884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just" defTabSz="914400" rtl="0" eaLnBrk="1" fontAlgn="base" latinLnBrk="0" hangingPunct="1">
              <a:lnSpc>
                <a:spcPct val="100000"/>
              </a:lnSpc>
              <a:spcBef>
                <a:spcPts val="0"/>
              </a:spcBef>
              <a:spcAft>
                <a:spcPts val="0"/>
              </a:spcAft>
              <a:buClrTx/>
              <a:buSzTx/>
              <a:buFontTx/>
              <a:buNone/>
              <a:tabLst/>
              <a:defRPr/>
            </a:pPr>
            <a:r>
              <a:rPr lang="en-US" altLang="ja-JP" sz="1800" dirty="0">
                <a:effectLst/>
                <a:latin typeface="游明朝" panose="02020400000000000000" pitchFamily="18" charset="-128"/>
                <a:ea typeface="ＭＳ Ｐゴシック" panose="020B0600070205080204" pitchFamily="50" charset="-128"/>
                <a:cs typeface="ＭＳ Ｐゴシック" panose="020B0600070205080204" pitchFamily="50" charset="-128"/>
              </a:rPr>
              <a:t> </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今日のお話は、洗礼者ヨハネについてとイエス様が乗り越えた、三大試練の二つのお話をします。</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fontAlgn="base"/>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dirty="0">
              <a:latin typeface="+mn-ea"/>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一つ目の試練</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サタン</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は、</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イエス様に</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「もしあなたが神の子であるなら、これらの石がパンになるように命じてごらんなさい」</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マタイ</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章</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節</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といいました。</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荒野にある石ころをパンに変えてみなさいとサタンがささやいてきたのです。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そこで、イエス様は旧約聖書の中の神様の言葉を答えました。「『人はパンだけで生きるものではなく、神の口から出る一つ一つの言で生きるものである』と書いてある」</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マタイ</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章</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節</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人間が生きるためには、もちろん食べ物を食べなければいけませんが、それだけではなく、神様の言葉を受けて、神様の愛の中で生きるのだと、答えられたのです。</a:t>
            </a: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一つ目の試練に打ち勝ったのです。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BF6B55CC-249F-4E0B-8074-BBCF23A8DEFD}" type="slidenum">
              <a:rPr kumimoji="1" lang="ja-JP" altLang="en-US" smtClean="0"/>
              <a:t>10</a:t>
            </a:fld>
            <a:endParaRPr kumimoji="1" lang="ja-JP" altLang="en-US"/>
          </a:p>
        </p:txBody>
      </p:sp>
    </p:spTree>
    <p:extLst>
      <p:ext uri="{BB962C8B-B14F-4D97-AF65-F5344CB8AC3E}">
        <p14:creationId xmlns:p14="http://schemas.microsoft.com/office/powerpoint/2010/main" val="2296943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つ目の試練</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サタンはイエス様を聖なる都、エルサレムに連れて行きました。そして、宮の頂上に立たせました。そして、サタンはこう言いました。</a:t>
            </a: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「もしあなたが神の子であるなら、下へ飛び降りてごらんなさい」</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マタイ</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章</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6</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節</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もし神の子であれば、神様の遣い達が助けてくれるだろうから、ここから飛び降りてみなさいと言ったのです。</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イエス様は旧約聖書の神様の言葉を答えました。「『主なるあなたの神を試みてはならない』とまた書いてある」</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マタイ</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章</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節</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イエス様は、神様を試すという考えを持ってはいけないと答えたのです。</a:t>
            </a: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イエス様は、</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2</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つ目の試練</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も、打ち勝ったのです。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BF6B55CC-249F-4E0B-8074-BBCF23A8DEFD}" type="slidenum">
              <a:rPr kumimoji="1" lang="ja-JP" altLang="en-US" smtClean="0"/>
              <a:t>11</a:t>
            </a:fld>
            <a:endParaRPr kumimoji="1" lang="ja-JP" altLang="en-US"/>
          </a:p>
        </p:txBody>
      </p:sp>
    </p:spTree>
    <p:extLst>
      <p:ext uri="{BB962C8B-B14F-4D97-AF65-F5344CB8AC3E}">
        <p14:creationId xmlns:p14="http://schemas.microsoft.com/office/powerpoint/2010/main" val="19524952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つ目の試練は、サタンはイエス様を高い山に連れていきこの世のすべての豊かなものを見せて言いました。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「もし、あなたが、ひれ伏して私を拝むなら、これらのものを皆あなたにあげましょう」</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マタイ</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章</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9</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節</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サタンは、神様ではなく、自分を拝めばこの世のすべてのものをあげようと言ったのです。</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イエス様は、旧約聖書の神様の言葉を答えました。「サタンよ、退け。『主なるあなたの神を拝し、ただ神にのみ仕えよ』と書いてある」</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マタイ</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章</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節</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このように、私たちが敬拝し、従っていくのは、神様だけであると、はっきり答えたのです。</a:t>
            </a:r>
          </a:p>
          <a:p>
            <a:pPr algn="just"/>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サタンは</a:t>
            </a:r>
            <a:r>
              <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つの試練を通して、イエス様が神様を裏切りサタンの思うように考え、行動するように誘惑しました。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しかし、イエス様は、神様の言葉を信じ、その誘惑に勝つことが出来ました。皆さんも、どんな誘惑があってもいつも神様を愛する私たちでいられるように頑張りましょう！</a:t>
            </a:r>
          </a:p>
          <a:p>
            <a:pPr algn="just"/>
            <a:endPar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BF6B55CC-249F-4E0B-8074-BBCF23A8DEFD}" type="slidenum">
              <a:rPr kumimoji="1" lang="ja-JP" altLang="en-US" smtClean="0"/>
              <a:t>12</a:t>
            </a:fld>
            <a:endParaRPr kumimoji="1" lang="ja-JP" altLang="en-US"/>
          </a:p>
        </p:txBody>
      </p:sp>
    </p:spTree>
    <p:extLst>
      <p:ext uri="{BB962C8B-B14F-4D97-AF65-F5344CB8AC3E}">
        <p14:creationId xmlns:p14="http://schemas.microsoft.com/office/powerpoint/2010/main" val="11410202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先回、イエス様は神様の息子であり、イエス様には神様の国を作る使命がある、というお話をしました。</a:t>
            </a:r>
            <a:endParaRPr kumimoji="1" lang="en-US" altLang="ja-JP" dirty="0"/>
          </a:p>
          <a:p>
            <a:endParaRPr kumimoji="1" lang="en-US" altLang="ja-JP" dirty="0"/>
          </a:p>
          <a:p>
            <a:r>
              <a:rPr kumimoji="1" lang="ja-JP" altLang="en-US" dirty="0"/>
              <a:t>イエス様は大人になると、神様の国を作るために家を出ました。</a:t>
            </a:r>
            <a:endParaRPr kumimoji="1" lang="en-US" altLang="ja-JP" dirty="0"/>
          </a:p>
          <a:p>
            <a:endParaRPr kumimoji="1" lang="en-US" altLang="ja-JP" dirty="0"/>
          </a:p>
          <a:p>
            <a:r>
              <a:rPr kumimoji="1" lang="ja-JP" altLang="en-US" dirty="0"/>
              <a:t>しかし、神様の国を作るのは、イエス様一人ではできません。一緒に行動をする仲間となる人が必要です。</a:t>
            </a:r>
            <a:endParaRPr kumimoji="1" lang="en-US" altLang="ja-JP" dirty="0"/>
          </a:p>
          <a:p>
            <a:endParaRPr kumimoji="1" lang="en-US" altLang="ja-JP" dirty="0"/>
          </a:p>
          <a:p>
            <a:r>
              <a:rPr kumimoji="1" lang="ja-JP" altLang="en-US" dirty="0"/>
              <a:t>神様は、その仲間として、「ヨハネ」という人物を準備していたのです。</a:t>
            </a:r>
            <a:endParaRPr kumimoji="1" lang="en-US" altLang="ja-JP" dirty="0"/>
          </a:p>
        </p:txBody>
      </p:sp>
      <p:sp>
        <p:nvSpPr>
          <p:cNvPr id="4" name="スライド番号プレースホルダー 3"/>
          <p:cNvSpPr>
            <a:spLocks noGrp="1"/>
          </p:cNvSpPr>
          <p:nvPr>
            <p:ph type="sldNum" sz="quarter" idx="5"/>
          </p:nvPr>
        </p:nvSpPr>
        <p:spPr/>
        <p:txBody>
          <a:bodyPr/>
          <a:lstStyle/>
          <a:p>
            <a:fld id="{BF6B55CC-249F-4E0B-8074-BBCF23A8DEFD}" type="slidenum">
              <a:rPr kumimoji="1" lang="ja-JP" altLang="en-US" smtClean="0"/>
              <a:t>2</a:t>
            </a:fld>
            <a:endParaRPr kumimoji="1" lang="ja-JP" altLang="en-US"/>
          </a:p>
        </p:txBody>
      </p:sp>
    </p:spTree>
    <p:extLst>
      <p:ext uri="{BB962C8B-B14F-4D97-AF65-F5344CB8AC3E}">
        <p14:creationId xmlns:p14="http://schemas.microsoft.com/office/powerpoint/2010/main" val="313729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ヨハネは、ガリラヤと言うところで、神様の事を伝える為に、伝道をしていました。</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ヨハネは</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「悔い改めよ。天国は近づいた！」と叫びながら人々に洗礼を授けていました。</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「洗礼」というのは、水の中に自分の体を浸して清める、つまり汚れを取り除く</a:t>
            </a: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ことをいいます。</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サタンの心を追い出して神様を愛する心を持つということです。</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200" dirty="0">
              <a:solidFill>
                <a:srgbClr val="000000"/>
              </a:solidFill>
              <a:effectLst/>
              <a:latin typeface="ＭＳ Ｐゴシック" panose="020B0600070205080204" pitchFamily="50" charset="-128"/>
              <a:ea typeface="ＭＳ Ｐゴシック" panose="020B0600070205080204" pitchFamily="50"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200" dirty="0">
                <a:solidFill>
                  <a:srgbClr val="000000"/>
                </a:solidFill>
                <a:effectLst/>
                <a:latin typeface="ＭＳ Ｐゴシック" panose="020B0600070205080204" pitchFamily="50" charset="-128"/>
                <a:ea typeface="ＭＳ Ｐゴシック" panose="020B0600070205080204" pitchFamily="50" charset="-128"/>
                <a:cs typeface="Times New Roman" panose="02020603050405020304" pitchFamily="18" charset="0"/>
              </a:rPr>
              <a:t>ヨハネは</a:t>
            </a: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ヨハネはとても頭がよく、お話も上手でした。</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そして、神様のために、いつもお祈りをしていました。</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なので、人々は、このヨハネこそが、救世主・メシヤなのではないかと噂をされるほどでした。</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それくらい、ヨハネは、人気がありました。</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2204118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en-US"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しかし、</a:t>
            </a:r>
            <a:r>
              <a:rPr lang="ja-JP"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ヨハネは「わたしのあとから来る人はわたしよりも力のあるかたで、わたしはそのくつをぬがせてあげる値うちもない」（マタイ</a:t>
            </a:r>
            <a:r>
              <a:rPr lang="en-US" altLang="ja-JP" sz="1200" kern="1200" dirty="0">
                <a:solidFill>
                  <a:srgbClr val="000000"/>
                </a:solidFill>
                <a:effectLst/>
                <a:latin typeface="游明朝" panose="02020400000000000000" pitchFamily="18" charset="-128"/>
                <a:ea typeface="ＭＳ Ｐゴシック" panose="020B0600070205080204" pitchFamily="50" charset="-128"/>
                <a:cs typeface="Times New Roman" panose="02020603050405020304" pitchFamily="18" charset="0"/>
              </a:rPr>
              <a:t>3/11</a:t>
            </a:r>
            <a:r>
              <a:rPr lang="ja-JP"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a:t>
            </a:r>
            <a:endParaRPr lang="en-US"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endParaRPr lang="en-US"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r>
              <a:rPr lang="ja-JP"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と自分は、メシヤではないという事を人々に言いました。</a:t>
            </a:r>
            <a:endParaRPr lang="en-US"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endParaRPr lang="en-US"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r>
              <a:rPr lang="ja-JP"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わたしよりも力のある方</a:t>
            </a:r>
            <a:r>
              <a:rPr lang="ja-JP" altLang="en-US"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こそが、「</a:t>
            </a:r>
            <a:r>
              <a:rPr lang="ja-JP"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イエス様</a:t>
            </a:r>
            <a:r>
              <a:rPr lang="ja-JP" altLang="en-US"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a:t>
            </a:r>
            <a:r>
              <a:rPr lang="ja-JP"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のこと</a:t>
            </a:r>
            <a:r>
              <a:rPr lang="ja-JP" altLang="en-US"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なのです。</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lang="en-US"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 </a:t>
            </a:r>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27941802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そして、ヨハネとイエス様が出会いました。</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ヨハネがヨルダン川で洗礼を授けていると、そこにイエス様が現れ</a:t>
            </a: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たのです</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イエス様は「洗礼を授けていただきたい」と</a:t>
            </a: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ヨハネに言いました。</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しかし、</a:t>
            </a:r>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ヨハネは「私こそあなたから洗礼を受けるべきです」と、言いました。</a:t>
            </a: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ヨハネはイエス様の偉大さを理解していました。</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しかし、イエス様は「今は受けさせてもらいたい」と、言われたので、洗礼ヨハネは言われた通りにイエス様に洗礼を授けました。</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lang="en-US" altLang="ja-JP" sz="1800" kern="1200" dirty="0">
                <a:solidFill>
                  <a:srgbClr val="000000"/>
                </a:solidFill>
                <a:effectLst/>
                <a:latin typeface="游明朝" panose="02020400000000000000" pitchFamily="18" charset="-128"/>
                <a:ea typeface="ＭＳ Ｐゴシック" panose="020B0600070205080204" pitchFamily="50" charset="-128"/>
                <a:cs typeface="Times New Roman" panose="02020603050405020304" pitchFamily="18" charset="0"/>
              </a:rPr>
              <a:t> </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23438010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ところが、しばらくすると、イエス様が来られる前まで自分を慕っていた人々が皆イエス様を尊敬するようになりました。すると、洗礼ヨハネは、少しずつ淋しさを感じるようになったのです。</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洗礼ヨハネは、イエス様と初めて出会った時の感動を忘れ、自分のことばかり考えるようになっていきました。そうして、イエス様</a:t>
            </a: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と神様のことが</a:t>
            </a:r>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endParaRPr lang="en-US"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だんだんと信じられなくなってきました。</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lang="en-US"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 </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3931592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r>
              <a:rPr lang="ja-JP" altLang="en-US"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その心がどんどん大きくなるにつれて、イエス様と一緒にいることが苦しくなりました。</a:t>
            </a:r>
            <a:endParaRPr lang="en-US"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lang="ja-JP" altLang="en-US"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そして、ついに、ヨハネはイエス様のもとを離れる、ことを決めました。</a:t>
            </a:r>
            <a:endParaRPr lang="en-US"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endParaRPr lang="en-US"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r>
              <a:rPr lang="ja-JP" altLang="en-US"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rPr>
              <a:t>神様はとても悲しみました。しかし、ヨハネはそんな神様のことも忘れてしまったのです。</a:t>
            </a:r>
            <a:endParaRPr lang="en-US"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4093272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これによって、イエス様と一緒に歩んでほしいという、神様の願いはすべて壊れてしまいました。</a:t>
            </a:r>
            <a:endParaRPr kumimoji="1" lang="en-US"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神様の願いが分からずに、イエス様と別れて生きる道を選んだ、ヨハネも、結局は、牢屋に入れられて悲しい人生を送ることになってしまうのです。</a:t>
            </a:r>
            <a:endParaRPr kumimoji="1" lang="en-US"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r>
              <a:rPr lang="ja-JP"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本当は、ヨハネが、</a:t>
            </a:r>
            <a:r>
              <a:rPr lang="ja-JP" altLang="en-US"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イエス様と一緒に行動をすることを守っていれば、</a:t>
            </a:r>
            <a:r>
              <a:rPr lang="ja-JP"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神様の国を出発することができたはずでした。</a:t>
            </a:r>
            <a:endParaRPr lang="en-US" altLang="ja-JP" sz="12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endParaRPr>
          </a:p>
          <a:p>
            <a:endParaRPr lang="ja-JP" altLang="ja-JP" sz="12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ヨハネは、自分の思いを超えて神様が何を願われているのかを尋ねなければいけませんでした。</a:t>
            </a:r>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2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200" kern="100" dirty="0">
                <a:effectLst/>
                <a:latin typeface="游明朝" panose="02020400000000000000" pitchFamily="18" charset="-128"/>
                <a:ea typeface="游明朝" panose="02020400000000000000" pitchFamily="18" charset="-128"/>
                <a:cs typeface="Times New Roman" panose="02020603050405020304" pitchFamily="18" charset="0"/>
              </a:rPr>
              <a:t>私たちも、洗礼ヨハネのように、人と自分を比べて寂しく感じることもあるかもしれませんが、自分の思いに負けずに、神様の願いや、神様の思いを尋ねていくことが大切です。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8</a:t>
            </a:fld>
            <a:endParaRPr kumimoji="1" lang="ja-JP" altLang="en-US"/>
          </a:p>
        </p:txBody>
      </p:sp>
    </p:spTree>
    <p:extLst>
      <p:ext uri="{BB962C8B-B14F-4D97-AF65-F5344CB8AC3E}">
        <p14:creationId xmlns:p14="http://schemas.microsoft.com/office/powerpoint/2010/main" val="17724152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さて、イエス様はヨハネが牢屋に入れられたことを知り、とても悲しみました。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だからと言って、歩みを止めるわけにはいきません。</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イエス様は</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、もう一度、新しく出発をする決意をするために、</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荒野で</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日</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夜断食</a:t>
            </a:r>
            <a:r>
              <a:rPr lang="ja-JP" altLang="en-US" sz="1800" kern="100" dirty="0">
                <a:effectLst/>
                <a:latin typeface="游明朝" panose="02020400000000000000" pitchFamily="18" charset="-128"/>
                <a:ea typeface="游明朝" panose="02020400000000000000" pitchFamily="18" charset="-128"/>
                <a:cs typeface="Times New Roman" panose="02020603050405020304" pitchFamily="18" charset="0"/>
              </a:rPr>
              <a:t>をすることにしました。</a:t>
            </a:r>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endPar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断食と言うのは、食べ物を一切食べないという事です。</a:t>
            </a:r>
          </a:p>
          <a:p>
            <a:endParaRPr kumimoji="1" lang="en-US" altLang="ja-JP" dirty="0"/>
          </a:p>
          <a:p>
            <a:r>
              <a:rPr kumimoji="1" lang="ja-JP" altLang="en-US" dirty="0"/>
              <a:t>すると、そのようなイエス様の下に、サタンが現れました。サタンはイエス様に３つの試練を与えました。</a:t>
            </a:r>
          </a:p>
        </p:txBody>
      </p:sp>
      <p:sp>
        <p:nvSpPr>
          <p:cNvPr id="4" name="スライド番号プレースホルダー 3"/>
          <p:cNvSpPr>
            <a:spLocks noGrp="1"/>
          </p:cNvSpPr>
          <p:nvPr>
            <p:ph type="sldNum" sz="quarter" idx="5"/>
          </p:nvPr>
        </p:nvSpPr>
        <p:spPr/>
        <p:txBody>
          <a:bodyPr/>
          <a:lstStyle/>
          <a:p>
            <a:fld id="{BF6B55CC-249F-4E0B-8074-BBCF23A8DEFD}" type="slidenum">
              <a:rPr kumimoji="1" lang="ja-JP" altLang="en-US" smtClean="0"/>
              <a:t>9</a:t>
            </a:fld>
            <a:endParaRPr kumimoji="1" lang="ja-JP" altLang="en-US"/>
          </a:p>
        </p:txBody>
      </p:sp>
    </p:spTree>
    <p:extLst>
      <p:ext uri="{BB962C8B-B14F-4D97-AF65-F5344CB8AC3E}">
        <p14:creationId xmlns:p14="http://schemas.microsoft.com/office/powerpoint/2010/main" val="3260914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4579362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3960286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33722072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2187808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1796060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16505631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6832001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17972729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36024808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163429850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37214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38773739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2417553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182318061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E9A4EA92-F183-4ADE-8F59-90869C2A3D59}"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40270857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1216202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29411281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1114714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10342626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4250356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4402625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E33D67B-C849-4F31-88A4-B50487D56712}" type="datetimeFigureOut">
              <a:rPr kumimoji="1" lang="ja-JP" altLang="en-US" smtClean="0"/>
              <a:t>2022/10/31</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C885BCB6-52A3-41AF-B021-761E2DA4DF16}" type="slidenum">
              <a:rPr kumimoji="1" lang="ja-JP" altLang="en-US" smtClean="0"/>
              <a:t>‹#›</a:t>
            </a:fld>
            <a:endParaRPr kumimoji="1" lang="ja-JP" altLang="en-US"/>
          </a:p>
        </p:txBody>
      </p:sp>
    </p:spTree>
    <p:extLst>
      <p:ext uri="{BB962C8B-B14F-4D97-AF65-F5344CB8AC3E}">
        <p14:creationId xmlns:p14="http://schemas.microsoft.com/office/powerpoint/2010/main" val="20622384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A4EA92-F183-4ADE-8F59-90869C2A3D59}" type="datetimeFigureOut">
              <a:rPr kumimoji="1" lang="ja-JP" altLang="en-US" smtClean="0"/>
              <a:t>2022/10/31</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1955810360"/>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A4EA92-F183-4ADE-8F59-90869C2A3D59}" type="datetimeFigureOut">
              <a:rPr kumimoji="1" lang="ja-JP" altLang="en-US" smtClean="0"/>
              <a:t>2022/10/31</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3F736B-EABF-4C70-8C37-5B7C97295A86}" type="slidenum">
              <a:rPr kumimoji="1" lang="ja-JP" altLang="en-US" smtClean="0"/>
              <a:t>‹#›</a:t>
            </a:fld>
            <a:endParaRPr kumimoji="1" lang="ja-JP" altLang="en-US"/>
          </a:p>
        </p:txBody>
      </p:sp>
    </p:spTree>
    <p:extLst>
      <p:ext uri="{BB962C8B-B14F-4D97-AF65-F5344CB8AC3E}">
        <p14:creationId xmlns:p14="http://schemas.microsoft.com/office/powerpoint/2010/main" val="3742624209"/>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55182" y="59633"/>
            <a:ext cx="9073392" cy="6767872"/>
          </a:xfrm>
          <a:effectLst>
            <a:glow rad="127000">
              <a:schemeClr val="accent1"/>
            </a:glow>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1" y="2605426"/>
            <a:ext cx="9144000"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洗礼ヨハネと三大試練</a:t>
            </a: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742732" y="792001"/>
            <a:ext cx="5658541" cy="1015663"/>
          </a:xfrm>
          <a:prstGeom prst="rect">
            <a:avLst/>
          </a:prstGeom>
          <a:noFill/>
          <a:ln>
            <a:noFill/>
          </a:ln>
        </p:spPr>
        <p:txBody>
          <a:bodyPr wrap="square" rtlCol="0">
            <a:spAutoFit/>
          </a:bodyPr>
          <a:lstStyle/>
          <a:p>
            <a:r>
              <a:rPr lang="ja-JP" altLang="en-US" sz="6000" dirty="0">
                <a:solidFill>
                  <a:srgbClr val="006666"/>
                </a:solidFill>
                <a:latin typeface="UD デジタル 教科書体 NK-B" panose="02020700000000000000" pitchFamily="18" charset="-128"/>
                <a:ea typeface="UD デジタル 教科書体 NK-B" panose="02020700000000000000" pitchFamily="18" charset="-128"/>
              </a:rPr>
              <a:t>きょうのおはなし</a:t>
            </a:r>
          </a:p>
        </p:txBody>
      </p:sp>
      <p:sp>
        <p:nvSpPr>
          <p:cNvPr id="6" name="テキスト ボックス 5">
            <a:extLst>
              <a:ext uri="{FF2B5EF4-FFF2-40B4-BE49-F238E27FC236}">
                <a16:creationId xmlns:a16="http://schemas.microsoft.com/office/drawing/2014/main" id="{62BFF0BF-FAE5-D623-BBC9-58B0A4D05B19}"/>
              </a:ext>
            </a:extLst>
          </p:cNvPr>
          <p:cNvSpPr txBox="1"/>
          <p:nvPr/>
        </p:nvSpPr>
        <p:spPr>
          <a:xfrm>
            <a:off x="143442" y="3717034"/>
            <a:ext cx="9000999" cy="830997"/>
          </a:xfrm>
          <a:prstGeom prst="rect">
            <a:avLst/>
          </a:prstGeom>
          <a:noFill/>
        </p:spPr>
        <p:txBody>
          <a:bodyPr wrap="square">
            <a:spAutoFit/>
          </a:bodyPr>
          <a:lstStyle/>
          <a:p>
            <a:pPr algn="ctr"/>
            <a:r>
              <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（イエスさま②</a:t>
            </a:r>
            <a:r>
              <a:rPr lang="en-US" altLang="ja-JP"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a:t>
            </a:r>
            <a:endParaRPr lang="ja-JP" altLang="en-US" sz="4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A44A6AF8-2DCE-2F24-080F-7F5D1E415313}"/>
              </a:ext>
            </a:extLst>
          </p:cNvPr>
          <p:cNvSpPr txBox="1"/>
          <p:nvPr/>
        </p:nvSpPr>
        <p:spPr>
          <a:xfrm>
            <a:off x="1192498" y="2372786"/>
            <a:ext cx="7881444" cy="369332"/>
          </a:xfrm>
          <a:prstGeom prst="rect">
            <a:avLst/>
          </a:prstGeom>
          <a:noFill/>
        </p:spPr>
        <p:txBody>
          <a:bodyPr wrap="square">
            <a:spAutoFit/>
          </a:bodyPr>
          <a:lstStyle/>
          <a:p>
            <a:r>
              <a:rPr lang="ja-JP" altLang="en-US"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せんれい　　　　　　　　　　　　　　　　　　　　　　　　　　　　さんだいしれん</a:t>
            </a: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D4FD2C4C-7A1F-466A-9640-D23266F5861E}"/>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7267736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348D3061-174E-15B9-F629-6F74509F5F73}"/>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070698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298A4E7-056F-1439-482E-EDC9C708A6F3}"/>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3828395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1B86AE5D-23E2-9746-5A0A-5269CD960FD2}"/>
              </a:ext>
            </a:extLst>
          </p:cNvPr>
          <p:cNvPicPr>
            <a:picLocks noChangeAspect="1"/>
          </p:cNvPicPr>
          <p:nvPr/>
        </p:nvPicPr>
        <p:blipFill>
          <a:blip r:embed="rId3"/>
          <a:stretch>
            <a:fillRect/>
          </a:stretch>
        </p:blipFill>
        <p:spPr>
          <a:xfrm>
            <a:off x="890747" y="1105992"/>
            <a:ext cx="3681253" cy="5238199"/>
          </a:xfrm>
          <a:prstGeom prst="rect">
            <a:avLst/>
          </a:prstGeom>
        </p:spPr>
      </p:pic>
      <p:pic>
        <p:nvPicPr>
          <p:cNvPr id="5" name="図 4">
            <a:extLst>
              <a:ext uri="{FF2B5EF4-FFF2-40B4-BE49-F238E27FC236}">
                <a16:creationId xmlns:a16="http://schemas.microsoft.com/office/drawing/2014/main" id="{3C6DA63F-1708-EF40-87FB-3C54C7768853}"/>
              </a:ext>
            </a:extLst>
          </p:cNvPr>
          <p:cNvPicPr>
            <a:picLocks noChangeAspect="1"/>
          </p:cNvPicPr>
          <p:nvPr/>
        </p:nvPicPr>
        <p:blipFill>
          <a:blip r:embed="rId4"/>
          <a:stretch>
            <a:fillRect/>
          </a:stretch>
        </p:blipFill>
        <p:spPr>
          <a:xfrm>
            <a:off x="5643155" y="1018087"/>
            <a:ext cx="1784790" cy="5326103"/>
          </a:xfrm>
          <a:prstGeom prst="rect">
            <a:avLst/>
          </a:prstGeom>
        </p:spPr>
      </p:pic>
    </p:spTree>
    <p:extLst>
      <p:ext uri="{BB962C8B-B14F-4D97-AF65-F5344CB8AC3E}">
        <p14:creationId xmlns:p14="http://schemas.microsoft.com/office/powerpoint/2010/main" val="1769242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961F674C-2BE0-4BC5-929B-99BA42737F45}"/>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4312" t="-2496" r="6391" b="21127"/>
          <a:stretch/>
        </p:blipFill>
        <p:spPr>
          <a:xfrm>
            <a:off x="0" y="-240632"/>
            <a:ext cx="9144000" cy="7098632"/>
          </a:xfrm>
          <a:prstGeom prst="rect">
            <a:avLst/>
          </a:prstGeom>
          <a:ln>
            <a:noFill/>
          </a:ln>
          <a:effectLst>
            <a:softEdge rad="112500"/>
          </a:effectLst>
        </p:spPr>
      </p:pic>
      <p:sp>
        <p:nvSpPr>
          <p:cNvPr id="2" name="四角形: 角を丸くする 1">
            <a:extLst>
              <a:ext uri="{FF2B5EF4-FFF2-40B4-BE49-F238E27FC236}">
                <a16:creationId xmlns:a16="http://schemas.microsoft.com/office/drawing/2014/main" id="{FFC668F2-FC1B-5066-E6A3-97CBE502EB49}"/>
              </a:ext>
            </a:extLst>
          </p:cNvPr>
          <p:cNvSpPr/>
          <p:nvPr/>
        </p:nvSpPr>
        <p:spPr>
          <a:xfrm>
            <a:off x="6384758" y="5037222"/>
            <a:ext cx="2367411" cy="100751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3" name="テキスト ボックス 2">
            <a:extLst>
              <a:ext uri="{FF2B5EF4-FFF2-40B4-BE49-F238E27FC236}">
                <a16:creationId xmlns:a16="http://schemas.microsoft.com/office/drawing/2014/main" id="{91439647-A3FB-BC31-9AAD-252F85023F8A}"/>
              </a:ext>
            </a:extLst>
          </p:cNvPr>
          <p:cNvSpPr txBox="1"/>
          <p:nvPr/>
        </p:nvSpPr>
        <p:spPr>
          <a:xfrm>
            <a:off x="6780081" y="5142907"/>
            <a:ext cx="1866613" cy="769441"/>
          </a:xfrm>
          <a:prstGeom prst="rect">
            <a:avLst/>
          </a:prstGeom>
          <a:noFill/>
        </p:spPr>
        <p:txBody>
          <a:bodyPr wrap="square" rtlCol="0">
            <a:spAutoFit/>
          </a:bodyPr>
          <a:lstStyle/>
          <a:p>
            <a:r>
              <a:rPr kumimoji="1" lang="ja-JP" altLang="en-US" sz="4400" dirty="0">
                <a:solidFill>
                  <a:schemeClr val="bg1"/>
                </a:solidFill>
                <a:latin typeface="UD デジタル 教科書体 NK-B" panose="02020700000000000000" pitchFamily="18" charset="-128"/>
                <a:ea typeface="UD デジタル 教科書体 NK-B" panose="02020700000000000000" pitchFamily="18" charset="-128"/>
              </a:rPr>
              <a:t>ヨハネ</a:t>
            </a:r>
          </a:p>
        </p:txBody>
      </p:sp>
    </p:spTree>
    <p:extLst>
      <p:ext uri="{BB962C8B-B14F-4D97-AF65-F5344CB8AC3E}">
        <p14:creationId xmlns:p14="http://schemas.microsoft.com/office/powerpoint/2010/main" val="1777521856"/>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961F674C-2BE0-4BC5-929B-99BA42737F45}"/>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8520" y="0"/>
            <a:ext cx="9841156" cy="6957392"/>
          </a:xfrm>
        </p:spPr>
      </p:pic>
      <p:sp>
        <p:nvSpPr>
          <p:cNvPr id="4" name="正方形/長方形 3">
            <a:extLst>
              <a:ext uri="{FF2B5EF4-FFF2-40B4-BE49-F238E27FC236}">
                <a16:creationId xmlns:a16="http://schemas.microsoft.com/office/drawing/2014/main" id="{56F07403-0641-5219-3163-1AD61044FE48}"/>
              </a:ext>
            </a:extLst>
          </p:cNvPr>
          <p:cNvSpPr/>
          <p:nvPr/>
        </p:nvSpPr>
        <p:spPr>
          <a:xfrm>
            <a:off x="-108520" y="-19874"/>
            <a:ext cx="9841156" cy="6957392"/>
          </a:xfrm>
          <a:prstGeom prst="rect">
            <a:avLst/>
          </a:prstGeom>
          <a:solidFill>
            <a:schemeClr val="tx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F11C7CFC-464C-2096-3402-C9E12A239638}"/>
              </a:ext>
            </a:extLst>
          </p:cNvPr>
          <p:cNvSpPr txBox="1"/>
          <p:nvPr/>
        </p:nvSpPr>
        <p:spPr>
          <a:xfrm>
            <a:off x="510280" y="553461"/>
            <a:ext cx="8633720" cy="5918159"/>
          </a:xfrm>
          <a:prstGeom prst="rect">
            <a:avLst/>
          </a:prstGeom>
          <a:noFill/>
          <a:ln>
            <a:noFill/>
          </a:ln>
        </p:spPr>
        <p:txBody>
          <a:bodyPr wrap="square" rtlCol="0">
            <a:spAutoFit/>
          </a:bodyPr>
          <a:lstStyle/>
          <a:p>
            <a:pPr>
              <a:lnSpc>
                <a:spcPct val="150000"/>
              </a:lnSpc>
            </a:pPr>
            <a:r>
              <a:rPr lang="ja-JP" altLang="en-US" sz="54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a:t>
            </a:r>
            <a:r>
              <a:rPr lang="ja-JP" altLang="ja-JP" sz="54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わたしのあとから来る人はわたしよりも力のあるかたで、わたしはそのくつをぬがせてあげる値うちもない</a:t>
            </a:r>
            <a:r>
              <a:rPr lang="ja-JP" altLang="en-US" sz="54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a:t>
            </a:r>
            <a:endParaRPr lang="en-US" altLang="ja-JP" sz="54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endParaRPr>
          </a:p>
          <a:p>
            <a:pPr>
              <a:lnSpc>
                <a:spcPct val="150000"/>
              </a:lnSpc>
            </a:pPr>
            <a:r>
              <a:rPr lang="ja-JP" altLang="en-US" sz="36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　　　　　　　　　　　　　　　　　　</a:t>
            </a:r>
            <a:r>
              <a:rPr lang="ja-JP" altLang="ja-JP" sz="36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（マタイ</a:t>
            </a:r>
            <a:r>
              <a:rPr lang="en-US" altLang="ja-JP" sz="36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3</a:t>
            </a:r>
            <a:r>
              <a:rPr lang="ja-JP" altLang="en-US" sz="36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章</a:t>
            </a:r>
            <a:r>
              <a:rPr lang="en-US" altLang="ja-JP" sz="36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11</a:t>
            </a:r>
            <a:r>
              <a:rPr lang="ja-JP" altLang="en-US" sz="36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節</a:t>
            </a:r>
            <a:r>
              <a:rPr lang="ja-JP" altLang="ja-JP" sz="3600" kern="1200" dirty="0">
                <a:solidFill>
                  <a:schemeClr val="bg1"/>
                </a:solidFill>
                <a:effectLst/>
                <a:latin typeface="UD デジタル 教科書体 NK-B" panose="02020700000000000000" pitchFamily="18" charset="-128"/>
                <a:ea typeface="UD デジタル 教科書体 NK-B" panose="02020700000000000000" pitchFamily="18" charset="-128"/>
                <a:cs typeface="Times New Roman" panose="02020603050405020304" pitchFamily="18" charset="0"/>
              </a:rPr>
              <a:t>）</a:t>
            </a:r>
            <a:endParaRPr lang="ja-JP" altLang="en-US" sz="3600" dirty="0">
              <a:solidFill>
                <a:schemeClr val="bg1"/>
              </a:solidFill>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D76936DF-F17C-84CE-F8FA-E205580F32A6}"/>
              </a:ext>
            </a:extLst>
          </p:cNvPr>
          <p:cNvSpPr txBox="1"/>
          <p:nvPr/>
        </p:nvSpPr>
        <p:spPr>
          <a:xfrm>
            <a:off x="6112851" y="613095"/>
            <a:ext cx="1798696" cy="369332"/>
          </a:xfrm>
          <a:prstGeom prst="rect">
            <a:avLst/>
          </a:prstGeom>
          <a:noFill/>
        </p:spPr>
        <p:txBody>
          <a:bodyPr wrap="square">
            <a:spAutoFit/>
          </a:bodyPr>
          <a:lstStyle/>
          <a:p>
            <a:r>
              <a:rPr lang="ja-JP" altLang="en-US" dirty="0">
                <a:solidFill>
                  <a:schemeClr val="bg1"/>
                </a:solidFill>
                <a:latin typeface="UD デジタル 教科書体 NK-B" panose="02020700000000000000" pitchFamily="18" charset="-128"/>
                <a:ea typeface="UD デジタル 教科書体 NK-B" panose="02020700000000000000" pitchFamily="18" charset="-128"/>
              </a:rPr>
              <a:t>く　　　　　　　　ひと</a:t>
            </a:r>
          </a:p>
        </p:txBody>
      </p:sp>
      <p:sp>
        <p:nvSpPr>
          <p:cNvPr id="8" name="テキスト ボックス 7">
            <a:extLst>
              <a:ext uri="{FF2B5EF4-FFF2-40B4-BE49-F238E27FC236}">
                <a16:creationId xmlns:a16="http://schemas.microsoft.com/office/drawing/2014/main" id="{89CE6A7B-67E9-A34A-F157-C66BDF62131E}"/>
              </a:ext>
            </a:extLst>
          </p:cNvPr>
          <p:cNvSpPr txBox="1"/>
          <p:nvPr/>
        </p:nvSpPr>
        <p:spPr>
          <a:xfrm>
            <a:off x="4098520" y="1878678"/>
            <a:ext cx="1798696" cy="369332"/>
          </a:xfrm>
          <a:prstGeom prst="rect">
            <a:avLst/>
          </a:prstGeom>
          <a:noFill/>
        </p:spPr>
        <p:txBody>
          <a:bodyPr wrap="square">
            <a:spAutoFit/>
          </a:bodyPr>
          <a:lstStyle/>
          <a:p>
            <a:r>
              <a:rPr lang="ja-JP" altLang="en-US" dirty="0">
                <a:solidFill>
                  <a:schemeClr val="bg1"/>
                </a:solidFill>
                <a:latin typeface="UD デジタル 教科書体 NK-B" panose="02020700000000000000" pitchFamily="18" charset="-128"/>
                <a:ea typeface="UD デジタル 教科書体 NK-B" panose="02020700000000000000" pitchFamily="18" charset="-128"/>
              </a:rPr>
              <a:t>ちから</a:t>
            </a:r>
          </a:p>
        </p:txBody>
      </p:sp>
      <p:sp>
        <p:nvSpPr>
          <p:cNvPr id="9" name="テキスト ボックス 8">
            <a:extLst>
              <a:ext uri="{FF2B5EF4-FFF2-40B4-BE49-F238E27FC236}">
                <a16:creationId xmlns:a16="http://schemas.microsoft.com/office/drawing/2014/main" id="{5A4C29DA-96FE-4C84-29D7-5EC7A42B5BE4}"/>
              </a:ext>
            </a:extLst>
          </p:cNvPr>
          <p:cNvSpPr txBox="1"/>
          <p:nvPr/>
        </p:nvSpPr>
        <p:spPr>
          <a:xfrm>
            <a:off x="2647406" y="4302924"/>
            <a:ext cx="1798696" cy="369332"/>
          </a:xfrm>
          <a:prstGeom prst="rect">
            <a:avLst/>
          </a:prstGeom>
          <a:noFill/>
        </p:spPr>
        <p:txBody>
          <a:bodyPr wrap="square">
            <a:spAutoFit/>
          </a:bodyPr>
          <a:lstStyle/>
          <a:p>
            <a:r>
              <a:rPr lang="ja-JP" altLang="en-US" dirty="0">
                <a:solidFill>
                  <a:schemeClr val="bg1"/>
                </a:solidFill>
                <a:latin typeface="UD デジタル 教科書体 NK-B" panose="02020700000000000000" pitchFamily="18" charset="-128"/>
                <a:ea typeface="UD デジタル 教科書体 NK-B" panose="02020700000000000000" pitchFamily="18" charset="-128"/>
              </a:rPr>
              <a:t>ね</a:t>
            </a:r>
          </a:p>
        </p:txBody>
      </p:sp>
      <p:sp>
        <p:nvSpPr>
          <p:cNvPr id="10" name="テキスト ボックス 9">
            <a:extLst>
              <a:ext uri="{FF2B5EF4-FFF2-40B4-BE49-F238E27FC236}">
                <a16:creationId xmlns:a16="http://schemas.microsoft.com/office/drawing/2014/main" id="{308C3368-8F49-6901-EA71-FA118B84D002}"/>
              </a:ext>
            </a:extLst>
          </p:cNvPr>
          <p:cNvSpPr txBox="1"/>
          <p:nvPr/>
        </p:nvSpPr>
        <p:spPr>
          <a:xfrm>
            <a:off x="6894658" y="5447008"/>
            <a:ext cx="2308976" cy="307777"/>
          </a:xfrm>
          <a:prstGeom prst="rect">
            <a:avLst/>
          </a:prstGeom>
          <a:noFill/>
        </p:spPr>
        <p:txBody>
          <a:bodyPr wrap="square">
            <a:spAutoFit/>
          </a:bodyPr>
          <a:lstStyle/>
          <a:p>
            <a:r>
              <a:rPr lang="ja-JP" altLang="en-US" sz="1400" dirty="0">
                <a:solidFill>
                  <a:schemeClr val="bg1"/>
                </a:solidFill>
                <a:latin typeface="UD デジタル 教科書体 NK-B" panose="02020700000000000000" pitchFamily="18" charset="-128"/>
                <a:ea typeface="UD デジタル 教科書体 NK-B" panose="02020700000000000000" pitchFamily="18" charset="-128"/>
              </a:rPr>
              <a:t>しょう　　　　　　　 せつ</a:t>
            </a:r>
          </a:p>
        </p:txBody>
      </p:sp>
    </p:spTree>
    <p:extLst>
      <p:ext uri="{BB962C8B-B14F-4D97-AF65-F5344CB8AC3E}">
        <p14:creationId xmlns:p14="http://schemas.microsoft.com/office/powerpoint/2010/main" val="14241179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A389CAC5-FB9D-4D13-ABE3-040E0DFEF31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7278" y="0"/>
            <a:ext cx="9698557" cy="6858000"/>
          </a:xfrm>
        </p:spPr>
      </p:pic>
      <p:sp>
        <p:nvSpPr>
          <p:cNvPr id="3" name="四角形: 角を丸くする 2">
            <a:extLst>
              <a:ext uri="{FF2B5EF4-FFF2-40B4-BE49-F238E27FC236}">
                <a16:creationId xmlns:a16="http://schemas.microsoft.com/office/drawing/2014/main" id="{11AC8447-0A6C-02D3-8017-AAD677A02537}"/>
              </a:ext>
            </a:extLst>
          </p:cNvPr>
          <p:cNvSpPr/>
          <p:nvPr/>
        </p:nvSpPr>
        <p:spPr>
          <a:xfrm>
            <a:off x="2351719" y="5327375"/>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C0072215-0ED8-180C-401C-EF709A1DA892}"/>
              </a:ext>
            </a:extLst>
          </p:cNvPr>
          <p:cNvSpPr txBox="1"/>
          <p:nvPr/>
        </p:nvSpPr>
        <p:spPr>
          <a:xfrm>
            <a:off x="2669769" y="5436418"/>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イエス</a:t>
            </a:r>
          </a:p>
        </p:txBody>
      </p:sp>
    </p:spTree>
    <p:extLst>
      <p:ext uri="{BB962C8B-B14F-4D97-AF65-F5344CB8AC3E}">
        <p14:creationId xmlns:p14="http://schemas.microsoft.com/office/powerpoint/2010/main" val="270499654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C97D2CA1-7703-4950-9333-D1A20A4EB30A}"/>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80527" y="0"/>
            <a:ext cx="9698557" cy="6858000"/>
          </a:xfrm>
        </p:spPr>
      </p:pic>
      <p:sp>
        <p:nvSpPr>
          <p:cNvPr id="3" name="四角形: 角を丸くする 2">
            <a:extLst>
              <a:ext uri="{FF2B5EF4-FFF2-40B4-BE49-F238E27FC236}">
                <a16:creationId xmlns:a16="http://schemas.microsoft.com/office/drawing/2014/main" id="{F2FB501A-7AB6-F54A-C639-CE697D7C5BE4}"/>
              </a:ext>
            </a:extLst>
          </p:cNvPr>
          <p:cNvSpPr/>
          <p:nvPr/>
        </p:nvSpPr>
        <p:spPr>
          <a:xfrm>
            <a:off x="145231" y="5705061"/>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四角形: 角を丸くする 4">
            <a:extLst>
              <a:ext uri="{FF2B5EF4-FFF2-40B4-BE49-F238E27FC236}">
                <a16:creationId xmlns:a16="http://schemas.microsoft.com/office/drawing/2014/main" id="{49A54A66-133D-486C-0146-7B86621F7051}"/>
              </a:ext>
            </a:extLst>
          </p:cNvPr>
          <p:cNvSpPr/>
          <p:nvPr/>
        </p:nvSpPr>
        <p:spPr>
          <a:xfrm>
            <a:off x="7274901" y="4818310"/>
            <a:ext cx="2067339" cy="755374"/>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CEC049CB-6C0E-DC34-370D-EFBC71B745B2}"/>
              </a:ext>
            </a:extLst>
          </p:cNvPr>
          <p:cNvSpPr txBox="1"/>
          <p:nvPr/>
        </p:nvSpPr>
        <p:spPr>
          <a:xfrm>
            <a:off x="582552" y="5814104"/>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ヨハネ</a:t>
            </a:r>
          </a:p>
        </p:txBody>
      </p:sp>
      <p:sp>
        <p:nvSpPr>
          <p:cNvPr id="7" name="テキスト ボックス 6">
            <a:extLst>
              <a:ext uri="{FF2B5EF4-FFF2-40B4-BE49-F238E27FC236}">
                <a16:creationId xmlns:a16="http://schemas.microsoft.com/office/drawing/2014/main" id="{54C30679-0C45-F171-D336-52622808FED1}"/>
              </a:ext>
            </a:extLst>
          </p:cNvPr>
          <p:cNvSpPr txBox="1"/>
          <p:nvPr/>
        </p:nvSpPr>
        <p:spPr>
          <a:xfrm>
            <a:off x="7613372" y="4892709"/>
            <a:ext cx="1630018" cy="646331"/>
          </a:xfrm>
          <a:prstGeom prst="rect">
            <a:avLst/>
          </a:prstGeom>
          <a:noFill/>
        </p:spPr>
        <p:txBody>
          <a:bodyPr wrap="square" rtlCol="0">
            <a:spAutoFit/>
          </a:bodyPr>
          <a:lstStyle/>
          <a:p>
            <a:r>
              <a:rPr kumimoji="1" lang="ja-JP" altLang="en-US" sz="3600" dirty="0">
                <a:solidFill>
                  <a:schemeClr val="bg1"/>
                </a:solidFill>
                <a:latin typeface="UD デジタル 教科書体 NK-B" panose="02020700000000000000" pitchFamily="18" charset="-128"/>
                <a:ea typeface="UD デジタル 教科書体 NK-B" panose="02020700000000000000" pitchFamily="18" charset="-128"/>
              </a:rPr>
              <a:t>イエス</a:t>
            </a:r>
          </a:p>
        </p:txBody>
      </p:sp>
    </p:spTree>
    <p:extLst>
      <p:ext uri="{BB962C8B-B14F-4D97-AF65-F5344CB8AC3E}">
        <p14:creationId xmlns:p14="http://schemas.microsoft.com/office/powerpoint/2010/main" val="59758758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FA5EE35A-4812-E60A-9811-EEEC1BB9D56E}"/>
              </a:ext>
            </a:extLst>
          </p:cNvPr>
          <p:cNvPicPr>
            <a:picLocks noChangeAspect="1"/>
          </p:cNvPicPr>
          <p:nvPr/>
        </p:nvPicPr>
        <p:blipFill>
          <a:blip r:embed="rId3"/>
          <a:stretch>
            <a:fillRect/>
          </a:stretch>
        </p:blipFill>
        <p:spPr>
          <a:xfrm>
            <a:off x="0" y="67580"/>
            <a:ext cx="9144000" cy="6722839"/>
          </a:xfrm>
          <a:prstGeom prst="rect">
            <a:avLst/>
          </a:prstGeom>
        </p:spPr>
      </p:pic>
    </p:spTree>
    <p:extLst>
      <p:ext uri="{BB962C8B-B14F-4D97-AF65-F5344CB8AC3E}">
        <p14:creationId xmlns:p14="http://schemas.microsoft.com/office/powerpoint/2010/main" val="320463592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0E9952B1-FAC5-9CD9-310A-CBED4632DCD3}"/>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41411881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348F6949-888F-A616-AAE1-AB9D1EF6725E}"/>
              </a:ext>
            </a:extLst>
          </p:cNvPr>
          <p:cNvPicPr>
            <a:picLocks noChangeAspect="1"/>
          </p:cNvPicPr>
          <p:nvPr/>
        </p:nvPicPr>
        <p:blipFill>
          <a:blip r:embed="rId3"/>
          <a:stretch>
            <a:fillRect/>
          </a:stretch>
        </p:blipFill>
        <p:spPr>
          <a:xfrm>
            <a:off x="0" y="0"/>
            <a:ext cx="9144000" cy="6858000"/>
          </a:xfrm>
          <a:prstGeom prst="rect">
            <a:avLst/>
          </a:prstGeom>
        </p:spPr>
      </p:pic>
    </p:spTree>
    <p:extLst>
      <p:ext uri="{BB962C8B-B14F-4D97-AF65-F5344CB8AC3E}">
        <p14:creationId xmlns:p14="http://schemas.microsoft.com/office/powerpoint/2010/main" val="1998687354"/>
      </p:ext>
    </p:extLst>
  </p:cSld>
  <p:clrMapOvr>
    <a:masterClrMapping/>
  </p:clrMapOvr>
</p:sld>
</file>

<file path=ppt/theme/theme1.xml><?xml version="1.0" encoding="utf-8"?>
<a:theme xmlns:a="http://schemas.openxmlformats.org/drawingml/2006/main" name="1_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333</TotalTime>
  <Words>1471</Words>
  <PresentationFormat>画面に合わせる (4:3)</PresentationFormat>
  <Paragraphs>117</Paragraphs>
  <Slides>12</Slides>
  <Notes>12</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12</vt:i4>
      </vt:variant>
    </vt:vector>
  </HeadingPairs>
  <TitlesOfParts>
    <vt:vector size="21" baseType="lpstr">
      <vt:lpstr>ＭＳ Ｐゴシック</vt:lpstr>
      <vt:lpstr>UD デジタル 教科書体 NK-B</vt:lpstr>
      <vt:lpstr>游ゴシック</vt:lpstr>
      <vt:lpstr>游明朝</vt:lpstr>
      <vt:lpstr>Arial</vt:lpstr>
      <vt:lpstr>Calibri</vt:lpstr>
      <vt:lpstr>Calibri Light</vt:lpstr>
      <vt:lpstr>1_Office テーマ</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2022-06-28T03:12:08Z</dcterms:created>
  <dcterms:modified xsi:type="dcterms:W3CDTF">2022-10-31T14:11:35Z</dcterms:modified>
</cp:coreProperties>
</file>