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7" r:id="rId3"/>
    <p:sldId id="268" r:id="rId4"/>
    <p:sldId id="269" r:id="rId5"/>
    <p:sldId id="258" r:id="rId6"/>
    <p:sldId id="259" r:id="rId7"/>
    <p:sldId id="261" r:id="rId8"/>
    <p:sldId id="262" r:id="rId9"/>
    <p:sldId id="270" r:id="rId10"/>
    <p:sldId id="271" r:id="rId11"/>
    <p:sldId id="263" r:id="rId12"/>
    <p:sldId id="265" r:id="rId13"/>
    <p:sldId id="266" r:id="rId14"/>
    <p:sldId id="267" r:id="rId15"/>
    <p:sldId id="272" r:id="rId1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2185" autoAdjust="0"/>
  </p:normalViewPr>
  <p:slideViewPr>
    <p:cSldViewPr snapToGrid="0">
      <p:cViewPr varScale="1">
        <p:scale>
          <a:sx n="57" d="100"/>
          <a:sy n="57" d="100"/>
        </p:scale>
        <p:origin x="1574"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CD5440-1FD8-496D-B9F4-1EC14401920E}" type="datetimeFigureOut">
              <a:rPr kumimoji="1" lang="ja-JP" altLang="en-US" smtClean="0"/>
              <a:t>2022/11/2</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C4C88A-3D82-45E4-B7EC-C8FB54063A00}" type="slidenum">
              <a:rPr kumimoji="1" lang="ja-JP" altLang="en-US" smtClean="0"/>
              <a:t>‹#›</a:t>
            </a:fld>
            <a:endParaRPr kumimoji="1" lang="ja-JP" altLang="en-US"/>
          </a:p>
        </p:txBody>
      </p:sp>
    </p:spTree>
    <p:extLst>
      <p:ext uri="{BB962C8B-B14F-4D97-AF65-F5344CB8AC3E}">
        <p14:creationId xmlns:p14="http://schemas.microsoft.com/office/powerpoint/2010/main" val="3767533164"/>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前回、ハムの失敗によって、ノア家庭の救いの摂理はなされなかったというお話をしました。今週は、「アブラハム家庭にかけた神様の願い」というタイトルでお話をします。</a:t>
            </a: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p>
          <a:p>
            <a:endParaRPr kumimoji="1" lang="ja-JP" altLang="en-US" dirty="0"/>
          </a:p>
        </p:txBody>
      </p:sp>
      <p:sp>
        <p:nvSpPr>
          <p:cNvPr id="4" name="スライド番号プレースホルダー 3"/>
          <p:cNvSpPr>
            <a:spLocks noGrp="1"/>
          </p:cNvSpPr>
          <p:nvPr>
            <p:ph type="sldNum" sz="quarter" idx="5"/>
          </p:nvPr>
        </p:nvSpPr>
        <p:spPr/>
        <p:txBody>
          <a:bodyPr/>
          <a:lstStyle/>
          <a:p>
            <a:fld id="{3AC4C88A-3D82-45E4-B7EC-C8FB54063A00}" type="slidenum">
              <a:rPr kumimoji="1" lang="ja-JP" altLang="en-US" smtClean="0"/>
              <a:t>1</a:t>
            </a:fld>
            <a:endParaRPr kumimoji="1" lang="ja-JP" altLang="en-US"/>
          </a:p>
        </p:txBody>
      </p:sp>
    </p:spTree>
    <p:extLst>
      <p:ext uri="{BB962C8B-B14F-4D97-AF65-F5344CB8AC3E}">
        <p14:creationId xmlns:p14="http://schemas.microsoft.com/office/powerpoint/2010/main" val="11005946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こうして、アブラハム家庭で、信仰基台の中心人物であるアブラハムの立場を、息子のイサクが受けつぐことができました。イサクは、雄羊を供えものとしてささげ、信仰基台を完成させました。</a:t>
            </a:r>
          </a:p>
          <a:p>
            <a:endParaRPr kumimoji="1" lang="ja-JP" altLang="en-US" dirty="0"/>
          </a:p>
        </p:txBody>
      </p:sp>
      <p:sp>
        <p:nvSpPr>
          <p:cNvPr id="4" name="スライド番号プレースホルダー 3"/>
          <p:cNvSpPr>
            <a:spLocks noGrp="1"/>
          </p:cNvSpPr>
          <p:nvPr>
            <p:ph type="sldNum" sz="quarter" idx="5"/>
          </p:nvPr>
        </p:nvSpPr>
        <p:spPr/>
        <p:txBody>
          <a:bodyPr/>
          <a:lstStyle/>
          <a:p>
            <a:fld id="{3AC4C88A-3D82-45E4-B7EC-C8FB54063A00}" type="slidenum">
              <a:rPr kumimoji="1" lang="ja-JP" altLang="en-US" smtClean="0"/>
              <a:t>10</a:t>
            </a:fld>
            <a:endParaRPr kumimoji="1" lang="ja-JP" altLang="en-US"/>
          </a:p>
        </p:txBody>
      </p:sp>
    </p:spTree>
    <p:extLst>
      <p:ext uri="{BB962C8B-B14F-4D97-AF65-F5344CB8AC3E}">
        <p14:creationId xmlns:p14="http://schemas.microsoft.com/office/powerpoint/2010/main" val="31795192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dirty="0">
                <a:effectLst/>
                <a:ea typeface="游明朝" panose="02020400000000000000" pitchFamily="18" charset="-128"/>
                <a:cs typeface="Times New Roman" panose="02020603050405020304" pitchFamily="18" charset="0"/>
              </a:rPr>
              <a:t>さて、信仰基台の次は実体基台</a:t>
            </a:r>
            <a:r>
              <a:rPr lang="ja-JP" altLang="en-US" sz="1800" dirty="0">
                <a:effectLst/>
                <a:ea typeface="游明朝" panose="02020400000000000000" pitchFamily="18" charset="-128"/>
                <a:cs typeface="Times New Roman" panose="02020603050405020304" pitchFamily="18" charset="0"/>
              </a:rPr>
              <a:t>の復帰</a:t>
            </a:r>
            <a:r>
              <a:rPr lang="ja-JP" altLang="ja-JP" sz="1800" dirty="0">
                <a:effectLst/>
                <a:ea typeface="游明朝" panose="02020400000000000000" pitchFamily="18" charset="-128"/>
                <a:cs typeface="Times New Roman" panose="02020603050405020304" pitchFamily="18" charset="0"/>
              </a:rPr>
              <a:t>です。これは、イサクの２人の息子たちが成さなければなりませんでした。イサクの長男はエサウ、次男はヤコブという名前で、二人は双子です。神様は、アダム家庭の時と同じように、長男であるエサウをカインの立場に、次男であるヤコブをアベルの立場に立たせました。二人を善悪の立場に分けて摂理されたのです。</a:t>
            </a:r>
            <a:endParaRPr kumimoji="1" lang="ja-JP" altLang="en-US" dirty="0"/>
          </a:p>
        </p:txBody>
      </p:sp>
      <p:sp>
        <p:nvSpPr>
          <p:cNvPr id="4" name="スライド番号プレースホルダー 3"/>
          <p:cNvSpPr>
            <a:spLocks noGrp="1"/>
          </p:cNvSpPr>
          <p:nvPr>
            <p:ph type="sldNum" sz="quarter" idx="5"/>
          </p:nvPr>
        </p:nvSpPr>
        <p:spPr/>
        <p:txBody>
          <a:bodyPr/>
          <a:lstStyle/>
          <a:p>
            <a:fld id="{3AC4C88A-3D82-45E4-B7EC-C8FB54063A00}" type="slidenum">
              <a:rPr kumimoji="1" lang="ja-JP" altLang="en-US" smtClean="0"/>
              <a:t>11</a:t>
            </a:fld>
            <a:endParaRPr kumimoji="1" lang="ja-JP" altLang="en-US"/>
          </a:p>
        </p:txBody>
      </p:sp>
    </p:spTree>
    <p:extLst>
      <p:ext uri="{BB962C8B-B14F-4D97-AF65-F5344CB8AC3E}">
        <p14:creationId xmlns:p14="http://schemas.microsoft.com/office/powerpoint/2010/main" val="13889329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彼らが成長したある日、弟ヤコブは、パンとレンズ豆のスープ一杯で、兄から「長男である権利」を買い取りました。そして、父イサクが、長男の権利を兄エサウに相続しようとしたとき、母リベカの助けによって、弟ヤコブが長男として祝福されました。</a:t>
            </a:r>
          </a:p>
          <a:p>
            <a:pPr algn="just"/>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これをエサウは悔しがり、ヤコブを殺そうとしましたが、母リベカがヤコブをこっそり逃がしたので、兄弟間の殺人は起こりませんでした。アダム家庭と同じことは起きなかったのです。</a:t>
            </a:r>
          </a:p>
          <a:p>
            <a:endParaRPr kumimoji="1" lang="ja-JP" altLang="en-US" dirty="0"/>
          </a:p>
        </p:txBody>
      </p:sp>
      <p:sp>
        <p:nvSpPr>
          <p:cNvPr id="4" name="スライド番号プレースホルダー 3"/>
          <p:cNvSpPr>
            <a:spLocks noGrp="1"/>
          </p:cNvSpPr>
          <p:nvPr>
            <p:ph type="sldNum" sz="quarter" idx="5"/>
          </p:nvPr>
        </p:nvSpPr>
        <p:spPr/>
        <p:txBody>
          <a:bodyPr/>
          <a:lstStyle/>
          <a:p>
            <a:fld id="{3AC4C88A-3D82-45E4-B7EC-C8FB54063A00}" type="slidenum">
              <a:rPr kumimoji="1" lang="ja-JP" altLang="en-US" smtClean="0"/>
              <a:t>12</a:t>
            </a:fld>
            <a:endParaRPr kumimoji="1" lang="ja-JP" altLang="en-US"/>
          </a:p>
        </p:txBody>
      </p:sp>
    </p:spTree>
    <p:extLst>
      <p:ext uri="{BB962C8B-B14F-4D97-AF65-F5344CB8AC3E}">
        <p14:creationId xmlns:p14="http://schemas.microsoft.com/office/powerpoint/2010/main" val="30452282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ヤコブはおじの家に逃げて、</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21</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年間一生懸命働きました。やがてお金持ちになり、結婚して大家族の父となりました。</a:t>
            </a:r>
          </a:p>
          <a:p>
            <a:pPr indent="133350"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そうして、弟ヤコブは故郷に帰り、兄エサウに七回おじぎをして、それまでにかせいだ財産を全てあげました。そんなヤコブの姿を見て、エサウもヤコブを許すことができたのです。カインとアベルは</a:t>
            </a:r>
            <a:r>
              <a:rPr lang="ja-JP" altLang="ja-JP" sz="18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一つになることができず失敗しましたが､同じ</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立場に立っていたエサウとヤコブ</a:t>
            </a:r>
            <a:r>
              <a:rPr lang="ja-JP" altLang="ja-JP" sz="18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は一つになることができたので勝利し､</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兄弟の間に平和がもたらされました。</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これによって、アダム家庭でなされなかった実体基台が、ようやく成されたのです。</a:t>
            </a:r>
          </a:p>
          <a:p>
            <a:endParaRPr kumimoji="1" lang="ja-JP" altLang="en-US" dirty="0"/>
          </a:p>
        </p:txBody>
      </p:sp>
      <p:sp>
        <p:nvSpPr>
          <p:cNvPr id="4" name="スライド番号プレースホルダー 3"/>
          <p:cNvSpPr>
            <a:spLocks noGrp="1"/>
          </p:cNvSpPr>
          <p:nvPr>
            <p:ph type="sldNum" sz="quarter" idx="5"/>
          </p:nvPr>
        </p:nvSpPr>
        <p:spPr/>
        <p:txBody>
          <a:bodyPr/>
          <a:lstStyle/>
          <a:p>
            <a:fld id="{3AC4C88A-3D82-45E4-B7EC-C8FB54063A00}" type="slidenum">
              <a:rPr kumimoji="1" lang="ja-JP" altLang="en-US" smtClean="0"/>
              <a:t>13</a:t>
            </a:fld>
            <a:endParaRPr kumimoji="1" lang="ja-JP" altLang="en-US"/>
          </a:p>
        </p:txBody>
      </p:sp>
    </p:spTree>
    <p:extLst>
      <p:ext uri="{BB962C8B-B14F-4D97-AF65-F5344CB8AC3E}">
        <p14:creationId xmlns:p14="http://schemas.microsoft.com/office/powerpoint/2010/main" val="13050528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8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アブラハム家庭の摂理は､</a:t>
            </a: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イサク</a:t>
            </a:r>
            <a:r>
              <a:rPr lang="ja-JP" altLang="ja-JP" sz="18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の家庭を中心として</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信仰基台と実体基台を成功した</a:t>
            </a:r>
            <a:r>
              <a:rPr lang="ja-JP" altLang="ja-JP" sz="18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立場に立った</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ので、神様の摂理は進んでいくのですが、</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3AC4C88A-3D82-45E4-B7EC-C8FB54063A00}" type="slidenum">
              <a:rPr kumimoji="1" lang="ja-JP" altLang="en-US" smtClean="0"/>
              <a:t>14</a:t>
            </a:fld>
            <a:endParaRPr kumimoji="1" lang="ja-JP" altLang="en-US"/>
          </a:p>
        </p:txBody>
      </p:sp>
    </p:spTree>
    <p:extLst>
      <p:ext uri="{BB962C8B-B14F-4D97-AF65-F5344CB8AC3E}">
        <p14:creationId xmlns:p14="http://schemas.microsoft.com/office/powerpoint/2010/main" val="39011157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アブラハムがハトをさかなかった過ちのために、アブラハムの子孫は</a:t>
            </a:r>
            <a:r>
              <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400</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年の間奴隷（どれい）生活をしなければならず、その分、神様のみ旨は遅れることとなったのです。</a:t>
            </a:r>
          </a:p>
          <a:p>
            <a:pPr indent="133350" algn="just"/>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次回はその奴隷生活の期間で立てられた中心人物、「モーセ」のお話になります。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3AC4C88A-3D82-45E4-B7EC-C8FB54063A00}" type="slidenum">
              <a:rPr kumimoji="1" lang="ja-JP" altLang="en-US" smtClean="0"/>
              <a:t>15</a:t>
            </a:fld>
            <a:endParaRPr kumimoji="1" lang="ja-JP" altLang="en-US"/>
          </a:p>
        </p:txBody>
      </p:sp>
    </p:spTree>
    <p:extLst>
      <p:ext uri="{BB962C8B-B14F-4D97-AF65-F5344CB8AC3E}">
        <p14:creationId xmlns:p14="http://schemas.microsoft.com/office/powerpoint/2010/main" val="30307332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人間始祖のアダムとエバが堕落し、神様の願わない世界ができてしまいましたが、</a:t>
            </a:r>
            <a:endParaRPr kumimoji="1" lang="ja-JP" altLang="en-US" dirty="0"/>
          </a:p>
        </p:txBody>
      </p:sp>
      <p:sp>
        <p:nvSpPr>
          <p:cNvPr id="4" name="スライド番号プレースホルダー 3"/>
          <p:cNvSpPr>
            <a:spLocks noGrp="1"/>
          </p:cNvSpPr>
          <p:nvPr>
            <p:ph type="sldNum" sz="quarter" idx="5"/>
          </p:nvPr>
        </p:nvSpPr>
        <p:spPr/>
        <p:txBody>
          <a:bodyPr/>
          <a:lstStyle/>
          <a:p>
            <a:fld id="{3AC4C88A-3D82-45E4-B7EC-C8FB54063A00}" type="slidenum">
              <a:rPr kumimoji="1" lang="ja-JP" altLang="en-US" smtClean="0"/>
              <a:t>2</a:t>
            </a:fld>
            <a:endParaRPr kumimoji="1" lang="ja-JP" altLang="en-US"/>
          </a:p>
        </p:txBody>
      </p:sp>
    </p:spTree>
    <p:extLst>
      <p:ext uri="{BB962C8B-B14F-4D97-AF65-F5344CB8AC3E}">
        <p14:creationId xmlns:p14="http://schemas.microsoft.com/office/powerpoint/2010/main" val="40677134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人間の歴史の中で、神様の選んだ中心人物を通して、「信仰基台」と「実体基台」を</a:t>
            </a:r>
            <a:r>
              <a:rPr lang="ja-JP" altLang="ja-JP" sz="12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蕩減復帰することにより「メシヤのための基台」を立て、その基台の上にメシヤを迎え</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、堕落した人間が神様のもとへ戻っていくことができるということを学んできました。</a:t>
            </a:r>
          </a:p>
          <a:p>
            <a:pPr indent="133350" algn="just"/>
            <a:r>
              <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3AC4C88A-3D82-45E4-B7EC-C8FB54063A00}" type="slidenum">
              <a:rPr kumimoji="1" lang="ja-JP" altLang="en-US" smtClean="0"/>
              <a:t>3</a:t>
            </a:fld>
            <a:endParaRPr kumimoji="1" lang="ja-JP" altLang="en-US"/>
          </a:p>
        </p:txBody>
      </p:sp>
    </p:spTree>
    <p:extLst>
      <p:ext uri="{BB962C8B-B14F-4D97-AF65-F5344CB8AC3E}">
        <p14:creationId xmlns:p14="http://schemas.microsoft.com/office/powerpoint/2010/main" val="11883748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2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その基台の上にメシヤを迎え</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、堕落した人間が神様のもとへ戻っていくことができるということを学んできました。</a:t>
            </a:r>
          </a:p>
          <a:p>
            <a:pPr indent="133350" algn="just"/>
            <a:r>
              <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3AC4C88A-3D82-45E4-B7EC-C8FB54063A00}" type="slidenum">
              <a:rPr kumimoji="1" lang="ja-JP" altLang="en-US" smtClean="0"/>
              <a:t>4</a:t>
            </a:fld>
            <a:endParaRPr kumimoji="1" lang="ja-JP" altLang="en-US"/>
          </a:p>
        </p:txBody>
      </p:sp>
    </p:spTree>
    <p:extLst>
      <p:ext uri="{BB962C8B-B14F-4D97-AF65-F5344CB8AC3E}">
        <p14:creationId xmlns:p14="http://schemas.microsoft.com/office/powerpoint/2010/main" val="14724066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ノア家庭は、ハムの過ちで救いの摂理をなすことができませんでした。それで神様は、ノア家庭以後の</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代、</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400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年後に、アブラハムを呼ばれました。アブラハムは元々アブラムという名前で、お父さんは偶像をつくって売っていました。偶像とは、堕落した人間がつくった、サタンを象徴するものです。</a:t>
            </a:r>
          </a:p>
          <a:p>
            <a:pPr algn="just"/>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3AC4C88A-3D82-45E4-B7EC-C8FB54063A00}" type="slidenum">
              <a:rPr kumimoji="1" lang="ja-JP" altLang="en-US" smtClean="0"/>
              <a:t>5</a:t>
            </a:fld>
            <a:endParaRPr kumimoji="1" lang="ja-JP" altLang="en-US"/>
          </a:p>
        </p:txBody>
      </p:sp>
    </p:spTree>
    <p:extLst>
      <p:ext uri="{BB962C8B-B14F-4D97-AF65-F5344CB8AC3E}">
        <p14:creationId xmlns:p14="http://schemas.microsoft.com/office/powerpoint/2010/main" val="40550639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神様が偶像を売っている家庭の息子を選ばれた理由は何でしょうか？それは、ノア家庭の時、ハムをサタンにうばわれた代わりに、サタンが一番愛する立場にいる偶像商の息子を神側に</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取り戻</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し、信仰基台を立てる中心人物にすることでした。</a:t>
            </a:r>
          </a:p>
          <a:p>
            <a:pPr algn="just"/>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また、アブラムは信仰深く、神様のみ言をきちんと聞きました。それで神様は、アブラムを救いの摂理の中心人物として立てられ、アブラムの名前を「アブラハム」に変えてくださいました。「アブラハム」とは、多くの国民の父という意味をもちます。</a:t>
            </a:r>
          </a:p>
          <a:p>
            <a:pPr algn="just"/>
            <a:r>
              <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3AC4C88A-3D82-45E4-B7EC-C8FB54063A00}" type="slidenum">
              <a:rPr kumimoji="1" lang="ja-JP" altLang="en-US" smtClean="0"/>
              <a:t>6</a:t>
            </a:fld>
            <a:endParaRPr kumimoji="1" lang="ja-JP" altLang="en-US"/>
          </a:p>
        </p:txBody>
      </p:sp>
    </p:spTree>
    <p:extLst>
      <p:ext uri="{BB962C8B-B14F-4D97-AF65-F5344CB8AC3E}">
        <p14:creationId xmlns:p14="http://schemas.microsoft.com/office/powerpoint/2010/main" val="28940469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ある日、神様はアブラハムに、ハトと羊と雌牛</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の三種類の</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供えもの</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を</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捧げるようにいいました。そして、供えものを半分にさいて、ささげるように言われました。しかし、アブラハムは、雌牛と羊は、半分にさいてささげましたが、ハトはさかずにささげました。すると、それが罪となってしまったのです。</a:t>
            </a: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アブラハムがハトをさかなかったことが、なぜ罪になったのでしょうか？</a:t>
            </a:r>
          </a:p>
          <a:p>
            <a:pPr indent="133350"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供え物をさくということは、神様の側とサタンの側にきちんと分けることを意味します。ところが、ハトをさかなかったために、ハトはサタンのものとなってしまったのです。</a:t>
            </a:r>
          </a:p>
          <a:p>
            <a:pPr algn="just"/>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3AC4C88A-3D82-45E4-B7EC-C8FB54063A00}" type="slidenum">
              <a:rPr kumimoji="1" lang="ja-JP" altLang="en-US" smtClean="0"/>
              <a:t>7</a:t>
            </a:fld>
            <a:endParaRPr kumimoji="1" lang="ja-JP" altLang="en-US"/>
          </a:p>
        </p:txBody>
      </p:sp>
    </p:spTree>
    <p:extLst>
      <p:ext uri="{BB962C8B-B14F-4D97-AF65-F5344CB8AC3E}">
        <p14:creationId xmlns:p14="http://schemas.microsoft.com/office/powerpoint/2010/main" val="25560049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アブラハムがハトをさくのに失敗すると、神様は代わりに、一人息子であるイサクを供えものとして捧げるように言われました。愛する息子を供えものを捧げなければいけないので、アブラハムは三日間悩み苦しみましたが、決意し、神様の言うことを聞くことにしました。</a:t>
            </a:r>
            <a:endParaRPr kumimoji="1" lang="ja-JP" altLang="en-US" dirty="0"/>
          </a:p>
        </p:txBody>
      </p:sp>
      <p:sp>
        <p:nvSpPr>
          <p:cNvPr id="4" name="スライド番号プレースホルダー 3"/>
          <p:cNvSpPr>
            <a:spLocks noGrp="1"/>
          </p:cNvSpPr>
          <p:nvPr>
            <p:ph type="sldNum" sz="quarter" idx="5"/>
          </p:nvPr>
        </p:nvSpPr>
        <p:spPr/>
        <p:txBody>
          <a:bodyPr/>
          <a:lstStyle/>
          <a:p>
            <a:fld id="{3AC4C88A-3D82-45E4-B7EC-C8FB54063A00}" type="slidenum">
              <a:rPr kumimoji="1" lang="ja-JP" altLang="en-US" smtClean="0"/>
              <a:t>8</a:t>
            </a:fld>
            <a:endParaRPr kumimoji="1" lang="ja-JP" altLang="en-US"/>
          </a:p>
        </p:txBody>
      </p:sp>
    </p:spTree>
    <p:extLst>
      <p:ext uri="{BB962C8B-B14F-4D97-AF65-F5344CB8AC3E}">
        <p14:creationId xmlns:p14="http://schemas.microsoft.com/office/powerpoint/2010/main" val="1896949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イサクをしばって祭壇の上にのせ、アブラハムが刀をふりかざしてイサクをさこうとした瞬間、天使が呼んで止めました。愛するイサクを供えものとしてささげようとしたアブラハムの信仰と、イサクの孝情によって、父と息子が神様の前に一つになれたのです。</a:t>
            </a:r>
          </a:p>
          <a:p>
            <a:endParaRPr kumimoji="1" lang="ja-JP" altLang="en-US" dirty="0"/>
          </a:p>
        </p:txBody>
      </p:sp>
      <p:sp>
        <p:nvSpPr>
          <p:cNvPr id="4" name="スライド番号プレースホルダー 3"/>
          <p:cNvSpPr>
            <a:spLocks noGrp="1"/>
          </p:cNvSpPr>
          <p:nvPr>
            <p:ph type="sldNum" sz="quarter" idx="5"/>
          </p:nvPr>
        </p:nvSpPr>
        <p:spPr/>
        <p:txBody>
          <a:bodyPr/>
          <a:lstStyle/>
          <a:p>
            <a:fld id="{3AC4C88A-3D82-45E4-B7EC-C8FB54063A00}" type="slidenum">
              <a:rPr kumimoji="1" lang="ja-JP" altLang="en-US" smtClean="0"/>
              <a:t>9</a:t>
            </a:fld>
            <a:endParaRPr kumimoji="1" lang="ja-JP" altLang="en-US"/>
          </a:p>
        </p:txBody>
      </p:sp>
    </p:spTree>
    <p:extLst>
      <p:ext uri="{BB962C8B-B14F-4D97-AF65-F5344CB8AC3E}">
        <p14:creationId xmlns:p14="http://schemas.microsoft.com/office/powerpoint/2010/main" val="40695868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6B59CD5-E316-2938-1A63-B78E3D295858}"/>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503C555A-5F3E-C460-6743-54C571A13A8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C52C1CFC-3850-62A8-170B-244C4925E0C8}"/>
              </a:ext>
            </a:extLst>
          </p:cNvPr>
          <p:cNvSpPr>
            <a:spLocks noGrp="1"/>
          </p:cNvSpPr>
          <p:nvPr>
            <p:ph type="dt" sz="half" idx="10"/>
          </p:nvPr>
        </p:nvSpPr>
        <p:spPr/>
        <p:txBody>
          <a:bodyPr/>
          <a:lstStyle/>
          <a:p>
            <a:fld id="{EDFE47F7-01A5-4DED-96C3-2B3C96E0EB1F}" type="datetimeFigureOut">
              <a:rPr kumimoji="1" lang="ja-JP" altLang="en-US" smtClean="0"/>
              <a:t>2022/11/2</a:t>
            </a:fld>
            <a:endParaRPr kumimoji="1" lang="ja-JP" altLang="en-US"/>
          </a:p>
        </p:txBody>
      </p:sp>
      <p:sp>
        <p:nvSpPr>
          <p:cNvPr id="5" name="フッター プレースホルダー 4">
            <a:extLst>
              <a:ext uri="{FF2B5EF4-FFF2-40B4-BE49-F238E27FC236}">
                <a16:creationId xmlns:a16="http://schemas.microsoft.com/office/drawing/2014/main" id="{C226B012-7186-E361-50BB-8316AB7FD92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D4E4189F-F478-F345-6066-8078C5EAAAAF}"/>
              </a:ext>
            </a:extLst>
          </p:cNvPr>
          <p:cNvSpPr>
            <a:spLocks noGrp="1"/>
          </p:cNvSpPr>
          <p:nvPr>
            <p:ph type="sldNum" sz="quarter" idx="12"/>
          </p:nvPr>
        </p:nvSpPr>
        <p:spPr/>
        <p:txBody>
          <a:bodyPr/>
          <a:lstStyle/>
          <a:p>
            <a:fld id="{3646C01A-7D56-4918-8222-D1A7D218010C}" type="slidenum">
              <a:rPr kumimoji="1" lang="ja-JP" altLang="en-US" smtClean="0"/>
              <a:t>‹#›</a:t>
            </a:fld>
            <a:endParaRPr kumimoji="1" lang="ja-JP" altLang="en-US"/>
          </a:p>
        </p:txBody>
      </p:sp>
    </p:spTree>
    <p:extLst>
      <p:ext uri="{BB962C8B-B14F-4D97-AF65-F5344CB8AC3E}">
        <p14:creationId xmlns:p14="http://schemas.microsoft.com/office/powerpoint/2010/main" val="3479245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BC20D94-D658-EF56-40AA-C2A5329F8553}"/>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E32F787A-7D1B-88FF-8062-57BEA0843EF4}"/>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DBB9F31-D160-BDA5-CB81-E99D066D0129}"/>
              </a:ext>
            </a:extLst>
          </p:cNvPr>
          <p:cNvSpPr>
            <a:spLocks noGrp="1"/>
          </p:cNvSpPr>
          <p:nvPr>
            <p:ph type="dt" sz="half" idx="10"/>
          </p:nvPr>
        </p:nvSpPr>
        <p:spPr/>
        <p:txBody>
          <a:bodyPr/>
          <a:lstStyle/>
          <a:p>
            <a:fld id="{EDFE47F7-01A5-4DED-96C3-2B3C96E0EB1F}" type="datetimeFigureOut">
              <a:rPr kumimoji="1" lang="ja-JP" altLang="en-US" smtClean="0"/>
              <a:t>2022/11/2</a:t>
            </a:fld>
            <a:endParaRPr kumimoji="1" lang="ja-JP" altLang="en-US"/>
          </a:p>
        </p:txBody>
      </p:sp>
      <p:sp>
        <p:nvSpPr>
          <p:cNvPr id="5" name="フッター プレースホルダー 4">
            <a:extLst>
              <a:ext uri="{FF2B5EF4-FFF2-40B4-BE49-F238E27FC236}">
                <a16:creationId xmlns:a16="http://schemas.microsoft.com/office/drawing/2014/main" id="{1FDB3924-1EC9-5250-25C9-D6EBF228F33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06A2190D-A7DA-224D-BB44-248C24998748}"/>
              </a:ext>
            </a:extLst>
          </p:cNvPr>
          <p:cNvSpPr>
            <a:spLocks noGrp="1"/>
          </p:cNvSpPr>
          <p:nvPr>
            <p:ph type="sldNum" sz="quarter" idx="12"/>
          </p:nvPr>
        </p:nvSpPr>
        <p:spPr/>
        <p:txBody>
          <a:bodyPr/>
          <a:lstStyle/>
          <a:p>
            <a:fld id="{3646C01A-7D56-4918-8222-D1A7D218010C}" type="slidenum">
              <a:rPr kumimoji="1" lang="ja-JP" altLang="en-US" smtClean="0"/>
              <a:t>‹#›</a:t>
            </a:fld>
            <a:endParaRPr kumimoji="1" lang="ja-JP" altLang="en-US"/>
          </a:p>
        </p:txBody>
      </p:sp>
    </p:spTree>
    <p:extLst>
      <p:ext uri="{BB962C8B-B14F-4D97-AF65-F5344CB8AC3E}">
        <p14:creationId xmlns:p14="http://schemas.microsoft.com/office/powerpoint/2010/main" val="462327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3CBDDCFC-F982-712F-E12A-91FEB93BB84A}"/>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20D71C62-F719-4C25-CC6A-786274825460}"/>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D03E327-3843-60E8-0B38-F3C2428534EE}"/>
              </a:ext>
            </a:extLst>
          </p:cNvPr>
          <p:cNvSpPr>
            <a:spLocks noGrp="1"/>
          </p:cNvSpPr>
          <p:nvPr>
            <p:ph type="dt" sz="half" idx="10"/>
          </p:nvPr>
        </p:nvSpPr>
        <p:spPr/>
        <p:txBody>
          <a:bodyPr/>
          <a:lstStyle/>
          <a:p>
            <a:fld id="{EDFE47F7-01A5-4DED-96C3-2B3C96E0EB1F}" type="datetimeFigureOut">
              <a:rPr kumimoji="1" lang="ja-JP" altLang="en-US" smtClean="0"/>
              <a:t>2022/11/2</a:t>
            </a:fld>
            <a:endParaRPr kumimoji="1" lang="ja-JP" altLang="en-US"/>
          </a:p>
        </p:txBody>
      </p:sp>
      <p:sp>
        <p:nvSpPr>
          <p:cNvPr id="5" name="フッター プレースホルダー 4">
            <a:extLst>
              <a:ext uri="{FF2B5EF4-FFF2-40B4-BE49-F238E27FC236}">
                <a16:creationId xmlns:a16="http://schemas.microsoft.com/office/drawing/2014/main" id="{63DFA11C-AC94-631E-95D7-4A6425AA726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99503A5-DD26-5F23-5E1D-6C3B8AE4DABB}"/>
              </a:ext>
            </a:extLst>
          </p:cNvPr>
          <p:cNvSpPr>
            <a:spLocks noGrp="1"/>
          </p:cNvSpPr>
          <p:nvPr>
            <p:ph type="sldNum" sz="quarter" idx="12"/>
          </p:nvPr>
        </p:nvSpPr>
        <p:spPr/>
        <p:txBody>
          <a:bodyPr/>
          <a:lstStyle/>
          <a:p>
            <a:fld id="{3646C01A-7D56-4918-8222-D1A7D218010C}" type="slidenum">
              <a:rPr kumimoji="1" lang="ja-JP" altLang="en-US" smtClean="0"/>
              <a:t>‹#›</a:t>
            </a:fld>
            <a:endParaRPr kumimoji="1" lang="ja-JP" altLang="en-US"/>
          </a:p>
        </p:txBody>
      </p:sp>
    </p:spTree>
    <p:extLst>
      <p:ext uri="{BB962C8B-B14F-4D97-AF65-F5344CB8AC3E}">
        <p14:creationId xmlns:p14="http://schemas.microsoft.com/office/powerpoint/2010/main" val="33747733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C0E90CB-A0F8-AFFE-021E-A8C85242E1CF}"/>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E00EBD5-3E2F-7DBF-B23F-093C341F90EA}"/>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60F13F4-6376-48C1-ADD3-77046DC1F773}"/>
              </a:ext>
            </a:extLst>
          </p:cNvPr>
          <p:cNvSpPr>
            <a:spLocks noGrp="1"/>
          </p:cNvSpPr>
          <p:nvPr>
            <p:ph type="dt" sz="half" idx="10"/>
          </p:nvPr>
        </p:nvSpPr>
        <p:spPr/>
        <p:txBody>
          <a:bodyPr/>
          <a:lstStyle/>
          <a:p>
            <a:fld id="{EDFE47F7-01A5-4DED-96C3-2B3C96E0EB1F}" type="datetimeFigureOut">
              <a:rPr kumimoji="1" lang="ja-JP" altLang="en-US" smtClean="0"/>
              <a:t>2022/11/2</a:t>
            </a:fld>
            <a:endParaRPr kumimoji="1" lang="ja-JP" altLang="en-US"/>
          </a:p>
        </p:txBody>
      </p:sp>
      <p:sp>
        <p:nvSpPr>
          <p:cNvPr id="5" name="フッター プレースホルダー 4">
            <a:extLst>
              <a:ext uri="{FF2B5EF4-FFF2-40B4-BE49-F238E27FC236}">
                <a16:creationId xmlns:a16="http://schemas.microsoft.com/office/drawing/2014/main" id="{231AFA10-6B43-346A-FC58-693555AAA27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A7A6971-757A-D6F5-64F4-9849868DE6BB}"/>
              </a:ext>
            </a:extLst>
          </p:cNvPr>
          <p:cNvSpPr>
            <a:spLocks noGrp="1"/>
          </p:cNvSpPr>
          <p:nvPr>
            <p:ph type="sldNum" sz="quarter" idx="12"/>
          </p:nvPr>
        </p:nvSpPr>
        <p:spPr/>
        <p:txBody>
          <a:bodyPr/>
          <a:lstStyle/>
          <a:p>
            <a:fld id="{3646C01A-7D56-4918-8222-D1A7D218010C}" type="slidenum">
              <a:rPr kumimoji="1" lang="ja-JP" altLang="en-US" smtClean="0"/>
              <a:t>‹#›</a:t>
            </a:fld>
            <a:endParaRPr kumimoji="1" lang="ja-JP" altLang="en-US"/>
          </a:p>
        </p:txBody>
      </p:sp>
    </p:spTree>
    <p:extLst>
      <p:ext uri="{BB962C8B-B14F-4D97-AF65-F5344CB8AC3E}">
        <p14:creationId xmlns:p14="http://schemas.microsoft.com/office/powerpoint/2010/main" val="2569601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14674AC-BC16-46A7-2850-8E69C0E2DF36}"/>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99F189AD-7DF9-F8C0-BA65-5D08BAF336B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7C2302F1-8F25-E57E-258C-053766081DAE}"/>
              </a:ext>
            </a:extLst>
          </p:cNvPr>
          <p:cNvSpPr>
            <a:spLocks noGrp="1"/>
          </p:cNvSpPr>
          <p:nvPr>
            <p:ph type="dt" sz="half" idx="10"/>
          </p:nvPr>
        </p:nvSpPr>
        <p:spPr/>
        <p:txBody>
          <a:bodyPr/>
          <a:lstStyle/>
          <a:p>
            <a:fld id="{EDFE47F7-01A5-4DED-96C3-2B3C96E0EB1F}" type="datetimeFigureOut">
              <a:rPr kumimoji="1" lang="ja-JP" altLang="en-US" smtClean="0"/>
              <a:t>2022/11/2</a:t>
            </a:fld>
            <a:endParaRPr kumimoji="1" lang="ja-JP" altLang="en-US"/>
          </a:p>
        </p:txBody>
      </p:sp>
      <p:sp>
        <p:nvSpPr>
          <p:cNvPr id="5" name="フッター プレースホルダー 4">
            <a:extLst>
              <a:ext uri="{FF2B5EF4-FFF2-40B4-BE49-F238E27FC236}">
                <a16:creationId xmlns:a16="http://schemas.microsoft.com/office/drawing/2014/main" id="{75552164-43EE-D285-BE1B-FEA99769444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3340DD9-86B9-2F3D-F961-C4D3113B91AD}"/>
              </a:ext>
            </a:extLst>
          </p:cNvPr>
          <p:cNvSpPr>
            <a:spLocks noGrp="1"/>
          </p:cNvSpPr>
          <p:nvPr>
            <p:ph type="sldNum" sz="quarter" idx="12"/>
          </p:nvPr>
        </p:nvSpPr>
        <p:spPr/>
        <p:txBody>
          <a:bodyPr/>
          <a:lstStyle/>
          <a:p>
            <a:fld id="{3646C01A-7D56-4918-8222-D1A7D218010C}" type="slidenum">
              <a:rPr kumimoji="1" lang="ja-JP" altLang="en-US" smtClean="0"/>
              <a:t>‹#›</a:t>
            </a:fld>
            <a:endParaRPr kumimoji="1" lang="ja-JP" altLang="en-US"/>
          </a:p>
        </p:txBody>
      </p:sp>
    </p:spTree>
    <p:extLst>
      <p:ext uri="{BB962C8B-B14F-4D97-AF65-F5344CB8AC3E}">
        <p14:creationId xmlns:p14="http://schemas.microsoft.com/office/powerpoint/2010/main" val="39621760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28FD346-9DDE-899A-05B8-70A34E08EA7F}"/>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B07D5064-CAE4-859C-ACE6-CA135D2EF9E5}"/>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08B23802-1005-BE9F-5920-1941F0B6EA1D}"/>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05050CEA-7402-8370-6F74-A5F1F57108EC}"/>
              </a:ext>
            </a:extLst>
          </p:cNvPr>
          <p:cNvSpPr>
            <a:spLocks noGrp="1"/>
          </p:cNvSpPr>
          <p:nvPr>
            <p:ph type="dt" sz="half" idx="10"/>
          </p:nvPr>
        </p:nvSpPr>
        <p:spPr/>
        <p:txBody>
          <a:bodyPr/>
          <a:lstStyle/>
          <a:p>
            <a:fld id="{EDFE47F7-01A5-4DED-96C3-2B3C96E0EB1F}" type="datetimeFigureOut">
              <a:rPr kumimoji="1" lang="ja-JP" altLang="en-US" smtClean="0"/>
              <a:t>2022/11/2</a:t>
            </a:fld>
            <a:endParaRPr kumimoji="1" lang="ja-JP" altLang="en-US"/>
          </a:p>
        </p:txBody>
      </p:sp>
      <p:sp>
        <p:nvSpPr>
          <p:cNvPr id="6" name="フッター プレースホルダー 5">
            <a:extLst>
              <a:ext uri="{FF2B5EF4-FFF2-40B4-BE49-F238E27FC236}">
                <a16:creationId xmlns:a16="http://schemas.microsoft.com/office/drawing/2014/main" id="{DFBBFCD1-9E43-E840-62E8-0996469BA7EF}"/>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47850866-E594-F261-618D-F525B5705FEA}"/>
              </a:ext>
            </a:extLst>
          </p:cNvPr>
          <p:cNvSpPr>
            <a:spLocks noGrp="1"/>
          </p:cNvSpPr>
          <p:nvPr>
            <p:ph type="sldNum" sz="quarter" idx="12"/>
          </p:nvPr>
        </p:nvSpPr>
        <p:spPr/>
        <p:txBody>
          <a:bodyPr/>
          <a:lstStyle/>
          <a:p>
            <a:fld id="{3646C01A-7D56-4918-8222-D1A7D218010C}" type="slidenum">
              <a:rPr kumimoji="1" lang="ja-JP" altLang="en-US" smtClean="0"/>
              <a:t>‹#›</a:t>
            </a:fld>
            <a:endParaRPr kumimoji="1" lang="ja-JP" altLang="en-US"/>
          </a:p>
        </p:txBody>
      </p:sp>
    </p:spTree>
    <p:extLst>
      <p:ext uri="{BB962C8B-B14F-4D97-AF65-F5344CB8AC3E}">
        <p14:creationId xmlns:p14="http://schemas.microsoft.com/office/powerpoint/2010/main" val="7061403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CECB4E8-8F75-58B6-E7F8-54D37765F491}"/>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9C407125-3892-CC8E-651B-3ABBDBF7F04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57333946-40E8-A1FE-134E-2A61D754DA58}"/>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FE3D9EBD-C0B8-B151-268B-6AA98600B99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DCDFAA65-F75C-C3C8-15BF-0DB2CE6B6ECC}"/>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09014755-4FAC-190B-0D8B-FD1D288FD31E}"/>
              </a:ext>
            </a:extLst>
          </p:cNvPr>
          <p:cNvSpPr>
            <a:spLocks noGrp="1"/>
          </p:cNvSpPr>
          <p:nvPr>
            <p:ph type="dt" sz="half" idx="10"/>
          </p:nvPr>
        </p:nvSpPr>
        <p:spPr/>
        <p:txBody>
          <a:bodyPr/>
          <a:lstStyle/>
          <a:p>
            <a:fld id="{EDFE47F7-01A5-4DED-96C3-2B3C96E0EB1F}" type="datetimeFigureOut">
              <a:rPr kumimoji="1" lang="ja-JP" altLang="en-US" smtClean="0"/>
              <a:t>2022/11/2</a:t>
            </a:fld>
            <a:endParaRPr kumimoji="1" lang="ja-JP" altLang="en-US"/>
          </a:p>
        </p:txBody>
      </p:sp>
      <p:sp>
        <p:nvSpPr>
          <p:cNvPr id="8" name="フッター プレースホルダー 7">
            <a:extLst>
              <a:ext uri="{FF2B5EF4-FFF2-40B4-BE49-F238E27FC236}">
                <a16:creationId xmlns:a16="http://schemas.microsoft.com/office/drawing/2014/main" id="{51E319CB-CE46-D621-8CE1-B49E4867F136}"/>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67D7C846-BD4A-37E1-5143-2165B083D51A}"/>
              </a:ext>
            </a:extLst>
          </p:cNvPr>
          <p:cNvSpPr>
            <a:spLocks noGrp="1"/>
          </p:cNvSpPr>
          <p:nvPr>
            <p:ph type="sldNum" sz="quarter" idx="12"/>
          </p:nvPr>
        </p:nvSpPr>
        <p:spPr/>
        <p:txBody>
          <a:bodyPr/>
          <a:lstStyle/>
          <a:p>
            <a:fld id="{3646C01A-7D56-4918-8222-D1A7D218010C}" type="slidenum">
              <a:rPr kumimoji="1" lang="ja-JP" altLang="en-US" smtClean="0"/>
              <a:t>‹#›</a:t>
            </a:fld>
            <a:endParaRPr kumimoji="1" lang="ja-JP" altLang="en-US"/>
          </a:p>
        </p:txBody>
      </p:sp>
    </p:spTree>
    <p:extLst>
      <p:ext uri="{BB962C8B-B14F-4D97-AF65-F5344CB8AC3E}">
        <p14:creationId xmlns:p14="http://schemas.microsoft.com/office/powerpoint/2010/main" val="15671412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F045245-1337-84E4-AFBE-4A003F5967D1}"/>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F13210ED-23E6-087D-CE86-6478F16ABE55}"/>
              </a:ext>
            </a:extLst>
          </p:cNvPr>
          <p:cNvSpPr>
            <a:spLocks noGrp="1"/>
          </p:cNvSpPr>
          <p:nvPr>
            <p:ph type="dt" sz="half" idx="10"/>
          </p:nvPr>
        </p:nvSpPr>
        <p:spPr/>
        <p:txBody>
          <a:bodyPr/>
          <a:lstStyle/>
          <a:p>
            <a:fld id="{EDFE47F7-01A5-4DED-96C3-2B3C96E0EB1F}" type="datetimeFigureOut">
              <a:rPr kumimoji="1" lang="ja-JP" altLang="en-US" smtClean="0"/>
              <a:t>2022/11/2</a:t>
            </a:fld>
            <a:endParaRPr kumimoji="1" lang="ja-JP" altLang="en-US"/>
          </a:p>
        </p:txBody>
      </p:sp>
      <p:sp>
        <p:nvSpPr>
          <p:cNvPr id="4" name="フッター プレースホルダー 3">
            <a:extLst>
              <a:ext uri="{FF2B5EF4-FFF2-40B4-BE49-F238E27FC236}">
                <a16:creationId xmlns:a16="http://schemas.microsoft.com/office/drawing/2014/main" id="{7AF23ECB-4A79-47BA-5117-8831DEFFCDA4}"/>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6D3EA959-6E83-4780-C8F8-E0F47F4E4C7B}"/>
              </a:ext>
            </a:extLst>
          </p:cNvPr>
          <p:cNvSpPr>
            <a:spLocks noGrp="1"/>
          </p:cNvSpPr>
          <p:nvPr>
            <p:ph type="sldNum" sz="quarter" idx="12"/>
          </p:nvPr>
        </p:nvSpPr>
        <p:spPr/>
        <p:txBody>
          <a:bodyPr/>
          <a:lstStyle/>
          <a:p>
            <a:fld id="{3646C01A-7D56-4918-8222-D1A7D218010C}" type="slidenum">
              <a:rPr kumimoji="1" lang="ja-JP" altLang="en-US" smtClean="0"/>
              <a:t>‹#›</a:t>
            </a:fld>
            <a:endParaRPr kumimoji="1" lang="ja-JP" altLang="en-US"/>
          </a:p>
        </p:txBody>
      </p:sp>
    </p:spTree>
    <p:extLst>
      <p:ext uri="{BB962C8B-B14F-4D97-AF65-F5344CB8AC3E}">
        <p14:creationId xmlns:p14="http://schemas.microsoft.com/office/powerpoint/2010/main" val="686224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6269218F-F18F-A2D6-09FF-1D651C9326D9}"/>
              </a:ext>
            </a:extLst>
          </p:cNvPr>
          <p:cNvSpPr>
            <a:spLocks noGrp="1"/>
          </p:cNvSpPr>
          <p:nvPr>
            <p:ph type="dt" sz="half" idx="10"/>
          </p:nvPr>
        </p:nvSpPr>
        <p:spPr/>
        <p:txBody>
          <a:bodyPr/>
          <a:lstStyle/>
          <a:p>
            <a:fld id="{EDFE47F7-01A5-4DED-96C3-2B3C96E0EB1F}" type="datetimeFigureOut">
              <a:rPr kumimoji="1" lang="ja-JP" altLang="en-US" smtClean="0"/>
              <a:t>2022/11/2</a:t>
            </a:fld>
            <a:endParaRPr kumimoji="1" lang="ja-JP" altLang="en-US"/>
          </a:p>
        </p:txBody>
      </p:sp>
      <p:sp>
        <p:nvSpPr>
          <p:cNvPr id="3" name="フッター プレースホルダー 2">
            <a:extLst>
              <a:ext uri="{FF2B5EF4-FFF2-40B4-BE49-F238E27FC236}">
                <a16:creationId xmlns:a16="http://schemas.microsoft.com/office/drawing/2014/main" id="{4CE80EAD-4CA1-6DAC-ECA7-8C13E2DC9B8D}"/>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7BF457DD-538E-4333-9ED6-1806C6D8B894}"/>
              </a:ext>
            </a:extLst>
          </p:cNvPr>
          <p:cNvSpPr>
            <a:spLocks noGrp="1"/>
          </p:cNvSpPr>
          <p:nvPr>
            <p:ph type="sldNum" sz="quarter" idx="12"/>
          </p:nvPr>
        </p:nvSpPr>
        <p:spPr/>
        <p:txBody>
          <a:bodyPr/>
          <a:lstStyle/>
          <a:p>
            <a:fld id="{3646C01A-7D56-4918-8222-D1A7D218010C}" type="slidenum">
              <a:rPr kumimoji="1" lang="ja-JP" altLang="en-US" smtClean="0"/>
              <a:t>‹#›</a:t>
            </a:fld>
            <a:endParaRPr kumimoji="1" lang="ja-JP" altLang="en-US"/>
          </a:p>
        </p:txBody>
      </p:sp>
    </p:spTree>
    <p:extLst>
      <p:ext uri="{BB962C8B-B14F-4D97-AF65-F5344CB8AC3E}">
        <p14:creationId xmlns:p14="http://schemas.microsoft.com/office/powerpoint/2010/main" val="34519993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A55A10D-EA09-75BB-8B8B-ED08F3581DA7}"/>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4F38050-423D-9B1D-E548-4A010C0114D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6FC9965F-C5E0-422D-AE09-71841D191F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C027C82B-B2DE-DC96-E7DE-5215292DD158}"/>
              </a:ext>
            </a:extLst>
          </p:cNvPr>
          <p:cNvSpPr>
            <a:spLocks noGrp="1"/>
          </p:cNvSpPr>
          <p:nvPr>
            <p:ph type="dt" sz="half" idx="10"/>
          </p:nvPr>
        </p:nvSpPr>
        <p:spPr/>
        <p:txBody>
          <a:bodyPr/>
          <a:lstStyle/>
          <a:p>
            <a:fld id="{EDFE47F7-01A5-4DED-96C3-2B3C96E0EB1F}" type="datetimeFigureOut">
              <a:rPr kumimoji="1" lang="ja-JP" altLang="en-US" smtClean="0"/>
              <a:t>2022/11/2</a:t>
            </a:fld>
            <a:endParaRPr kumimoji="1" lang="ja-JP" altLang="en-US"/>
          </a:p>
        </p:txBody>
      </p:sp>
      <p:sp>
        <p:nvSpPr>
          <p:cNvPr id="6" name="フッター プレースホルダー 5">
            <a:extLst>
              <a:ext uri="{FF2B5EF4-FFF2-40B4-BE49-F238E27FC236}">
                <a16:creationId xmlns:a16="http://schemas.microsoft.com/office/drawing/2014/main" id="{431ACB79-FE4D-BD07-94ED-12F6CCF9A74B}"/>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55D7F44C-EF88-A4DD-C4F9-DF0BF8F04FA8}"/>
              </a:ext>
            </a:extLst>
          </p:cNvPr>
          <p:cNvSpPr>
            <a:spLocks noGrp="1"/>
          </p:cNvSpPr>
          <p:nvPr>
            <p:ph type="sldNum" sz="quarter" idx="12"/>
          </p:nvPr>
        </p:nvSpPr>
        <p:spPr/>
        <p:txBody>
          <a:bodyPr/>
          <a:lstStyle/>
          <a:p>
            <a:fld id="{3646C01A-7D56-4918-8222-D1A7D218010C}" type="slidenum">
              <a:rPr kumimoji="1" lang="ja-JP" altLang="en-US" smtClean="0"/>
              <a:t>‹#›</a:t>
            </a:fld>
            <a:endParaRPr kumimoji="1" lang="ja-JP" altLang="en-US"/>
          </a:p>
        </p:txBody>
      </p:sp>
    </p:spTree>
    <p:extLst>
      <p:ext uri="{BB962C8B-B14F-4D97-AF65-F5344CB8AC3E}">
        <p14:creationId xmlns:p14="http://schemas.microsoft.com/office/powerpoint/2010/main" val="36300234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9376756-FEB2-B685-D7D0-0E0009B8F8C0}"/>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CE3E27D3-BF84-3FD2-69E1-8CE14E19996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43D617A2-B58D-EBDE-62E5-33F40DA47F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02E5D165-D233-326B-F790-34560B28CF22}"/>
              </a:ext>
            </a:extLst>
          </p:cNvPr>
          <p:cNvSpPr>
            <a:spLocks noGrp="1"/>
          </p:cNvSpPr>
          <p:nvPr>
            <p:ph type="dt" sz="half" idx="10"/>
          </p:nvPr>
        </p:nvSpPr>
        <p:spPr/>
        <p:txBody>
          <a:bodyPr/>
          <a:lstStyle/>
          <a:p>
            <a:fld id="{EDFE47F7-01A5-4DED-96C3-2B3C96E0EB1F}" type="datetimeFigureOut">
              <a:rPr kumimoji="1" lang="ja-JP" altLang="en-US" smtClean="0"/>
              <a:t>2022/11/2</a:t>
            </a:fld>
            <a:endParaRPr kumimoji="1" lang="ja-JP" altLang="en-US"/>
          </a:p>
        </p:txBody>
      </p:sp>
      <p:sp>
        <p:nvSpPr>
          <p:cNvPr id="6" name="フッター プレースホルダー 5">
            <a:extLst>
              <a:ext uri="{FF2B5EF4-FFF2-40B4-BE49-F238E27FC236}">
                <a16:creationId xmlns:a16="http://schemas.microsoft.com/office/drawing/2014/main" id="{D39CD175-4ADF-F7FC-1C03-92E4CB7BAEC9}"/>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3C7A6F6D-8BA3-7A57-658C-9FA061872B0E}"/>
              </a:ext>
            </a:extLst>
          </p:cNvPr>
          <p:cNvSpPr>
            <a:spLocks noGrp="1"/>
          </p:cNvSpPr>
          <p:nvPr>
            <p:ph type="sldNum" sz="quarter" idx="12"/>
          </p:nvPr>
        </p:nvSpPr>
        <p:spPr/>
        <p:txBody>
          <a:bodyPr/>
          <a:lstStyle/>
          <a:p>
            <a:fld id="{3646C01A-7D56-4918-8222-D1A7D218010C}" type="slidenum">
              <a:rPr kumimoji="1" lang="ja-JP" altLang="en-US" smtClean="0"/>
              <a:t>‹#›</a:t>
            </a:fld>
            <a:endParaRPr kumimoji="1" lang="ja-JP" altLang="en-US"/>
          </a:p>
        </p:txBody>
      </p:sp>
    </p:spTree>
    <p:extLst>
      <p:ext uri="{BB962C8B-B14F-4D97-AF65-F5344CB8AC3E}">
        <p14:creationId xmlns:p14="http://schemas.microsoft.com/office/powerpoint/2010/main" val="8822775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7892FB4F-2E8E-BF07-A48D-6B6832C48A5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1FA11BBC-98AC-B67E-AE46-31F622E5323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66C776C-A6A1-D1FE-F17C-9702DC0B0A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FE47F7-01A5-4DED-96C3-2B3C96E0EB1F}" type="datetimeFigureOut">
              <a:rPr kumimoji="1" lang="ja-JP" altLang="en-US" smtClean="0"/>
              <a:t>2022/11/2</a:t>
            </a:fld>
            <a:endParaRPr kumimoji="1" lang="ja-JP" altLang="en-US"/>
          </a:p>
        </p:txBody>
      </p:sp>
      <p:sp>
        <p:nvSpPr>
          <p:cNvPr id="5" name="フッター プレースホルダー 4">
            <a:extLst>
              <a:ext uri="{FF2B5EF4-FFF2-40B4-BE49-F238E27FC236}">
                <a16:creationId xmlns:a16="http://schemas.microsoft.com/office/drawing/2014/main" id="{ADE8A079-F8AA-D991-A044-CD3667E14B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3F6E7E22-599B-D3BE-9275-C613B19D494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46C01A-7D56-4918-8222-D1A7D218010C}" type="slidenum">
              <a:rPr kumimoji="1" lang="ja-JP" altLang="en-US" smtClean="0"/>
              <a:t>‹#›</a:t>
            </a:fld>
            <a:endParaRPr kumimoji="1" lang="ja-JP" altLang="en-US"/>
          </a:p>
        </p:txBody>
      </p:sp>
    </p:spTree>
    <p:extLst>
      <p:ext uri="{BB962C8B-B14F-4D97-AF65-F5344CB8AC3E}">
        <p14:creationId xmlns:p14="http://schemas.microsoft.com/office/powerpoint/2010/main" val="26550951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750F91D8-9021-93EA-3B7A-6E2E81DDB44D}"/>
              </a:ext>
            </a:extLst>
          </p:cNvPr>
          <p:cNvSpPr txBox="1"/>
          <p:nvPr/>
        </p:nvSpPr>
        <p:spPr>
          <a:xfrm>
            <a:off x="802433" y="3228486"/>
            <a:ext cx="10823510" cy="923330"/>
          </a:xfrm>
          <a:prstGeom prst="rect">
            <a:avLst/>
          </a:prstGeom>
          <a:noFill/>
        </p:spPr>
        <p:txBody>
          <a:bodyPr wrap="square" rtlCol="0">
            <a:spAutoFit/>
          </a:bodyPr>
          <a:lstStyle/>
          <a:p>
            <a:r>
              <a:rPr lang="ja-JP" altLang="en-US" sz="54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アブラハム家庭にかけた神様の願い</a:t>
            </a:r>
            <a:endParaRPr kumimoji="1" lang="ja-JP" altLang="en-US" sz="5400" dirty="0">
              <a:latin typeface="UD デジタル 教科書体 NK-B" panose="02020700000000000000" pitchFamily="18" charset="-128"/>
              <a:ea typeface="UD デジタル 教科書体 NK-B" panose="02020700000000000000" pitchFamily="18" charset="-128"/>
            </a:endParaRPr>
          </a:p>
        </p:txBody>
      </p:sp>
      <p:sp>
        <p:nvSpPr>
          <p:cNvPr id="3" name="テキスト ボックス 2">
            <a:extLst>
              <a:ext uri="{FF2B5EF4-FFF2-40B4-BE49-F238E27FC236}">
                <a16:creationId xmlns:a16="http://schemas.microsoft.com/office/drawing/2014/main" id="{059F4655-055B-6B27-887E-298F9754857B}"/>
              </a:ext>
            </a:extLst>
          </p:cNvPr>
          <p:cNvSpPr txBox="1"/>
          <p:nvPr/>
        </p:nvSpPr>
        <p:spPr>
          <a:xfrm>
            <a:off x="4317681" y="1962782"/>
            <a:ext cx="3979332" cy="1015663"/>
          </a:xfrm>
          <a:prstGeom prst="rect">
            <a:avLst/>
          </a:prstGeom>
          <a:noFill/>
        </p:spPr>
        <p:txBody>
          <a:bodyPr wrap="square" rtlCol="0">
            <a:spAutoFit/>
          </a:bodyPr>
          <a:lstStyle/>
          <a:p>
            <a:r>
              <a:rPr kumimoji="1" lang="ja-JP" altLang="en-US" sz="6000" dirty="0">
                <a:latin typeface="UD デジタル 教科書体 NK-B" panose="02020700000000000000" pitchFamily="18" charset="-128"/>
                <a:ea typeface="UD デジタル 教科書体 NK-B" panose="02020700000000000000" pitchFamily="18" charset="-128"/>
              </a:rPr>
              <a:t>復帰摂理</a:t>
            </a:r>
          </a:p>
        </p:txBody>
      </p:sp>
      <p:sp>
        <p:nvSpPr>
          <p:cNvPr id="4" name="テキスト ボックス 3">
            <a:extLst>
              <a:ext uri="{FF2B5EF4-FFF2-40B4-BE49-F238E27FC236}">
                <a16:creationId xmlns:a16="http://schemas.microsoft.com/office/drawing/2014/main" id="{1851AF1F-BF64-1AF5-627E-DBF6EC316C2E}"/>
              </a:ext>
            </a:extLst>
          </p:cNvPr>
          <p:cNvSpPr txBox="1"/>
          <p:nvPr/>
        </p:nvSpPr>
        <p:spPr>
          <a:xfrm>
            <a:off x="4489937" y="1712741"/>
            <a:ext cx="3294185" cy="369332"/>
          </a:xfrm>
          <a:prstGeom prst="rect">
            <a:avLst/>
          </a:prstGeom>
          <a:noFill/>
        </p:spPr>
        <p:txBody>
          <a:bodyPr wrap="square" rtlCol="0">
            <a:spAutoFit/>
          </a:bodyPr>
          <a:lstStyle/>
          <a:p>
            <a:r>
              <a:rPr lang="ja-JP" altLang="en-US" dirty="0">
                <a:latin typeface="UD デジタル 教科書体 NK-B" panose="02020700000000000000" pitchFamily="18" charset="-128"/>
                <a:ea typeface="UD デジタル 教科書体 NK-B" panose="02020700000000000000" pitchFamily="18" charset="-128"/>
              </a:rPr>
              <a:t>ふっ　　　　き　　　せつ　　　　り</a:t>
            </a:r>
            <a:endParaRPr kumimoji="1" lang="ja-JP" altLang="en-US" dirty="0">
              <a:latin typeface="UD デジタル 教科書体 NK-B" panose="02020700000000000000" pitchFamily="18" charset="-128"/>
              <a:ea typeface="UD デジタル 教科書体 NK-B" panose="02020700000000000000" pitchFamily="18" charset="-128"/>
            </a:endParaRPr>
          </a:p>
        </p:txBody>
      </p:sp>
      <p:sp>
        <p:nvSpPr>
          <p:cNvPr id="5" name="テキスト ボックス 4">
            <a:extLst>
              <a:ext uri="{FF2B5EF4-FFF2-40B4-BE49-F238E27FC236}">
                <a16:creationId xmlns:a16="http://schemas.microsoft.com/office/drawing/2014/main" id="{B332FD8E-013B-EA78-1826-B8ABF28F5B0E}"/>
              </a:ext>
            </a:extLst>
          </p:cNvPr>
          <p:cNvSpPr txBox="1"/>
          <p:nvPr/>
        </p:nvSpPr>
        <p:spPr>
          <a:xfrm>
            <a:off x="4200009" y="3015767"/>
            <a:ext cx="6635263" cy="369332"/>
          </a:xfrm>
          <a:prstGeom prst="rect">
            <a:avLst/>
          </a:prstGeom>
          <a:noFill/>
        </p:spPr>
        <p:txBody>
          <a:bodyPr wrap="square" rtlCol="0">
            <a:spAutoFit/>
          </a:bodyPr>
          <a:lstStyle/>
          <a:p>
            <a:r>
              <a:rPr kumimoji="1" lang="ja-JP" altLang="en-US" dirty="0">
                <a:latin typeface="UD デジタル 教科書体 NK-B" panose="02020700000000000000" pitchFamily="18" charset="-128"/>
                <a:ea typeface="UD デジタル 教科書体 NK-B" panose="02020700000000000000" pitchFamily="18" charset="-128"/>
              </a:rPr>
              <a:t>か　　 てい　　　　　　　　 　　　　　　　　　　　　　　かみ  　さま　　　　　　　ねが</a:t>
            </a:r>
          </a:p>
        </p:txBody>
      </p:sp>
    </p:spTree>
    <p:extLst>
      <p:ext uri="{BB962C8B-B14F-4D97-AF65-F5344CB8AC3E}">
        <p14:creationId xmlns:p14="http://schemas.microsoft.com/office/powerpoint/2010/main" val="2368549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図 1" descr="部屋 が含まれている画像&#10;&#10;自動的に生成された説明">
            <a:extLst>
              <a:ext uri="{FF2B5EF4-FFF2-40B4-BE49-F238E27FC236}">
                <a16:creationId xmlns:a16="http://schemas.microsoft.com/office/drawing/2014/main" id="{37214F59-2BBF-ACB2-FA65-EAD6ADF4D42A}"/>
              </a:ext>
            </a:extLst>
          </p:cNvPr>
          <p:cNvPicPr>
            <a:picLocks noChangeAspect="1"/>
          </p:cNvPicPr>
          <p:nvPr/>
        </p:nvPicPr>
        <p:blipFill rotWithShape="1">
          <a:blip r:embed="rId3">
            <a:extLst>
              <a:ext uri="{28A0092B-C50C-407E-A947-70E740481C1C}">
                <a14:useLocalDpi xmlns:a14="http://schemas.microsoft.com/office/drawing/2010/main" val="0"/>
              </a:ext>
            </a:extLst>
          </a:blip>
          <a:srcRect t="19"/>
          <a:stretch/>
        </p:blipFill>
        <p:spPr>
          <a:xfrm>
            <a:off x="20" y="1282"/>
            <a:ext cx="12191980" cy="6856718"/>
          </a:xfrm>
          <a:prstGeom prst="rect">
            <a:avLst/>
          </a:prstGeom>
        </p:spPr>
      </p:pic>
      <p:sp>
        <p:nvSpPr>
          <p:cNvPr id="3" name="テキスト ボックス 2">
            <a:extLst>
              <a:ext uri="{FF2B5EF4-FFF2-40B4-BE49-F238E27FC236}">
                <a16:creationId xmlns:a16="http://schemas.microsoft.com/office/drawing/2014/main" id="{38373171-9FE8-42C4-E9EA-8F44463E625E}"/>
              </a:ext>
            </a:extLst>
          </p:cNvPr>
          <p:cNvSpPr txBox="1"/>
          <p:nvPr/>
        </p:nvSpPr>
        <p:spPr>
          <a:xfrm>
            <a:off x="3294028" y="459949"/>
            <a:ext cx="5603943" cy="1015663"/>
          </a:xfrm>
          <a:prstGeom prst="rect">
            <a:avLst/>
          </a:prstGeom>
          <a:noFill/>
        </p:spPr>
        <p:txBody>
          <a:bodyPr wrap="square" rtlCol="0">
            <a:spAutoFit/>
          </a:bodyPr>
          <a:lstStyle/>
          <a:p>
            <a:r>
              <a:rPr lang="ja-JP" altLang="en-US" sz="6000" u="sng" dirty="0">
                <a:latin typeface="UD デジタル 教科書体 NK-B" panose="02020700000000000000" pitchFamily="18" charset="-128"/>
                <a:ea typeface="UD デジタル 教科書体 NK-B" panose="02020700000000000000" pitchFamily="18" charset="-128"/>
              </a:rPr>
              <a:t>信仰基台完成</a:t>
            </a:r>
            <a:endParaRPr kumimoji="1" lang="ja-JP" altLang="en-US" sz="6000" u="sng" dirty="0">
              <a:latin typeface="UD デジタル 教科書体 NK-B" panose="02020700000000000000" pitchFamily="18" charset="-128"/>
              <a:ea typeface="UD デジタル 教科書体 NK-B" panose="02020700000000000000" pitchFamily="18" charset="-128"/>
            </a:endParaRPr>
          </a:p>
        </p:txBody>
      </p:sp>
      <p:sp>
        <p:nvSpPr>
          <p:cNvPr id="4" name="テキスト ボックス 3">
            <a:extLst>
              <a:ext uri="{FF2B5EF4-FFF2-40B4-BE49-F238E27FC236}">
                <a16:creationId xmlns:a16="http://schemas.microsoft.com/office/drawing/2014/main" id="{827204BF-85D5-991C-8CB4-463D6007732A}"/>
              </a:ext>
            </a:extLst>
          </p:cNvPr>
          <p:cNvSpPr txBox="1"/>
          <p:nvPr/>
        </p:nvSpPr>
        <p:spPr>
          <a:xfrm>
            <a:off x="3538451" y="290945"/>
            <a:ext cx="4400204" cy="308756"/>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しん　　　　　こう　　　　　き　　　　　だい　　  　かん　　　　せい</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1050580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コンテンツ プレースホルダー 4">
            <a:extLst>
              <a:ext uri="{FF2B5EF4-FFF2-40B4-BE49-F238E27FC236}">
                <a16:creationId xmlns:a16="http://schemas.microsoft.com/office/drawing/2014/main" id="{F32C7F9E-17FE-DAA1-B529-86612E4EE89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8128" t="18017" r="69768" b="58835"/>
          <a:stretch/>
        </p:blipFill>
        <p:spPr>
          <a:xfrm>
            <a:off x="1744707" y="1639455"/>
            <a:ext cx="1708375" cy="2306816"/>
          </a:xfrm>
          <a:prstGeom prst="rect">
            <a:avLst/>
          </a:prstGeom>
        </p:spPr>
      </p:pic>
      <p:pic>
        <p:nvPicPr>
          <p:cNvPr id="3" name="コンテンツ プレースホルダー 4">
            <a:extLst>
              <a:ext uri="{FF2B5EF4-FFF2-40B4-BE49-F238E27FC236}">
                <a16:creationId xmlns:a16="http://schemas.microsoft.com/office/drawing/2014/main" id="{DFD592B3-BDF6-C5D8-9D5F-C4454CED74F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0364" t="7711" r="38895" b="70253"/>
          <a:stretch/>
        </p:blipFill>
        <p:spPr>
          <a:xfrm>
            <a:off x="1758154" y="4248548"/>
            <a:ext cx="1708374" cy="2306816"/>
          </a:xfrm>
          <a:prstGeom prst="rect">
            <a:avLst/>
          </a:prstGeom>
        </p:spPr>
      </p:pic>
      <p:sp>
        <p:nvSpPr>
          <p:cNvPr id="4" name="テキスト ボックス 3">
            <a:extLst>
              <a:ext uri="{FF2B5EF4-FFF2-40B4-BE49-F238E27FC236}">
                <a16:creationId xmlns:a16="http://schemas.microsoft.com/office/drawing/2014/main" id="{CF3F3452-12E7-D55C-9866-3242A813585B}"/>
              </a:ext>
            </a:extLst>
          </p:cNvPr>
          <p:cNvSpPr txBox="1"/>
          <p:nvPr/>
        </p:nvSpPr>
        <p:spPr>
          <a:xfrm>
            <a:off x="3957293" y="2380838"/>
            <a:ext cx="2378774" cy="1015663"/>
          </a:xfrm>
          <a:prstGeom prst="rect">
            <a:avLst/>
          </a:prstGeom>
          <a:noFill/>
        </p:spPr>
        <p:txBody>
          <a:bodyPr wrap="square" rtlCol="0">
            <a:spAutoFit/>
          </a:bodyPr>
          <a:lstStyle/>
          <a:p>
            <a:r>
              <a:rPr kumimoji="1" lang="ja-JP" altLang="en-US" sz="6000" dirty="0">
                <a:latin typeface="UD デジタル 教科書体 NK-B" panose="02020700000000000000" pitchFamily="18" charset="-128"/>
                <a:ea typeface="UD デジタル 教科書体 NK-B" panose="02020700000000000000" pitchFamily="18" charset="-128"/>
              </a:rPr>
              <a:t>エサウ</a:t>
            </a:r>
          </a:p>
        </p:txBody>
      </p:sp>
      <p:sp>
        <p:nvSpPr>
          <p:cNvPr id="5" name="テキスト ボックス 4">
            <a:extLst>
              <a:ext uri="{FF2B5EF4-FFF2-40B4-BE49-F238E27FC236}">
                <a16:creationId xmlns:a16="http://schemas.microsoft.com/office/drawing/2014/main" id="{FD7ACD07-0E23-5186-F99E-166C1E77CFC7}"/>
              </a:ext>
            </a:extLst>
          </p:cNvPr>
          <p:cNvSpPr txBox="1"/>
          <p:nvPr/>
        </p:nvSpPr>
        <p:spPr>
          <a:xfrm>
            <a:off x="4060996" y="4894124"/>
            <a:ext cx="2378774" cy="1015663"/>
          </a:xfrm>
          <a:prstGeom prst="rect">
            <a:avLst/>
          </a:prstGeom>
          <a:noFill/>
        </p:spPr>
        <p:txBody>
          <a:bodyPr wrap="square" rtlCol="0">
            <a:spAutoFit/>
          </a:bodyPr>
          <a:lstStyle/>
          <a:p>
            <a:r>
              <a:rPr lang="ja-JP" altLang="en-US" sz="6000" dirty="0">
                <a:latin typeface="UD デジタル 教科書体 NK-B" panose="02020700000000000000" pitchFamily="18" charset="-128"/>
                <a:ea typeface="UD デジタル 教科書体 NK-B" panose="02020700000000000000" pitchFamily="18" charset="-128"/>
              </a:rPr>
              <a:t>ヤコブ</a:t>
            </a:r>
            <a:endParaRPr kumimoji="1" lang="ja-JP" altLang="en-US" sz="6000" dirty="0">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AFDDDD08-0186-527A-3F57-C22976756B09}"/>
              </a:ext>
            </a:extLst>
          </p:cNvPr>
          <p:cNvSpPr txBox="1"/>
          <p:nvPr/>
        </p:nvSpPr>
        <p:spPr>
          <a:xfrm>
            <a:off x="293106" y="513129"/>
            <a:ext cx="12085923" cy="1015663"/>
          </a:xfrm>
          <a:prstGeom prst="rect">
            <a:avLst/>
          </a:prstGeom>
          <a:noFill/>
        </p:spPr>
        <p:txBody>
          <a:bodyPr wrap="square" rtlCol="0">
            <a:spAutoFit/>
          </a:bodyPr>
          <a:lstStyle/>
          <a:p>
            <a:r>
              <a:rPr lang="ja-JP" altLang="en-US" sz="6000" dirty="0">
                <a:solidFill>
                  <a:srgbClr val="00B050"/>
                </a:solidFill>
                <a:latin typeface="UD デジタル 教科書体 NK-B" panose="02020700000000000000" pitchFamily="18" charset="-128"/>
                <a:ea typeface="UD デジタル 教科書体 NK-B" panose="02020700000000000000" pitchFamily="18" charset="-128"/>
              </a:rPr>
              <a:t>実体基台</a:t>
            </a:r>
            <a:r>
              <a:rPr lang="ja-JP" altLang="en-US" sz="6000" dirty="0">
                <a:latin typeface="UD デジタル 教科書体 NK-B" panose="02020700000000000000" pitchFamily="18" charset="-128"/>
                <a:ea typeface="UD デジタル 教科書体 NK-B" panose="02020700000000000000" pitchFamily="18" charset="-128"/>
              </a:rPr>
              <a:t>：イサクの双子の息子たち</a:t>
            </a:r>
            <a:endParaRPr kumimoji="1" lang="ja-JP" altLang="en-US" sz="6000" dirty="0">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CBD82D54-AAE7-FE60-08C4-31DF3E8F575C}"/>
              </a:ext>
            </a:extLst>
          </p:cNvPr>
          <p:cNvSpPr txBox="1"/>
          <p:nvPr/>
        </p:nvSpPr>
        <p:spPr>
          <a:xfrm>
            <a:off x="486031" y="302636"/>
            <a:ext cx="9814885" cy="307214"/>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じっ　　　　　たい　　　　　き　　　　　　だい　　　　　　　　　　　　　　　　　　　　　　　　　　　　　　　　　　ふた　　　　　ご　　　　　　　　　　　　　むす　　　　　こ</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
        <p:nvSpPr>
          <p:cNvPr id="10" name="テキスト ボックス 9">
            <a:extLst>
              <a:ext uri="{FF2B5EF4-FFF2-40B4-BE49-F238E27FC236}">
                <a16:creationId xmlns:a16="http://schemas.microsoft.com/office/drawing/2014/main" id="{310D7DF8-E928-C483-277B-45FDE1B6AB80}"/>
              </a:ext>
            </a:extLst>
          </p:cNvPr>
          <p:cNvSpPr txBox="1"/>
          <p:nvPr/>
        </p:nvSpPr>
        <p:spPr>
          <a:xfrm>
            <a:off x="6533898" y="2380838"/>
            <a:ext cx="5555007" cy="1015663"/>
          </a:xfrm>
          <a:prstGeom prst="rect">
            <a:avLst/>
          </a:prstGeom>
          <a:noFill/>
        </p:spPr>
        <p:txBody>
          <a:bodyPr wrap="square" rtlCol="0">
            <a:spAutoFit/>
          </a:bodyPr>
          <a:lstStyle/>
          <a:p>
            <a:r>
              <a:rPr lang="ja-JP" altLang="en-US" sz="6000" dirty="0">
                <a:latin typeface="UD デジタル 教科書体 NK-B" panose="02020700000000000000" pitchFamily="18" charset="-128"/>
                <a:ea typeface="UD デジタル 教科書体 NK-B" panose="02020700000000000000" pitchFamily="18" charset="-128"/>
              </a:rPr>
              <a:t>→ </a:t>
            </a:r>
            <a:r>
              <a:rPr lang="ja-JP" altLang="en-US" sz="6000" dirty="0">
                <a:solidFill>
                  <a:schemeClr val="accent1"/>
                </a:solidFill>
                <a:latin typeface="UD デジタル 教科書体 NK-B" panose="02020700000000000000" pitchFamily="18" charset="-128"/>
                <a:ea typeface="UD デジタル 教科書体 NK-B" panose="02020700000000000000" pitchFamily="18" charset="-128"/>
              </a:rPr>
              <a:t>カイン</a:t>
            </a:r>
            <a:r>
              <a:rPr lang="ja-JP" altLang="en-US" sz="6000" dirty="0">
                <a:latin typeface="UD デジタル 教科書体 NK-B" panose="02020700000000000000" pitchFamily="18" charset="-128"/>
                <a:ea typeface="UD デジタル 教科書体 NK-B" panose="02020700000000000000" pitchFamily="18" charset="-128"/>
              </a:rPr>
              <a:t>の立場</a:t>
            </a:r>
            <a:endParaRPr lang="en-US" altLang="ja-JP" sz="6000" dirty="0">
              <a:latin typeface="UD デジタル 教科書体 NK-B" panose="02020700000000000000" pitchFamily="18" charset="-128"/>
              <a:ea typeface="UD デジタル 教科書体 NK-B" panose="02020700000000000000" pitchFamily="18" charset="-128"/>
            </a:endParaRPr>
          </a:p>
        </p:txBody>
      </p:sp>
      <p:sp>
        <p:nvSpPr>
          <p:cNvPr id="12" name="テキスト ボックス 11">
            <a:extLst>
              <a:ext uri="{FF2B5EF4-FFF2-40B4-BE49-F238E27FC236}">
                <a16:creationId xmlns:a16="http://schemas.microsoft.com/office/drawing/2014/main" id="{DCE7D737-5012-5E2F-D080-B9D8FC90E1B8}"/>
              </a:ext>
            </a:extLst>
          </p:cNvPr>
          <p:cNvSpPr txBox="1"/>
          <p:nvPr/>
        </p:nvSpPr>
        <p:spPr>
          <a:xfrm>
            <a:off x="6481482" y="4894124"/>
            <a:ext cx="5607423" cy="1015663"/>
          </a:xfrm>
          <a:prstGeom prst="rect">
            <a:avLst/>
          </a:prstGeom>
          <a:noFill/>
        </p:spPr>
        <p:txBody>
          <a:bodyPr wrap="square" rtlCol="0">
            <a:spAutoFit/>
          </a:bodyPr>
          <a:lstStyle/>
          <a:p>
            <a:r>
              <a:rPr lang="ja-JP" altLang="en-US" sz="6000" dirty="0">
                <a:latin typeface="UD デジタル 教科書体 NK-B" panose="02020700000000000000" pitchFamily="18" charset="-128"/>
                <a:ea typeface="UD デジタル 教科書体 NK-B" panose="02020700000000000000" pitchFamily="18" charset="-128"/>
              </a:rPr>
              <a:t>→ </a:t>
            </a:r>
            <a:r>
              <a:rPr lang="ja-JP" altLang="en-US" sz="6000" dirty="0">
                <a:solidFill>
                  <a:srgbClr val="00B050"/>
                </a:solidFill>
                <a:latin typeface="UD デジタル 教科書体 NK-B" panose="02020700000000000000" pitchFamily="18" charset="-128"/>
                <a:ea typeface="UD デジタル 教科書体 NK-B" panose="02020700000000000000" pitchFamily="18" charset="-128"/>
              </a:rPr>
              <a:t>アベル</a:t>
            </a:r>
            <a:r>
              <a:rPr lang="ja-JP" altLang="en-US" sz="6000" dirty="0">
                <a:latin typeface="UD デジタル 教科書体 NK-B" panose="02020700000000000000" pitchFamily="18" charset="-128"/>
                <a:ea typeface="UD デジタル 教科書体 NK-B" panose="02020700000000000000" pitchFamily="18" charset="-128"/>
              </a:rPr>
              <a:t>の立場</a:t>
            </a:r>
            <a:endParaRPr lang="en-US" altLang="ja-JP" sz="6000" dirty="0">
              <a:latin typeface="UD デジタル 教科書体 NK-B" panose="02020700000000000000" pitchFamily="18" charset="-128"/>
              <a:ea typeface="UD デジタル 教科書体 NK-B" panose="02020700000000000000" pitchFamily="18" charset="-128"/>
            </a:endParaRPr>
          </a:p>
        </p:txBody>
      </p:sp>
      <p:sp>
        <p:nvSpPr>
          <p:cNvPr id="14" name="テキスト ボックス 13">
            <a:extLst>
              <a:ext uri="{FF2B5EF4-FFF2-40B4-BE49-F238E27FC236}">
                <a16:creationId xmlns:a16="http://schemas.microsoft.com/office/drawing/2014/main" id="{4B378FAE-9415-DB84-65F5-3A5401CCA38D}"/>
              </a:ext>
            </a:extLst>
          </p:cNvPr>
          <p:cNvSpPr txBox="1"/>
          <p:nvPr/>
        </p:nvSpPr>
        <p:spPr>
          <a:xfrm>
            <a:off x="10566844" y="4693923"/>
            <a:ext cx="1333804" cy="307777"/>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たち　　　　　 ば</a:t>
            </a:r>
          </a:p>
        </p:txBody>
      </p:sp>
      <p:sp>
        <p:nvSpPr>
          <p:cNvPr id="15" name="テキスト ボックス 14">
            <a:extLst>
              <a:ext uri="{FF2B5EF4-FFF2-40B4-BE49-F238E27FC236}">
                <a16:creationId xmlns:a16="http://schemas.microsoft.com/office/drawing/2014/main" id="{4DC40FC2-57B3-DFC8-3A96-24032140D58F}"/>
              </a:ext>
            </a:extLst>
          </p:cNvPr>
          <p:cNvSpPr txBox="1"/>
          <p:nvPr/>
        </p:nvSpPr>
        <p:spPr>
          <a:xfrm>
            <a:off x="10393505" y="2226949"/>
            <a:ext cx="1333804" cy="307777"/>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たち　　　　　 ば</a:t>
            </a:r>
          </a:p>
        </p:txBody>
      </p:sp>
    </p:spTree>
    <p:extLst>
      <p:ext uri="{BB962C8B-B14F-4D97-AF65-F5344CB8AC3E}">
        <p14:creationId xmlns:p14="http://schemas.microsoft.com/office/powerpoint/2010/main" val="3308221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コンテンツ プレースホルダー 4">
            <a:extLst>
              <a:ext uri="{FF2B5EF4-FFF2-40B4-BE49-F238E27FC236}">
                <a16:creationId xmlns:a16="http://schemas.microsoft.com/office/drawing/2014/main" id="{AED9661F-2D24-E130-4B4D-3815E47C0BF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118" t="4375" r="28023" b="23542"/>
          <a:stretch/>
        </p:blipFill>
        <p:spPr>
          <a:xfrm>
            <a:off x="464282" y="698831"/>
            <a:ext cx="5301674" cy="3976255"/>
          </a:xfrm>
          <a:prstGeom prst="rect">
            <a:avLst/>
          </a:prstGeom>
        </p:spPr>
      </p:pic>
      <p:sp>
        <p:nvSpPr>
          <p:cNvPr id="8" name="テキスト ボックス 7">
            <a:extLst>
              <a:ext uri="{FF2B5EF4-FFF2-40B4-BE49-F238E27FC236}">
                <a16:creationId xmlns:a16="http://schemas.microsoft.com/office/drawing/2014/main" id="{DA774859-F704-8EDE-650E-68E93B694894}"/>
              </a:ext>
            </a:extLst>
          </p:cNvPr>
          <p:cNvSpPr txBox="1"/>
          <p:nvPr/>
        </p:nvSpPr>
        <p:spPr>
          <a:xfrm>
            <a:off x="322337" y="5102813"/>
            <a:ext cx="5915608" cy="1754326"/>
          </a:xfrm>
          <a:prstGeom prst="rect">
            <a:avLst/>
          </a:prstGeom>
          <a:noFill/>
        </p:spPr>
        <p:txBody>
          <a:bodyPr wrap="square" rtlCol="0">
            <a:spAutoFit/>
          </a:bodyPr>
          <a:lstStyle/>
          <a:p>
            <a:pPr algn="ctr"/>
            <a:r>
              <a:rPr kumimoji="1" lang="ja-JP" altLang="en-US" sz="5400" dirty="0">
                <a:latin typeface="UD デジタル 教科書体 NP-B" panose="02020700000000000000" pitchFamily="18" charset="-128"/>
                <a:ea typeface="UD デジタル 教科書体 NP-B" panose="02020700000000000000" pitchFamily="18" charset="-128"/>
              </a:rPr>
              <a:t>長男である権利を</a:t>
            </a:r>
            <a:endParaRPr kumimoji="1" lang="en-US" altLang="ja-JP" sz="5400" dirty="0">
              <a:latin typeface="UD デジタル 教科書体 NP-B" panose="02020700000000000000" pitchFamily="18" charset="-128"/>
              <a:ea typeface="UD デジタル 教科書体 NP-B" panose="02020700000000000000" pitchFamily="18" charset="-128"/>
            </a:endParaRPr>
          </a:p>
          <a:p>
            <a:pPr algn="ctr"/>
            <a:r>
              <a:rPr lang="ja-JP" altLang="en-US" sz="5400" dirty="0">
                <a:latin typeface="UD デジタル 教科書体 NP-B" panose="02020700000000000000" pitchFamily="18" charset="-128"/>
                <a:ea typeface="UD デジタル 教科書体 NP-B" panose="02020700000000000000" pitchFamily="18" charset="-128"/>
              </a:rPr>
              <a:t>買い取った</a:t>
            </a:r>
            <a:endParaRPr kumimoji="1" lang="ja-JP" altLang="en-US" sz="5400" dirty="0">
              <a:latin typeface="UD デジタル 教科書体 NP-B" panose="02020700000000000000" pitchFamily="18" charset="-128"/>
              <a:ea typeface="UD デジタル 教科書体 NP-B" panose="02020700000000000000" pitchFamily="18" charset="-128"/>
            </a:endParaRPr>
          </a:p>
        </p:txBody>
      </p:sp>
      <p:pic>
        <p:nvPicPr>
          <p:cNvPr id="10" name="コンテンツ プレースホルダー 4">
            <a:extLst>
              <a:ext uri="{FF2B5EF4-FFF2-40B4-BE49-F238E27FC236}">
                <a16:creationId xmlns:a16="http://schemas.microsoft.com/office/drawing/2014/main" id="{3745EE2D-C94D-3CF4-E949-E83DB6D761A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96000" y="698831"/>
            <a:ext cx="5631718" cy="3976255"/>
          </a:xfrm>
          <a:prstGeom prst="rect">
            <a:avLst/>
          </a:prstGeom>
        </p:spPr>
      </p:pic>
      <p:sp>
        <p:nvSpPr>
          <p:cNvPr id="11" name="テキスト ボックス 10">
            <a:extLst>
              <a:ext uri="{FF2B5EF4-FFF2-40B4-BE49-F238E27FC236}">
                <a16:creationId xmlns:a16="http://schemas.microsoft.com/office/drawing/2014/main" id="{8B847179-F737-BFA7-CA7F-58D4A9C75AB4}"/>
              </a:ext>
            </a:extLst>
          </p:cNvPr>
          <p:cNvSpPr txBox="1"/>
          <p:nvPr/>
        </p:nvSpPr>
        <p:spPr>
          <a:xfrm>
            <a:off x="5954055" y="5011939"/>
            <a:ext cx="5915608" cy="1754326"/>
          </a:xfrm>
          <a:prstGeom prst="rect">
            <a:avLst/>
          </a:prstGeom>
          <a:noFill/>
        </p:spPr>
        <p:txBody>
          <a:bodyPr wrap="square" rtlCol="0">
            <a:spAutoFit/>
          </a:bodyPr>
          <a:lstStyle/>
          <a:p>
            <a:pPr algn="ctr"/>
            <a:r>
              <a:rPr lang="ja-JP" altLang="en-US" sz="5400" dirty="0">
                <a:latin typeface="UD デジタル 教科書体 NP-B" panose="02020700000000000000" pitchFamily="18" charset="-128"/>
                <a:ea typeface="UD デジタル 教科書体 NP-B" panose="02020700000000000000" pitchFamily="18" charset="-128"/>
              </a:rPr>
              <a:t>ヤコブが祝福を</a:t>
            </a:r>
            <a:endParaRPr lang="en-US" altLang="ja-JP" sz="5400" dirty="0">
              <a:latin typeface="UD デジタル 教科書体 NP-B" panose="02020700000000000000" pitchFamily="18" charset="-128"/>
              <a:ea typeface="UD デジタル 教科書体 NP-B" panose="02020700000000000000" pitchFamily="18" charset="-128"/>
            </a:endParaRPr>
          </a:p>
          <a:p>
            <a:pPr algn="ctr"/>
            <a:r>
              <a:rPr kumimoji="1" lang="ja-JP" altLang="en-US" sz="5400" dirty="0">
                <a:latin typeface="UD デジタル 教科書体 NP-B" panose="02020700000000000000" pitchFamily="18" charset="-128"/>
                <a:ea typeface="UD デジタル 教科書体 NP-B" panose="02020700000000000000" pitchFamily="18" charset="-128"/>
              </a:rPr>
              <a:t>授かる</a:t>
            </a:r>
          </a:p>
        </p:txBody>
      </p:sp>
      <p:sp>
        <p:nvSpPr>
          <p:cNvPr id="12" name="テキスト ボックス 11">
            <a:extLst>
              <a:ext uri="{FF2B5EF4-FFF2-40B4-BE49-F238E27FC236}">
                <a16:creationId xmlns:a16="http://schemas.microsoft.com/office/drawing/2014/main" id="{10E32A51-E2CD-BEB0-ADF4-DBA9586D17C1}"/>
              </a:ext>
            </a:extLst>
          </p:cNvPr>
          <p:cNvSpPr txBox="1"/>
          <p:nvPr/>
        </p:nvSpPr>
        <p:spPr>
          <a:xfrm>
            <a:off x="636312" y="4945651"/>
            <a:ext cx="4755690" cy="306905"/>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ちょう　　　なん　　　　　　　　　　　　　　　　　　　　　　　　けん　  　　り</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
        <p:nvSpPr>
          <p:cNvPr id="13" name="テキスト ボックス 12">
            <a:extLst>
              <a:ext uri="{FF2B5EF4-FFF2-40B4-BE49-F238E27FC236}">
                <a16:creationId xmlns:a16="http://schemas.microsoft.com/office/drawing/2014/main" id="{8CF21FD6-4B34-6549-7B18-795038C34C58}"/>
              </a:ext>
            </a:extLst>
          </p:cNvPr>
          <p:cNvSpPr txBox="1"/>
          <p:nvPr/>
        </p:nvSpPr>
        <p:spPr>
          <a:xfrm>
            <a:off x="9301748" y="4858332"/>
            <a:ext cx="1865013" cy="306905"/>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しゅく　　　ふく</a:t>
            </a:r>
          </a:p>
        </p:txBody>
      </p:sp>
      <p:sp>
        <p:nvSpPr>
          <p:cNvPr id="14" name="テキスト ボックス 13">
            <a:extLst>
              <a:ext uri="{FF2B5EF4-FFF2-40B4-BE49-F238E27FC236}">
                <a16:creationId xmlns:a16="http://schemas.microsoft.com/office/drawing/2014/main" id="{712E7120-D1B0-E690-6E2A-C7E3EDAB24A4}"/>
              </a:ext>
            </a:extLst>
          </p:cNvPr>
          <p:cNvSpPr txBox="1"/>
          <p:nvPr/>
        </p:nvSpPr>
        <p:spPr>
          <a:xfrm>
            <a:off x="7979352" y="5685645"/>
            <a:ext cx="1865013" cy="306905"/>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さず</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
        <p:nvSpPr>
          <p:cNvPr id="2" name="テキスト ボックス 1">
            <a:extLst>
              <a:ext uri="{FF2B5EF4-FFF2-40B4-BE49-F238E27FC236}">
                <a16:creationId xmlns:a16="http://schemas.microsoft.com/office/drawing/2014/main" id="{62935E9F-F1ED-B3BB-F054-3F78A84249C4}"/>
              </a:ext>
            </a:extLst>
          </p:cNvPr>
          <p:cNvSpPr txBox="1"/>
          <p:nvPr/>
        </p:nvSpPr>
        <p:spPr>
          <a:xfrm>
            <a:off x="1736791" y="5793685"/>
            <a:ext cx="4755690" cy="306905"/>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か　　　　　　　　　　　　と</a:t>
            </a:r>
          </a:p>
        </p:txBody>
      </p:sp>
    </p:spTree>
    <p:extLst>
      <p:ext uri="{BB962C8B-B14F-4D97-AF65-F5344CB8AC3E}">
        <p14:creationId xmlns:p14="http://schemas.microsoft.com/office/powerpoint/2010/main" val="944738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P spid="14"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コンテンツ プレースホルダー 4">
            <a:extLst>
              <a:ext uri="{FF2B5EF4-FFF2-40B4-BE49-F238E27FC236}">
                <a16:creationId xmlns:a16="http://schemas.microsoft.com/office/drawing/2014/main" id="{2B7EB57A-587F-4F7C-DADD-556DB4903E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5765" y="1299765"/>
            <a:ext cx="5546501" cy="4159876"/>
          </a:xfrm>
          <a:prstGeom prst="rect">
            <a:avLst/>
          </a:prstGeom>
        </p:spPr>
      </p:pic>
      <p:pic>
        <p:nvPicPr>
          <p:cNvPr id="3" name="コンテンツ プレースホルダー 4">
            <a:extLst>
              <a:ext uri="{FF2B5EF4-FFF2-40B4-BE49-F238E27FC236}">
                <a16:creationId xmlns:a16="http://schemas.microsoft.com/office/drawing/2014/main" id="{8D6F21FD-3DCB-A23C-BDCB-65DC7DDA10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38758" y="1299765"/>
            <a:ext cx="5630089" cy="4159876"/>
          </a:xfrm>
          <a:prstGeom prst="rect">
            <a:avLst/>
          </a:prstGeom>
        </p:spPr>
      </p:pic>
      <p:sp>
        <p:nvSpPr>
          <p:cNvPr id="4" name="テキスト ボックス 3">
            <a:extLst>
              <a:ext uri="{FF2B5EF4-FFF2-40B4-BE49-F238E27FC236}">
                <a16:creationId xmlns:a16="http://schemas.microsoft.com/office/drawing/2014/main" id="{F418547F-19D9-DD3F-677E-EEB75EBA59B3}"/>
              </a:ext>
            </a:extLst>
          </p:cNvPr>
          <p:cNvSpPr txBox="1"/>
          <p:nvPr/>
        </p:nvSpPr>
        <p:spPr>
          <a:xfrm>
            <a:off x="180391" y="5656078"/>
            <a:ext cx="5915608" cy="923330"/>
          </a:xfrm>
          <a:prstGeom prst="rect">
            <a:avLst/>
          </a:prstGeom>
          <a:noFill/>
        </p:spPr>
        <p:txBody>
          <a:bodyPr wrap="square" rtlCol="0">
            <a:spAutoFit/>
          </a:bodyPr>
          <a:lstStyle/>
          <a:p>
            <a:pPr algn="ctr"/>
            <a:r>
              <a:rPr kumimoji="1" lang="ja-JP" altLang="en-US" sz="5400" dirty="0">
                <a:latin typeface="UD デジタル 教科書体 NP-B" panose="02020700000000000000" pitchFamily="18" charset="-128"/>
                <a:ea typeface="UD デジタル 教科書体 NP-B" panose="02020700000000000000" pitchFamily="18" charset="-128"/>
              </a:rPr>
              <a:t>２１年間の苦役</a:t>
            </a:r>
          </a:p>
        </p:txBody>
      </p:sp>
      <p:sp>
        <p:nvSpPr>
          <p:cNvPr id="5" name="テキスト ボックス 4">
            <a:extLst>
              <a:ext uri="{FF2B5EF4-FFF2-40B4-BE49-F238E27FC236}">
                <a16:creationId xmlns:a16="http://schemas.microsoft.com/office/drawing/2014/main" id="{B3A4EB6B-0EA2-CED7-98D3-3E768A5B719B}"/>
              </a:ext>
            </a:extLst>
          </p:cNvPr>
          <p:cNvSpPr txBox="1"/>
          <p:nvPr/>
        </p:nvSpPr>
        <p:spPr>
          <a:xfrm>
            <a:off x="6095999" y="5759204"/>
            <a:ext cx="5915608" cy="707886"/>
          </a:xfrm>
          <a:prstGeom prst="rect">
            <a:avLst/>
          </a:prstGeom>
          <a:noFill/>
        </p:spPr>
        <p:txBody>
          <a:bodyPr wrap="square" rtlCol="0">
            <a:spAutoFit/>
          </a:bodyPr>
          <a:lstStyle/>
          <a:p>
            <a:pPr algn="ctr"/>
            <a:r>
              <a:rPr lang="ja-JP" altLang="en-US" sz="4000" dirty="0">
                <a:latin typeface="UD デジタル 教科書体 NP-B" panose="02020700000000000000" pitchFamily="18" charset="-128"/>
                <a:ea typeface="UD デジタル 教科書体 NP-B" panose="02020700000000000000" pitchFamily="18" charset="-128"/>
              </a:rPr>
              <a:t>エサウとヤコブの一体化</a:t>
            </a:r>
            <a:endParaRPr kumimoji="1" lang="ja-JP" altLang="en-US" sz="4000" dirty="0">
              <a:latin typeface="UD デジタル 教科書体 NP-B" panose="02020700000000000000" pitchFamily="18" charset="-128"/>
              <a:ea typeface="UD デジタル 教科書体 NP-B" panose="02020700000000000000" pitchFamily="18" charset="-128"/>
            </a:endParaRPr>
          </a:p>
        </p:txBody>
      </p:sp>
      <p:sp>
        <p:nvSpPr>
          <p:cNvPr id="6" name="テキスト ボックス 5">
            <a:extLst>
              <a:ext uri="{FF2B5EF4-FFF2-40B4-BE49-F238E27FC236}">
                <a16:creationId xmlns:a16="http://schemas.microsoft.com/office/drawing/2014/main" id="{7337BE7B-2EE5-40CB-7130-52550396017E}"/>
              </a:ext>
            </a:extLst>
          </p:cNvPr>
          <p:cNvSpPr txBox="1"/>
          <p:nvPr/>
        </p:nvSpPr>
        <p:spPr>
          <a:xfrm>
            <a:off x="3640393" y="341131"/>
            <a:ext cx="5004844" cy="1015663"/>
          </a:xfrm>
          <a:prstGeom prst="rect">
            <a:avLst/>
          </a:prstGeom>
          <a:noFill/>
        </p:spPr>
        <p:txBody>
          <a:bodyPr wrap="square" rtlCol="0">
            <a:spAutoFit/>
          </a:bodyPr>
          <a:lstStyle/>
          <a:p>
            <a:r>
              <a:rPr lang="ja-JP" altLang="en-US" sz="6000" u="sng" dirty="0">
                <a:latin typeface="UD デジタル 教科書体 NK-B" panose="02020700000000000000" pitchFamily="18" charset="-128"/>
                <a:ea typeface="UD デジタル 教科書体 NK-B" panose="02020700000000000000" pitchFamily="18" charset="-128"/>
              </a:rPr>
              <a:t>実体基台完成</a:t>
            </a:r>
            <a:endParaRPr kumimoji="1" lang="ja-JP" altLang="en-US" sz="6000" u="sng" dirty="0">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E6135004-074F-3620-CC1A-9F8EEA58799B}"/>
              </a:ext>
            </a:extLst>
          </p:cNvPr>
          <p:cNvSpPr txBox="1"/>
          <p:nvPr/>
        </p:nvSpPr>
        <p:spPr>
          <a:xfrm>
            <a:off x="3895897" y="186753"/>
            <a:ext cx="4400204" cy="308756"/>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じっ　　　　たい　　　　　き　　　　 　だい　　  　かん　　　　せい</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
        <p:nvSpPr>
          <p:cNvPr id="8" name="テキスト ボックス 7">
            <a:extLst>
              <a:ext uri="{FF2B5EF4-FFF2-40B4-BE49-F238E27FC236}">
                <a16:creationId xmlns:a16="http://schemas.microsoft.com/office/drawing/2014/main" id="{4B06A32F-9F26-356C-9A56-EF956D148F2E}"/>
              </a:ext>
            </a:extLst>
          </p:cNvPr>
          <p:cNvSpPr txBox="1"/>
          <p:nvPr/>
        </p:nvSpPr>
        <p:spPr>
          <a:xfrm>
            <a:off x="2208415" y="5459641"/>
            <a:ext cx="4400204" cy="308756"/>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ねん　　　 かん　　　　　　　　　　　く　　　　　えき</a:t>
            </a:r>
          </a:p>
        </p:txBody>
      </p:sp>
      <p:sp>
        <p:nvSpPr>
          <p:cNvPr id="9" name="テキスト ボックス 8">
            <a:extLst>
              <a:ext uri="{FF2B5EF4-FFF2-40B4-BE49-F238E27FC236}">
                <a16:creationId xmlns:a16="http://schemas.microsoft.com/office/drawing/2014/main" id="{06D15824-9D88-AB43-A4B2-D58E93F830D3}"/>
              </a:ext>
            </a:extLst>
          </p:cNvPr>
          <p:cNvSpPr txBox="1"/>
          <p:nvPr/>
        </p:nvSpPr>
        <p:spPr>
          <a:xfrm>
            <a:off x="10267261" y="5582814"/>
            <a:ext cx="1744346" cy="308756"/>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いっ　　 たい　　か</a:t>
            </a:r>
          </a:p>
        </p:txBody>
      </p:sp>
    </p:spTree>
    <p:extLst>
      <p:ext uri="{BB962C8B-B14F-4D97-AF65-F5344CB8AC3E}">
        <p14:creationId xmlns:p14="http://schemas.microsoft.com/office/powerpoint/2010/main" val="1411964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C0A0055E-7087-D103-1113-2C9CD2160B23}"/>
              </a:ext>
            </a:extLst>
          </p:cNvPr>
          <p:cNvSpPr txBox="1"/>
          <p:nvPr/>
        </p:nvSpPr>
        <p:spPr>
          <a:xfrm>
            <a:off x="3397979" y="491869"/>
            <a:ext cx="4850222" cy="923330"/>
          </a:xfrm>
          <a:prstGeom prst="rect">
            <a:avLst/>
          </a:prstGeom>
          <a:noFill/>
        </p:spPr>
        <p:txBody>
          <a:bodyPr wrap="square" rtlCol="0">
            <a:spAutoFit/>
          </a:bodyPr>
          <a:lstStyle/>
          <a:p>
            <a:r>
              <a:rPr lang="ja-JP" altLang="en-US" sz="54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アブラハム家庭</a:t>
            </a:r>
            <a:endParaRPr kumimoji="1" lang="ja-JP" altLang="en-US" sz="5400" dirty="0">
              <a:latin typeface="UD デジタル 教科書体 NK-B" panose="02020700000000000000" pitchFamily="18" charset="-128"/>
              <a:ea typeface="UD デジタル 教科書体 NK-B" panose="02020700000000000000" pitchFamily="18" charset="-128"/>
            </a:endParaRPr>
          </a:p>
        </p:txBody>
      </p:sp>
      <p:pic>
        <p:nvPicPr>
          <p:cNvPr id="3" name="図 2">
            <a:extLst>
              <a:ext uri="{FF2B5EF4-FFF2-40B4-BE49-F238E27FC236}">
                <a16:creationId xmlns:a16="http://schemas.microsoft.com/office/drawing/2014/main" id="{0B0A0DB5-0350-5E64-52B2-A3B718F20B9A}"/>
              </a:ext>
            </a:extLst>
          </p:cNvPr>
          <p:cNvPicPr>
            <a:picLocks noChangeAspect="1"/>
          </p:cNvPicPr>
          <p:nvPr/>
        </p:nvPicPr>
        <p:blipFill rotWithShape="1">
          <a:blip r:embed="rId3">
            <a:extLst>
              <a:ext uri="{28A0092B-C50C-407E-A947-70E740481C1C}">
                <a14:useLocalDpi xmlns:a14="http://schemas.microsoft.com/office/drawing/2010/main" val="0"/>
              </a:ext>
            </a:extLst>
          </a:blip>
          <a:srcRect l="47562" t="6312" r="33312" b="49202"/>
          <a:stretch/>
        </p:blipFill>
        <p:spPr>
          <a:xfrm>
            <a:off x="1419816" y="1786368"/>
            <a:ext cx="1497638" cy="1959454"/>
          </a:xfrm>
          <a:prstGeom prst="rect">
            <a:avLst/>
          </a:prstGeom>
        </p:spPr>
      </p:pic>
      <p:pic>
        <p:nvPicPr>
          <p:cNvPr id="4" name="図 3" descr="部屋, カーテン が含まれている画像&#10;&#10;自動的に生成された説明">
            <a:extLst>
              <a:ext uri="{FF2B5EF4-FFF2-40B4-BE49-F238E27FC236}">
                <a16:creationId xmlns:a16="http://schemas.microsoft.com/office/drawing/2014/main" id="{51E6BD6C-FC06-B4CB-074C-AC1B91F229CC}"/>
              </a:ext>
            </a:extLst>
          </p:cNvPr>
          <p:cNvPicPr>
            <a:picLocks noChangeAspect="1"/>
          </p:cNvPicPr>
          <p:nvPr/>
        </p:nvPicPr>
        <p:blipFill rotWithShape="1">
          <a:blip r:embed="rId4">
            <a:extLst>
              <a:ext uri="{28A0092B-C50C-407E-A947-70E740481C1C}">
                <a14:useLocalDpi xmlns:a14="http://schemas.microsoft.com/office/drawing/2010/main" val="0"/>
              </a:ext>
            </a:extLst>
          </a:blip>
          <a:srcRect l="80167" r="9914" b="75122"/>
          <a:stretch/>
        </p:blipFill>
        <p:spPr>
          <a:xfrm>
            <a:off x="3885784" y="1786368"/>
            <a:ext cx="1388948" cy="1959454"/>
          </a:xfrm>
          <a:prstGeom prst="rect">
            <a:avLst/>
          </a:prstGeom>
        </p:spPr>
      </p:pic>
      <p:pic>
        <p:nvPicPr>
          <p:cNvPr id="5" name="コンテンツ プレースホルダー 4">
            <a:extLst>
              <a:ext uri="{FF2B5EF4-FFF2-40B4-BE49-F238E27FC236}">
                <a16:creationId xmlns:a16="http://schemas.microsoft.com/office/drawing/2014/main" id="{DCFA3291-A2B9-0560-03E5-F76EB04D96D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8128" t="18017" r="69768" b="58835"/>
          <a:stretch/>
        </p:blipFill>
        <p:spPr>
          <a:xfrm>
            <a:off x="6750563" y="1723563"/>
            <a:ext cx="1497638" cy="2022259"/>
          </a:xfrm>
          <a:prstGeom prst="rect">
            <a:avLst/>
          </a:prstGeom>
        </p:spPr>
      </p:pic>
      <p:pic>
        <p:nvPicPr>
          <p:cNvPr id="6" name="コンテンツ プレースホルダー 4">
            <a:extLst>
              <a:ext uri="{FF2B5EF4-FFF2-40B4-BE49-F238E27FC236}">
                <a16:creationId xmlns:a16="http://schemas.microsoft.com/office/drawing/2014/main" id="{3C935A4B-7273-6CE1-A751-7A1EA97201F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0364" t="7711" r="38895" b="70253"/>
          <a:stretch/>
        </p:blipFill>
        <p:spPr>
          <a:xfrm>
            <a:off x="9107841" y="1786368"/>
            <a:ext cx="1497638" cy="2022259"/>
          </a:xfrm>
          <a:prstGeom prst="rect">
            <a:avLst/>
          </a:prstGeom>
        </p:spPr>
      </p:pic>
      <p:sp>
        <p:nvSpPr>
          <p:cNvPr id="7" name="テキスト ボックス 6">
            <a:extLst>
              <a:ext uri="{FF2B5EF4-FFF2-40B4-BE49-F238E27FC236}">
                <a16:creationId xmlns:a16="http://schemas.microsoft.com/office/drawing/2014/main" id="{DD173F3A-1E51-BE93-C9F1-FF7D1F3757E5}"/>
              </a:ext>
            </a:extLst>
          </p:cNvPr>
          <p:cNvSpPr txBox="1"/>
          <p:nvPr/>
        </p:nvSpPr>
        <p:spPr>
          <a:xfrm>
            <a:off x="1393771" y="4156885"/>
            <a:ext cx="10517369" cy="1015663"/>
          </a:xfrm>
          <a:prstGeom prst="rect">
            <a:avLst/>
          </a:prstGeom>
          <a:noFill/>
        </p:spPr>
        <p:txBody>
          <a:bodyPr wrap="square" rtlCol="0">
            <a:spAutoFit/>
          </a:bodyPr>
          <a:lstStyle/>
          <a:p>
            <a:r>
              <a:rPr lang="ja-JP" altLang="en-US" sz="6000" u="sng" dirty="0">
                <a:latin typeface="UD デジタル 教科書体 NK-B" panose="02020700000000000000" pitchFamily="18" charset="-128"/>
                <a:ea typeface="UD デジタル 教科書体 NK-B" panose="02020700000000000000" pitchFamily="18" charset="-128"/>
              </a:rPr>
              <a:t>信仰基台と実体基台の完成</a:t>
            </a:r>
            <a:endParaRPr kumimoji="1" lang="ja-JP" altLang="en-US" sz="6000" u="sng" dirty="0">
              <a:latin typeface="UD デジタル 教科書体 NK-B" panose="02020700000000000000" pitchFamily="18" charset="-128"/>
              <a:ea typeface="UD デジタル 教科書体 NK-B" panose="02020700000000000000" pitchFamily="18" charset="-128"/>
            </a:endParaRPr>
          </a:p>
        </p:txBody>
      </p:sp>
      <p:sp>
        <p:nvSpPr>
          <p:cNvPr id="9" name="テキスト ボックス 8">
            <a:extLst>
              <a:ext uri="{FF2B5EF4-FFF2-40B4-BE49-F238E27FC236}">
                <a16:creationId xmlns:a16="http://schemas.microsoft.com/office/drawing/2014/main" id="{22D28698-4A46-4ABB-7226-54E6E9A752AC}"/>
              </a:ext>
            </a:extLst>
          </p:cNvPr>
          <p:cNvSpPr txBox="1"/>
          <p:nvPr/>
        </p:nvSpPr>
        <p:spPr>
          <a:xfrm>
            <a:off x="1196342" y="1378093"/>
            <a:ext cx="1944586" cy="523220"/>
          </a:xfrm>
          <a:prstGeom prst="rect">
            <a:avLst/>
          </a:prstGeom>
          <a:noFill/>
        </p:spPr>
        <p:txBody>
          <a:bodyPr wrap="square" rtlCol="0">
            <a:spAutoFit/>
          </a:bodyPr>
          <a:lstStyle/>
          <a:p>
            <a:r>
              <a:rPr kumimoji="1" lang="ja-JP" altLang="en-US" sz="28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アブラハム</a:t>
            </a:r>
            <a:endParaRPr kumimoji="1" lang="ja-JP" altLang="en-US" sz="2800" dirty="0">
              <a:latin typeface="UD デジタル 教科書体 NK-B" panose="02020700000000000000" pitchFamily="18" charset="-128"/>
              <a:ea typeface="UD デジタル 教科書体 NK-B" panose="02020700000000000000" pitchFamily="18" charset="-128"/>
            </a:endParaRPr>
          </a:p>
        </p:txBody>
      </p:sp>
      <p:sp>
        <p:nvSpPr>
          <p:cNvPr id="10" name="テキスト ボックス 9">
            <a:extLst>
              <a:ext uri="{FF2B5EF4-FFF2-40B4-BE49-F238E27FC236}">
                <a16:creationId xmlns:a16="http://schemas.microsoft.com/office/drawing/2014/main" id="{80917216-F638-0BB9-1F88-A1004D7A2ECC}"/>
              </a:ext>
            </a:extLst>
          </p:cNvPr>
          <p:cNvSpPr txBox="1"/>
          <p:nvPr/>
        </p:nvSpPr>
        <p:spPr>
          <a:xfrm>
            <a:off x="4000568" y="1340986"/>
            <a:ext cx="1388948" cy="523220"/>
          </a:xfrm>
          <a:prstGeom prst="rect">
            <a:avLst/>
          </a:prstGeom>
          <a:noFill/>
        </p:spPr>
        <p:txBody>
          <a:bodyPr wrap="square" rtlCol="0">
            <a:spAutoFit/>
          </a:bodyPr>
          <a:lstStyle/>
          <a:p>
            <a:r>
              <a:rPr lang="ja-JP" altLang="en-US" sz="28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イサク</a:t>
            </a:r>
            <a:endParaRPr kumimoji="1" lang="ja-JP" altLang="en-US" sz="2800" dirty="0">
              <a:latin typeface="UD デジタル 教科書体 NK-B" panose="02020700000000000000" pitchFamily="18" charset="-128"/>
              <a:ea typeface="UD デジタル 教科書体 NK-B" panose="02020700000000000000" pitchFamily="18" charset="-128"/>
            </a:endParaRPr>
          </a:p>
        </p:txBody>
      </p:sp>
      <p:sp>
        <p:nvSpPr>
          <p:cNvPr id="11" name="テキスト ボックス 10">
            <a:extLst>
              <a:ext uri="{FF2B5EF4-FFF2-40B4-BE49-F238E27FC236}">
                <a16:creationId xmlns:a16="http://schemas.microsoft.com/office/drawing/2014/main" id="{9FDFFE94-01A7-6371-9AF1-AE3C497F89B9}"/>
              </a:ext>
            </a:extLst>
          </p:cNvPr>
          <p:cNvSpPr txBox="1"/>
          <p:nvPr/>
        </p:nvSpPr>
        <p:spPr>
          <a:xfrm>
            <a:off x="6902694" y="1321671"/>
            <a:ext cx="1388948" cy="523220"/>
          </a:xfrm>
          <a:prstGeom prst="rect">
            <a:avLst/>
          </a:prstGeom>
          <a:noFill/>
        </p:spPr>
        <p:txBody>
          <a:bodyPr wrap="square" rtlCol="0">
            <a:spAutoFit/>
          </a:bodyPr>
          <a:lstStyle/>
          <a:p>
            <a:r>
              <a:rPr lang="ja-JP" altLang="en-US" sz="28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エサウ</a:t>
            </a:r>
            <a:endParaRPr kumimoji="1" lang="ja-JP" altLang="en-US" sz="2800" dirty="0">
              <a:latin typeface="UD デジタル 教科書体 NK-B" panose="02020700000000000000" pitchFamily="18" charset="-128"/>
              <a:ea typeface="UD デジタル 教科書体 NK-B" panose="02020700000000000000" pitchFamily="18" charset="-128"/>
            </a:endParaRPr>
          </a:p>
        </p:txBody>
      </p:sp>
      <p:sp>
        <p:nvSpPr>
          <p:cNvPr id="12" name="テキスト ボックス 11">
            <a:extLst>
              <a:ext uri="{FF2B5EF4-FFF2-40B4-BE49-F238E27FC236}">
                <a16:creationId xmlns:a16="http://schemas.microsoft.com/office/drawing/2014/main" id="{BB1EB30C-8C78-0FC3-AEDF-D648E31CF3AE}"/>
              </a:ext>
            </a:extLst>
          </p:cNvPr>
          <p:cNvSpPr txBox="1"/>
          <p:nvPr/>
        </p:nvSpPr>
        <p:spPr>
          <a:xfrm>
            <a:off x="9253853" y="1340986"/>
            <a:ext cx="1388948" cy="523220"/>
          </a:xfrm>
          <a:prstGeom prst="rect">
            <a:avLst/>
          </a:prstGeom>
          <a:noFill/>
        </p:spPr>
        <p:txBody>
          <a:bodyPr wrap="square" rtlCol="0">
            <a:spAutoFit/>
          </a:bodyPr>
          <a:lstStyle/>
          <a:p>
            <a:r>
              <a:rPr lang="ja-JP" altLang="en-US" sz="28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ヤコブ</a:t>
            </a:r>
            <a:endParaRPr kumimoji="1" lang="ja-JP" altLang="en-US" sz="2800" dirty="0">
              <a:latin typeface="UD デジタル 教科書体 NK-B" panose="02020700000000000000" pitchFamily="18" charset="-128"/>
              <a:ea typeface="UD デジタル 教科書体 NK-B" panose="02020700000000000000" pitchFamily="18" charset="-128"/>
            </a:endParaRPr>
          </a:p>
        </p:txBody>
      </p:sp>
      <p:sp>
        <p:nvSpPr>
          <p:cNvPr id="13" name="テキスト ボックス 12">
            <a:extLst>
              <a:ext uri="{FF2B5EF4-FFF2-40B4-BE49-F238E27FC236}">
                <a16:creationId xmlns:a16="http://schemas.microsoft.com/office/drawing/2014/main" id="{EBEF19BF-43CE-9D68-EC09-A1876FA2347E}"/>
              </a:ext>
            </a:extLst>
          </p:cNvPr>
          <p:cNvSpPr txBox="1"/>
          <p:nvPr/>
        </p:nvSpPr>
        <p:spPr>
          <a:xfrm>
            <a:off x="2884846" y="5517014"/>
            <a:ext cx="6369007" cy="1015663"/>
          </a:xfrm>
          <a:prstGeom prst="rect">
            <a:avLst/>
          </a:prstGeom>
          <a:noFill/>
        </p:spPr>
        <p:txBody>
          <a:bodyPr wrap="square" rtlCol="0">
            <a:spAutoFit/>
          </a:bodyPr>
          <a:lstStyle/>
          <a:p>
            <a:r>
              <a:rPr kumimoji="1" lang="ja-JP" altLang="en-US" sz="6000" dirty="0">
                <a:solidFill>
                  <a:srgbClr val="00B050"/>
                </a:solidFill>
                <a:latin typeface="UD デジタル 教科書体 NK-B" panose="02020700000000000000" pitchFamily="18" charset="-128"/>
                <a:ea typeface="UD デジタル 教科書体 NK-B" panose="02020700000000000000" pitchFamily="18" charset="-128"/>
              </a:rPr>
              <a:t>神様の摂理は進展</a:t>
            </a:r>
          </a:p>
        </p:txBody>
      </p:sp>
      <p:sp>
        <p:nvSpPr>
          <p:cNvPr id="14" name="テキスト ボックス 13">
            <a:extLst>
              <a:ext uri="{FF2B5EF4-FFF2-40B4-BE49-F238E27FC236}">
                <a16:creationId xmlns:a16="http://schemas.microsoft.com/office/drawing/2014/main" id="{803E7F3A-788C-9D04-A488-233AE1287602}"/>
              </a:ext>
            </a:extLst>
          </p:cNvPr>
          <p:cNvSpPr txBox="1"/>
          <p:nvPr/>
        </p:nvSpPr>
        <p:spPr>
          <a:xfrm>
            <a:off x="9368182" y="5801283"/>
            <a:ext cx="2549237" cy="646331"/>
          </a:xfrm>
          <a:prstGeom prst="rect">
            <a:avLst/>
          </a:prstGeom>
          <a:noFill/>
        </p:spPr>
        <p:txBody>
          <a:bodyPr wrap="square" rtlCol="0">
            <a:spAutoFit/>
          </a:bodyPr>
          <a:lstStyle/>
          <a:p>
            <a:r>
              <a:rPr kumimoji="1" lang="ja-JP" altLang="en-US" sz="3600" dirty="0">
                <a:latin typeface="UD デジタル 教科書体 NK-B" panose="02020700000000000000" pitchFamily="18" charset="-128"/>
                <a:ea typeface="UD デジタル 教科書体 NK-B" panose="02020700000000000000" pitchFamily="18" charset="-128"/>
              </a:rPr>
              <a:t>しかし</a:t>
            </a:r>
            <a:r>
              <a:rPr kumimoji="1" lang="en-US" altLang="ja-JP" sz="3600" dirty="0">
                <a:latin typeface="UD デジタル 教科書体 NK-B" panose="02020700000000000000" pitchFamily="18" charset="-128"/>
                <a:ea typeface="UD デジタル 教科書体 NK-B" panose="02020700000000000000" pitchFamily="18" charset="-128"/>
              </a:rPr>
              <a:t>…</a:t>
            </a:r>
            <a:endParaRPr kumimoji="1" lang="ja-JP" altLang="en-US" sz="3600" dirty="0">
              <a:latin typeface="UD デジタル 教科書体 NK-B" panose="02020700000000000000" pitchFamily="18" charset="-128"/>
              <a:ea typeface="UD デジタル 教科書体 NK-B" panose="02020700000000000000" pitchFamily="18" charset="-128"/>
            </a:endParaRPr>
          </a:p>
        </p:txBody>
      </p:sp>
      <p:sp>
        <p:nvSpPr>
          <p:cNvPr id="15" name="テキスト ボックス 14">
            <a:extLst>
              <a:ext uri="{FF2B5EF4-FFF2-40B4-BE49-F238E27FC236}">
                <a16:creationId xmlns:a16="http://schemas.microsoft.com/office/drawing/2014/main" id="{6EB54FBF-8017-58FA-02EC-B5809C65BF48}"/>
              </a:ext>
            </a:extLst>
          </p:cNvPr>
          <p:cNvSpPr txBox="1"/>
          <p:nvPr/>
        </p:nvSpPr>
        <p:spPr>
          <a:xfrm>
            <a:off x="6819838" y="320796"/>
            <a:ext cx="2557549" cy="307777"/>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か　　　　てい</a:t>
            </a:r>
          </a:p>
        </p:txBody>
      </p:sp>
      <p:sp>
        <p:nvSpPr>
          <p:cNvPr id="16" name="テキスト ボックス 15">
            <a:extLst>
              <a:ext uri="{FF2B5EF4-FFF2-40B4-BE49-F238E27FC236}">
                <a16:creationId xmlns:a16="http://schemas.microsoft.com/office/drawing/2014/main" id="{3BFFB2F1-6A4D-4A0D-0E99-65399FAD3853}"/>
              </a:ext>
            </a:extLst>
          </p:cNvPr>
          <p:cNvSpPr txBox="1"/>
          <p:nvPr/>
        </p:nvSpPr>
        <p:spPr>
          <a:xfrm>
            <a:off x="1658788" y="3997788"/>
            <a:ext cx="8749236"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しん　　　　　こう　　　　　き　　　　　だい　　  　　　　　　　じっ　　　　　たい　　　　 き　　　　　　だい　　　　　　　　　　　 かん　  　　せい</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
        <p:nvSpPr>
          <p:cNvPr id="18" name="テキスト ボックス 17">
            <a:extLst>
              <a:ext uri="{FF2B5EF4-FFF2-40B4-BE49-F238E27FC236}">
                <a16:creationId xmlns:a16="http://schemas.microsoft.com/office/drawing/2014/main" id="{7AAABF4E-EF7E-9511-4B12-24FC3480C601}"/>
              </a:ext>
            </a:extLst>
          </p:cNvPr>
          <p:cNvSpPr txBox="1"/>
          <p:nvPr/>
        </p:nvSpPr>
        <p:spPr>
          <a:xfrm>
            <a:off x="3140927" y="5361709"/>
            <a:ext cx="6112925" cy="307777"/>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かみ　　　　さま　　　　　　　　　　　　せつ　　　　　り　　　　　　　　　　　　しん　　　　　てん</a:t>
            </a:r>
          </a:p>
        </p:txBody>
      </p:sp>
    </p:spTree>
    <p:extLst>
      <p:ext uri="{BB962C8B-B14F-4D97-AF65-F5344CB8AC3E}">
        <p14:creationId xmlns:p14="http://schemas.microsoft.com/office/powerpoint/2010/main" val="2745153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44F8DABC-D843-3600-C286-127F7E5C177A}"/>
              </a:ext>
            </a:extLst>
          </p:cNvPr>
          <p:cNvPicPr>
            <a:picLocks noChangeAspect="1"/>
          </p:cNvPicPr>
          <p:nvPr/>
        </p:nvPicPr>
        <p:blipFill rotWithShape="1">
          <a:blip r:embed="rId3">
            <a:extLst>
              <a:ext uri="{28A0092B-C50C-407E-A947-70E740481C1C}">
                <a14:useLocalDpi xmlns:a14="http://schemas.microsoft.com/office/drawing/2010/main" val="0"/>
              </a:ext>
            </a:extLst>
          </a:blip>
          <a:srcRect l="47562" t="6312" r="33312" b="49202"/>
          <a:stretch/>
        </p:blipFill>
        <p:spPr>
          <a:xfrm>
            <a:off x="765725" y="1575357"/>
            <a:ext cx="2833530" cy="3707286"/>
          </a:xfrm>
          <a:prstGeom prst="rect">
            <a:avLst/>
          </a:prstGeom>
        </p:spPr>
      </p:pic>
      <p:sp>
        <p:nvSpPr>
          <p:cNvPr id="3" name="テキスト ボックス 2">
            <a:extLst>
              <a:ext uri="{FF2B5EF4-FFF2-40B4-BE49-F238E27FC236}">
                <a16:creationId xmlns:a16="http://schemas.microsoft.com/office/drawing/2014/main" id="{20500E6A-FBF0-5798-5616-7F51DB7EEB53}"/>
              </a:ext>
            </a:extLst>
          </p:cNvPr>
          <p:cNvSpPr txBox="1"/>
          <p:nvPr/>
        </p:nvSpPr>
        <p:spPr>
          <a:xfrm>
            <a:off x="1016232" y="920893"/>
            <a:ext cx="2833529" cy="646331"/>
          </a:xfrm>
          <a:prstGeom prst="rect">
            <a:avLst/>
          </a:prstGeom>
          <a:noFill/>
        </p:spPr>
        <p:txBody>
          <a:bodyPr wrap="square" rtlCol="0">
            <a:spAutoFit/>
          </a:bodyPr>
          <a:lstStyle/>
          <a:p>
            <a:r>
              <a:rPr kumimoji="1" lang="ja-JP" altLang="en-US" sz="36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アブラハム</a:t>
            </a:r>
            <a:endParaRPr kumimoji="1" lang="ja-JP" altLang="en-US" sz="3600" dirty="0">
              <a:latin typeface="UD デジタル 教科書体 NK-B" panose="02020700000000000000" pitchFamily="18" charset="-128"/>
              <a:ea typeface="UD デジタル 教科書体 NK-B" panose="02020700000000000000" pitchFamily="18" charset="-128"/>
            </a:endParaRPr>
          </a:p>
        </p:txBody>
      </p:sp>
      <p:sp>
        <p:nvSpPr>
          <p:cNvPr id="4" name="テキスト ボックス 3">
            <a:extLst>
              <a:ext uri="{FF2B5EF4-FFF2-40B4-BE49-F238E27FC236}">
                <a16:creationId xmlns:a16="http://schemas.microsoft.com/office/drawing/2014/main" id="{22F30B09-68DF-5DB3-2C91-88CA363A5F86}"/>
              </a:ext>
            </a:extLst>
          </p:cNvPr>
          <p:cNvSpPr txBox="1"/>
          <p:nvPr/>
        </p:nvSpPr>
        <p:spPr>
          <a:xfrm>
            <a:off x="4412289" y="1689501"/>
            <a:ext cx="6064676" cy="923330"/>
          </a:xfrm>
          <a:prstGeom prst="rect">
            <a:avLst/>
          </a:prstGeom>
          <a:noFill/>
        </p:spPr>
        <p:txBody>
          <a:bodyPr wrap="square" rtlCol="0">
            <a:spAutoFit/>
          </a:bodyPr>
          <a:lstStyle/>
          <a:p>
            <a:r>
              <a:rPr kumimoji="1" lang="ja-JP" altLang="en-US" sz="54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鳩を裂かなかった</a:t>
            </a:r>
            <a:endParaRPr kumimoji="1" lang="ja-JP" altLang="en-US" sz="5400" dirty="0">
              <a:latin typeface="UD デジタル 教科書体 NK-B" panose="02020700000000000000" pitchFamily="18" charset="-128"/>
              <a:ea typeface="UD デジタル 教科書体 NK-B" panose="02020700000000000000" pitchFamily="18" charset="-128"/>
            </a:endParaRPr>
          </a:p>
        </p:txBody>
      </p:sp>
      <p:pic>
        <p:nvPicPr>
          <p:cNvPr id="5" name="Picture 6" descr="灰色の鳩のイラスト（鳥）">
            <a:extLst>
              <a:ext uri="{FF2B5EF4-FFF2-40B4-BE49-F238E27FC236}">
                <a16:creationId xmlns:a16="http://schemas.microsoft.com/office/drawing/2014/main" id="{B2A6CCC5-DCC0-7485-C562-3D4B4700961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59881" y="1520298"/>
            <a:ext cx="1266394" cy="1190410"/>
          </a:xfrm>
          <a:prstGeom prst="rect">
            <a:avLst/>
          </a:prstGeom>
          <a:noFill/>
          <a:extLst>
            <a:ext uri="{909E8E84-426E-40DD-AFC4-6F175D3DCCD1}">
              <a14:hiddenFill xmlns:a14="http://schemas.microsoft.com/office/drawing/2010/main">
                <a:solidFill>
                  <a:srgbClr val="FFFFFF"/>
                </a:solidFill>
              </a14:hiddenFill>
            </a:ext>
          </a:extLst>
        </p:spPr>
      </p:pic>
      <p:cxnSp>
        <p:nvCxnSpPr>
          <p:cNvPr id="7" name="直線コネクタ 6">
            <a:extLst>
              <a:ext uri="{FF2B5EF4-FFF2-40B4-BE49-F238E27FC236}">
                <a16:creationId xmlns:a16="http://schemas.microsoft.com/office/drawing/2014/main" id="{3875B920-C705-6C48-AEA8-15E2636E80C1}"/>
              </a:ext>
            </a:extLst>
          </p:cNvPr>
          <p:cNvCxnSpPr>
            <a:cxnSpLocks/>
          </p:cNvCxnSpPr>
          <p:nvPr/>
        </p:nvCxnSpPr>
        <p:spPr>
          <a:xfrm>
            <a:off x="10658411" y="1122364"/>
            <a:ext cx="0" cy="2057603"/>
          </a:xfrm>
          <a:prstGeom prst="line">
            <a:avLst/>
          </a:prstGeom>
          <a:ln w="571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8" name="乗算記号 7">
            <a:extLst>
              <a:ext uri="{FF2B5EF4-FFF2-40B4-BE49-F238E27FC236}">
                <a16:creationId xmlns:a16="http://schemas.microsoft.com/office/drawing/2014/main" id="{20E0DAE0-E276-3BBB-E6F4-D2B2D7CF552F}"/>
              </a:ext>
            </a:extLst>
          </p:cNvPr>
          <p:cNvSpPr/>
          <p:nvPr/>
        </p:nvSpPr>
        <p:spPr>
          <a:xfrm>
            <a:off x="10091713" y="1754928"/>
            <a:ext cx="1133396" cy="1190410"/>
          </a:xfrm>
          <a:prstGeom prst="mathMultiply">
            <a:avLst>
              <a:gd name="adj1" fmla="val 548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矢印: 下 8">
            <a:extLst>
              <a:ext uri="{FF2B5EF4-FFF2-40B4-BE49-F238E27FC236}">
                <a16:creationId xmlns:a16="http://schemas.microsoft.com/office/drawing/2014/main" id="{563B6F04-D1AE-2DFD-6B19-835FADC9CA03}"/>
              </a:ext>
            </a:extLst>
          </p:cNvPr>
          <p:cNvSpPr/>
          <p:nvPr/>
        </p:nvSpPr>
        <p:spPr>
          <a:xfrm>
            <a:off x="6650851" y="2945338"/>
            <a:ext cx="955964" cy="8035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8F0B7FA7-F0FD-EC6B-5D58-D6A95FD25EE8}"/>
              </a:ext>
            </a:extLst>
          </p:cNvPr>
          <p:cNvSpPr txBox="1"/>
          <p:nvPr/>
        </p:nvSpPr>
        <p:spPr>
          <a:xfrm>
            <a:off x="4412289" y="4147292"/>
            <a:ext cx="7391784" cy="1754326"/>
          </a:xfrm>
          <a:prstGeom prst="rect">
            <a:avLst/>
          </a:prstGeom>
          <a:noFill/>
        </p:spPr>
        <p:txBody>
          <a:bodyPr wrap="square" rtlCol="0">
            <a:spAutoFit/>
          </a:bodyPr>
          <a:lstStyle/>
          <a:p>
            <a:r>
              <a:rPr lang="ja-JP" altLang="en-US" sz="54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アブラハムの子孫</a:t>
            </a:r>
            <a:endParaRPr lang="en-US" altLang="ja-JP" sz="54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a:p>
            <a:r>
              <a:rPr kumimoji="1" lang="ja-JP" altLang="en-US" sz="5400" kern="100" dirty="0">
                <a:solidFill>
                  <a:srgbClr val="FF0000"/>
                </a:solidFill>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４００年間の奴隷生活</a:t>
            </a:r>
            <a:endParaRPr kumimoji="1" lang="ja-JP" altLang="en-US" sz="5400" dirty="0">
              <a:solidFill>
                <a:srgbClr val="FF0000"/>
              </a:solidFill>
              <a:latin typeface="UD デジタル 教科書体 NK-B" panose="02020700000000000000" pitchFamily="18" charset="-128"/>
              <a:ea typeface="UD デジタル 教科書体 NK-B" panose="02020700000000000000" pitchFamily="18" charset="-128"/>
            </a:endParaRPr>
          </a:p>
        </p:txBody>
      </p:sp>
      <p:sp>
        <p:nvSpPr>
          <p:cNvPr id="11" name="テキスト ボックス 10">
            <a:extLst>
              <a:ext uri="{FF2B5EF4-FFF2-40B4-BE49-F238E27FC236}">
                <a16:creationId xmlns:a16="http://schemas.microsoft.com/office/drawing/2014/main" id="{47EE7BEE-BB47-75C1-DD68-D37AED82A227}"/>
              </a:ext>
            </a:extLst>
          </p:cNvPr>
          <p:cNvSpPr txBox="1"/>
          <p:nvPr/>
        </p:nvSpPr>
        <p:spPr>
          <a:xfrm>
            <a:off x="4554882" y="1450522"/>
            <a:ext cx="4400204" cy="308756"/>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はと　　　　　　　　　　　さ</a:t>
            </a:r>
          </a:p>
        </p:txBody>
      </p:sp>
      <p:sp>
        <p:nvSpPr>
          <p:cNvPr id="12" name="テキスト ボックス 11">
            <a:extLst>
              <a:ext uri="{FF2B5EF4-FFF2-40B4-BE49-F238E27FC236}">
                <a16:creationId xmlns:a16="http://schemas.microsoft.com/office/drawing/2014/main" id="{DB6A8DAB-AB3F-EF61-02E2-76191596C536}"/>
              </a:ext>
            </a:extLst>
          </p:cNvPr>
          <p:cNvSpPr txBox="1"/>
          <p:nvPr/>
        </p:nvSpPr>
        <p:spPr>
          <a:xfrm>
            <a:off x="8472164" y="3976256"/>
            <a:ext cx="1156746" cy="310478"/>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し　　　　　そん</a:t>
            </a:r>
          </a:p>
        </p:txBody>
      </p:sp>
      <p:sp>
        <p:nvSpPr>
          <p:cNvPr id="13" name="テキスト ボックス 12">
            <a:extLst>
              <a:ext uri="{FF2B5EF4-FFF2-40B4-BE49-F238E27FC236}">
                <a16:creationId xmlns:a16="http://schemas.microsoft.com/office/drawing/2014/main" id="{A257C600-0B60-1D06-03C3-C5691AC3618C}"/>
              </a:ext>
            </a:extLst>
          </p:cNvPr>
          <p:cNvSpPr txBox="1"/>
          <p:nvPr/>
        </p:nvSpPr>
        <p:spPr>
          <a:xfrm>
            <a:off x="6096000" y="4836956"/>
            <a:ext cx="4724400" cy="310478"/>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ねん　　　かん　　　　　　　　　　　ど　　　　れい　　　　せい　　　かつ</a:t>
            </a:r>
          </a:p>
        </p:txBody>
      </p:sp>
    </p:spTree>
    <p:extLst>
      <p:ext uri="{BB962C8B-B14F-4D97-AF65-F5344CB8AC3E}">
        <p14:creationId xmlns:p14="http://schemas.microsoft.com/office/powerpoint/2010/main" val="2582503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2279FA4E-2A4A-36B7-C2BC-C3A7CA278DB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7191" b="7623"/>
          <a:stretch/>
        </p:blipFill>
        <p:spPr>
          <a:xfrm>
            <a:off x="0" y="0"/>
            <a:ext cx="12192000" cy="6874748"/>
          </a:xfrm>
          <a:prstGeom prst="rect">
            <a:avLst/>
          </a:prstGeom>
        </p:spPr>
      </p:pic>
      <p:sp>
        <p:nvSpPr>
          <p:cNvPr id="3" name="テキスト ボックス 2">
            <a:extLst>
              <a:ext uri="{FF2B5EF4-FFF2-40B4-BE49-F238E27FC236}">
                <a16:creationId xmlns:a16="http://schemas.microsoft.com/office/drawing/2014/main" id="{F86416D9-87A7-B127-4C1C-D9AE5B1B94FF}"/>
              </a:ext>
            </a:extLst>
          </p:cNvPr>
          <p:cNvSpPr txBox="1"/>
          <p:nvPr/>
        </p:nvSpPr>
        <p:spPr>
          <a:xfrm>
            <a:off x="6096000" y="4678549"/>
            <a:ext cx="3979332" cy="1446550"/>
          </a:xfrm>
          <a:prstGeom prst="rect">
            <a:avLst/>
          </a:prstGeom>
          <a:noFill/>
        </p:spPr>
        <p:txBody>
          <a:bodyPr wrap="square" rtlCol="0">
            <a:spAutoFit/>
          </a:bodyPr>
          <a:lstStyle/>
          <a:p>
            <a:r>
              <a:rPr lang="ja-JP" altLang="en-US" sz="8800" dirty="0">
                <a:solidFill>
                  <a:schemeClr val="bg2">
                    <a:lumMod val="90000"/>
                  </a:schemeClr>
                </a:solidFill>
                <a:latin typeface="UD デジタル 教科書体 NK-B" panose="02020700000000000000" pitchFamily="18" charset="-128"/>
                <a:ea typeface="UD デジタル 教科書体 NK-B" panose="02020700000000000000" pitchFamily="18" charset="-128"/>
              </a:rPr>
              <a:t>堕落</a:t>
            </a:r>
            <a:endParaRPr kumimoji="1" lang="ja-JP" altLang="en-US" sz="8800" dirty="0">
              <a:solidFill>
                <a:schemeClr val="bg2">
                  <a:lumMod val="90000"/>
                </a:schemeClr>
              </a:solidFill>
              <a:latin typeface="UD デジタル 教科書体 NK-B" panose="02020700000000000000" pitchFamily="18" charset="-128"/>
              <a:ea typeface="UD デジタル 教科書体 NK-B" panose="02020700000000000000" pitchFamily="18" charset="-128"/>
            </a:endParaRPr>
          </a:p>
        </p:txBody>
      </p:sp>
      <p:sp>
        <p:nvSpPr>
          <p:cNvPr id="4" name="テキスト ボックス 3">
            <a:extLst>
              <a:ext uri="{FF2B5EF4-FFF2-40B4-BE49-F238E27FC236}">
                <a16:creationId xmlns:a16="http://schemas.microsoft.com/office/drawing/2014/main" id="{D4291143-43E4-9A2F-BDD8-6E8D89FAB272}"/>
              </a:ext>
            </a:extLst>
          </p:cNvPr>
          <p:cNvSpPr txBox="1"/>
          <p:nvPr/>
        </p:nvSpPr>
        <p:spPr>
          <a:xfrm>
            <a:off x="6529751" y="4482160"/>
            <a:ext cx="3294185" cy="369332"/>
          </a:xfrm>
          <a:prstGeom prst="rect">
            <a:avLst/>
          </a:prstGeom>
          <a:noFill/>
        </p:spPr>
        <p:txBody>
          <a:bodyPr wrap="square" rtlCol="0">
            <a:spAutoFit/>
          </a:bodyPr>
          <a:lstStyle/>
          <a:p>
            <a:r>
              <a:rPr kumimoji="1" lang="ja-JP" altLang="en-US" dirty="0">
                <a:solidFill>
                  <a:schemeClr val="bg2">
                    <a:lumMod val="90000"/>
                  </a:schemeClr>
                </a:solidFill>
                <a:latin typeface="UD デジタル 教科書体 NK-B" panose="02020700000000000000" pitchFamily="18" charset="-128"/>
                <a:ea typeface="UD デジタル 教科書体 NK-B" panose="02020700000000000000" pitchFamily="18" charset="-128"/>
              </a:rPr>
              <a:t>だ　　 　　　　らく</a:t>
            </a:r>
          </a:p>
        </p:txBody>
      </p:sp>
    </p:spTree>
    <p:extLst>
      <p:ext uri="{BB962C8B-B14F-4D97-AF65-F5344CB8AC3E}">
        <p14:creationId xmlns:p14="http://schemas.microsoft.com/office/powerpoint/2010/main" val="19916973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92072389-A9CB-0738-2551-77834367FAE3}"/>
              </a:ext>
            </a:extLst>
          </p:cNvPr>
          <p:cNvSpPr/>
          <p:nvPr/>
        </p:nvSpPr>
        <p:spPr>
          <a:xfrm>
            <a:off x="2974536" y="1072105"/>
            <a:ext cx="6714587" cy="3277133"/>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6775FD30-F23E-11FC-EA4D-8F26F457F870}"/>
              </a:ext>
            </a:extLst>
          </p:cNvPr>
          <p:cNvSpPr txBox="1"/>
          <p:nvPr/>
        </p:nvSpPr>
        <p:spPr>
          <a:xfrm>
            <a:off x="4566116" y="147107"/>
            <a:ext cx="3979332" cy="1015663"/>
          </a:xfrm>
          <a:prstGeom prst="rect">
            <a:avLst/>
          </a:prstGeom>
          <a:noFill/>
        </p:spPr>
        <p:txBody>
          <a:bodyPr wrap="square" rtlCol="0">
            <a:spAutoFit/>
          </a:bodyPr>
          <a:lstStyle/>
          <a:p>
            <a:r>
              <a:rPr lang="ja-JP" altLang="en-US" sz="6000" dirty="0">
                <a:latin typeface="UD デジタル 教科書体 NK-B" panose="02020700000000000000" pitchFamily="18" charset="-128"/>
                <a:ea typeface="UD デジタル 教科書体 NK-B" panose="02020700000000000000" pitchFamily="18" charset="-128"/>
              </a:rPr>
              <a:t>中心人物</a:t>
            </a:r>
            <a:endParaRPr kumimoji="1" lang="ja-JP" altLang="en-US" sz="6000" dirty="0">
              <a:latin typeface="UD デジタル 教科書体 NK-B" panose="02020700000000000000" pitchFamily="18" charset="-128"/>
              <a:ea typeface="UD デジタル 教科書体 NK-B" panose="02020700000000000000" pitchFamily="18" charset="-128"/>
            </a:endParaRPr>
          </a:p>
        </p:txBody>
      </p:sp>
      <p:sp>
        <p:nvSpPr>
          <p:cNvPr id="3" name="テキスト ボックス 2">
            <a:extLst>
              <a:ext uri="{FF2B5EF4-FFF2-40B4-BE49-F238E27FC236}">
                <a16:creationId xmlns:a16="http://schemas.microsoft.com/office/drawing/2014/main" id="{99E199E0-FCF9-A04A-3A16-9E871E11DC1D}"/>
              </a:ext>
            </a:extLst>
          </p:cNvPr>
          <p:cNvSpPr txBox="1"/>
          <p:nvPr/>
        </p:nvSpPr>
        <p:spPr>
          <a:xfrm>
            <a:off x="3615964" y="1268425"/>
            <a:ext cx="5779203" cy="1107996"/>
          </a:xfrm>
          <a:prstGeom prst="rect">
            <a:avLst/>
          </a:prstGeom>
          <a:noFill/>
        </p:spPr>
        <p:txBody>
          <a:bodyPr wrap="square" rtlCol="0">
            <a:spAutoFit/>
          </a:bodyPr>
          <a:lstStyle/>
          <a:p>
            <a:r>
              <a:rPr kumimoji="1" lang="ja-JP" altLang="en-US" sz="6600" dirty="0">
                <a:latin typeface="UD デジタル 教科書体 NK-B" panose="02020700000000000000" pitchFamily="18" charset="-128"/>
                <a:ea typeface="UD デジタル 教科書体 NK-B" panose="02020700000000000000" pitchFamily="18" charset="-128"/>
              </a:rPr>
              <a:t>信仰基台</a:t>
            </a:r>
            <a:r>
              <a:rPr kumimoji="1" lang="ja-JP" altLang="en-US" sz="6600" dirty="0">
                <a:solidFill>
                  <a:schemeClr val="accent1"/>
                </a:solidFill>
                <a:latin typeface="UD デジタル 教科書体 NK-B" panose="02020700000000000000" pitchFamily="18" charset="-128"/>
                <a:ea typeface="UD デジタル 教科書体 NK-B" panose="02020700000000000000" pitchFamily="18" charset="-128"/>
              </a:rPr>
              <a:t>成功</a:t>
            </a:r>
          </a:p>
        </p:txBody>
      </p:sp>
      <p:sp>
        <p:nvSpPr>
          <p:cNvPr id="4" name="テキスト ボックス 3">
            <a:extLst>
              <a:ext uri="{FF2B5EF4-FFF2-40B4-BE49-F238E27FC236}">
                <a16:creationId xmlns:a16="http://schemas.microsoft.com/office/drawing/2014/main" id="{E589E88B-E7B2-103F-6F22-B2DEF73B1A7B}"/>
              </a:ext>
            </a:extLst>
          </p:cNvPr>
          <p:cNvSpPr txBox="1"/>
          <p:nvPr/>
        </p:nvSpPr>
        <p:spPr>
          <a:xfrm>
            <a:off x="3615964" y="3254689"/>
            <a:ext cx="5700611" cy="1107996"/>
          </a:xfrm>
          <a:prstGeom prst="rect">
            <a:avLst/>
          </a:prstGeom>
          <a:noFill/>
        </p:spPr>
        <p:txBody>
          <a:bodyPr wrap="square" rtlCol="0">
            <a:spAutoFit/>
          </a:bodyPr>
          <a:lstStyle/>
          <a:p>
            <a:r>
              <a:rPr lang="ja-JP" altLang="en-US" sz="6600" dirty="0">
                <a:latin typeface="UD デジタル 教科書体 NK-B" panose="02020700000000000000" pitchFamily="18" charset="-128"/>
                <a:ea typeface="UD デジタル 教科書体 NK-B" panose="02020700000000000000" pitchFamily="18" charset="-128"/>
              </a:rPr>
              <a:t>実体</a:t>
            </a:r>
            <a:r>
              <a:rPr kumimoji="1" lang="ja-JP" altLang="en-US" sz="6600" dirty="0">
                <a:latin typeface="UD デジタル 教科書体 NK-B" panose="02020700000000000000" pitchFamily="18" charset="-128"/>
                <a:ea typeface="UD デジタル 教科書体 NK-B" panose="02020700000000000000" pitchFamily="18" charset="-128"/>
              </a:rPr>
              <a:t>基台</a:t>
            </a:r>
            <a:r>
              <a:rPr kumimoji="1" lang="ja-JP" altLang="en-US" sz="6600" dirty="0">
                <a:solidFill>
                  <a:srgbClr val="00B050"/>
                </a:solidFill>
                <a:latin typeface="UD デジタル 教科書体 NK-B" panose="02020700000000000000" pitchFamily="18" charset="-128"/>
                <a:ea typeface="UD デジタル 教科書体 NK-B" panose="02020700000000000000" pitchFamily="18" charset="-128"/>
              </a:rPr>
              <a:t>成功</a:t>
            </a:r>
          </a:p>
        </p:txBody>
      </p:sp>
      <p:sp>
        <p:nvSpPr>
          <p:cNvPr id="5" name="十字形 4">
            <a:extLst>
              <a:ext uri="{FF2B5EF4-FFF2-40B4-BE49-F238E27FC236}">
                <a16:creationId xmlns:a16="http://schemas.microsoft.com/office/drawing/2014/main" id="{BD72E45E-5AAC-C076-32E1-21E6FCF116F9}"/>
              </a:ext>
            </a:extLst>
          </p:cNvPr>
          <p:cNvSpPr/>
          <p:nvPr/>
        </p:nvSpPr>
        <p:spPr>
          <a:xfrm>
            <a:off x="5998221" y="2366555"/>
            <a:ext cx="804945" cy="778684"/>
          </a:xfrm>
          <a:prstGeom prst="plus">
            <a:avLst>
              <a:gd name="adj" fmla="val 45255"/>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次の値と等しい 5">
            <a:extLst>
              <a:ext uri="{FF2B5EF4-FFF2-40B4-BE49-F238E27FC236}">
                <a16:creationId xmlns:a16="http://schemas.microsoft.com/office/drawing/2014/main" id="{5E20A88B-092F-D7C4-D7CD-DDB987E3CDD7}"/>
              </a:ext>
            </a:extLst>
          </p:cNvPr>
          <p:cNvSpPr/>
          <p:nvPr/>
        </p:nvSpPr>
        <p:spPr>
          <a:xfrm rot="5400000">
            <a:off x="5959958" y="4216262"/>
            <a:ext cx="892987" cy="1200329"/>
          </a:xfrm>
          <a:prstGeom prst="mathEqual">
            <a:avLst>
              <a:gd name="adj1" fmla="val 7405"/>
              <a:gd name="adj2" fmla="val 14690"/>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8" name="テキスト ボックス 7">
            <a:extLst>
              <a:ext uri="{FF2B5EF4-FFF2-40B4-BE49-F238E27FC236}">
                <a16:creationId xmlns:a16="http://schemas.microsoft.com/office/drawing/2014/main" id="{54C5D30E-D8D1-7536-A71E-33E0CBC3CA86}"/>
              </a:ext>
            </a:extLst>
          </p:cNvPr>
          <p:cNvSpPr txBox="1"/>
          <p:nvPr/>
        </p:nvSpPr>
        <p:spPr>
          <a:xfrm>
            <a:off x="2974535" y="5332028"/>
            <a:ext cx="6714588" cy="1107996"/>
          </a:xfrm>
          <a:prstGeom prst="rect">
            <a:avLst/>
          </a:prstGeom>
          <a:noFill/>
        </p:spPr>
        <p:txBody>
          <a:bodyPr wrap="square" rtlCol="0">
            <a:spAutoFit/>
          </a:bodyPr>
          <a:lstStyle/>
          <a:p>
            <a:r>
              <a:rPr lang="ja-JP" altLang="en-US" sz="6600" dirty="0">
                <a:solidFill>
                  <a:srgbClr val="FF0000"/>
                </a:solidFill>
                <a:latin typeface="UD デジタル 教科書体 NK-B" panose="02020700000000000000" pitchFamily="18" charset="-128"/>
                <a:ea typeface="UD デジタル 教科書体 NK-B" panose="02020700000000000000" pitchFamily="18" charset="-128"/>
              </a:rPr>
              <a:t>メシヤの為の</a:t>
            </a:r>
            <a:r>
              <a:rPr kumimoji="1" lang="ja-JP" altLang="en-US" sz="6600" dirty="0">
                <a:solidFill>
                  <a:srgbClr val="FF0000"/>
                </a:solidFill>
                <a:latin typeface="UD デジタル 教科書体 NK-B" panose="02020700000000000000" pitchFamily="18" charset="-128"/>
                <a:ea typeface="UD デジタル 教科書体 NK-B" panose="02020700000000000000" pitchFamily="18" charset="-128"/>
              </a:rPr>
              <a:t>基台</a:t>
            </a:r>
          </a:p>
        </p:txBody>
      </p:sp>
      <p:sp>
        <p:nvSpPr>
          <p:cNvPr id="9" name="テキスト ボックス 8">
            <a:extLst>
              <a:ext uri="{FF2B5EF4-FFF2-40B4-BE49-F238E27FC236}">
                <a16:creationId xmlns:a16="http://schemas.microsoft.com/office/drawing/2014/main" id="{A6C0D547-6289-0D84-139B-AFF044C080CA}"/>
              </a:ext>
            </a:extLst>
          </p:cNvPr>
          <p:cNvSpPr txBox="1"/>
          <p:nvPr/>
        </p:nvSpPr>
        <p:spPr>
          <a:xfrm>
            <a:off x="4676230" y="-4268"/>
            <a:ext cx="3294185" cy="338554"/>
          </a:xfrm>
          <a:prstGeom prst="rect">
            <a:avLst/>
          </a:prstGeom>
          <a:noFill/>
        </p:spPr>
        <p:txBody>
          <a:bodyPr wrap="square" rtlCol="0">
            <a:spAutoFit/>
          </a:bodyPr>
          <a:lstStyle/>
          <a:p>
            <a:r>
              <a:rPr kumimoji="1" lang="ja-JP" altLang="en-US" sz="1600" dirty="0">
                <a:latin typeface="UD デジタル 教科書体 NK-B" panose="02020700000000000000" pitchFamily="18" charset="-128"/>
                <a:ea typeface="UD デジタル 教科書体 NK-B" panose="02020700000000000000" pitchFamily="18" charset="-128"/>
              </a:rPr>
              <a:t>ちゅう　　　しん　　　 じん　　　ぶつ</a:t>
            </a:r>
          </a:p>
        </p:txBody>
      </p:sp>
      <p:sp>
        <p:nvSpPr>
          <p:cNvPr id="10" name="テキスト ボックス 9">
            <a:extLst>
              <a:ext uri="{FF2B5EF4-FFF2-40B4-BE49-F238E27FC236}">
                <a16:creationId xmlns:a16="http://schemas.microsoft.com/office/drawing/2014/main" id="{6BBF0BC3-E595-3335-6948-22908BD835EA}"/>
              </a:ext>
            </a:extLst>
          </p:cNvPr>
          <p:cNvSpPr txBox="1"/>
          <p:nvPr/>
        </p:nvSpPr>
        <p:spPr>
          <a:xfrm>
            <a:off x="3810091" y="1045211"/>
            <a:ext cx="5248513" cy="338554"/>
          </a:xfrm>
          <a:prstGeom prst="rect">
            <a:avLst/>
          </a:prstGeom>
          <a:noFill/>
        </p:spPr>
        <p:txBody>
          <a:bodyPr wrap="square" rtlCol="0">
            <a:spAutoFit/>
          </a:bodyPr>
          <a:lstStyle/>
          <a:p>
            <a:r>
              <a:rPr kumimoji="1" lang="ja-JP" altLang="en-US" sz="1600" dirty="0">
                <a:latin typeface="UD デジタル 教科書体 NK-B" panose="02020700000000000000" pitchFamily="18" charset="-128"/>
                <a:ea typeface="UD デジタル 教科書体 NK-B" panose="02020700000000000000" pitchFamily="18" charset="-128"/>
              </a:rPr>
              <a:t>しん　　　　　こう　　　　　き　　　　　だい　　　　せい　　　　こう</a:t>
            </a:r>
          </a:p>
        </p:txBody>
      </p:sp>
      <p:sp>
        <p:nvSpPr>
          <p:cNvPr id="11" name="テキスト ボックス 10">
            <a:extLst>
              <a:ext uri="{FF2B5EF4-FFF2-40B4-BE49-F238E27FC236}">
                <a16:creationId xmlns:a16="http://schemas.microsoft.com/office/drawing/2014/main" id="{8FDEA64D-0EED-C0D6-590D-D4F0A28BB74C}"/>
              </a:ext>
            </a:extLst>
          </p:cNvPr>
          <p:cNvSpPr txBox="1"/>
          <p:nvPr/>
        </p:nvSpPr>
        <p:spPr>
          <a:xfrm>
            <a:off x="6192985" y="5184969"/>
            <a:ext cx="3294185" cy="338554"/>
          </a:xfrm>
          <a:prstGeom prst="rect">
            <a:avLst/>
          </a:prstGeom>
          <a:noFill/>
        </p:spPr>
        <p:txBody>
          <a:bodyPr wrap="square" rtlCol="0">
            <a:spAutoFit/>
          </a:bodyPr>
          <a:lstStyle/>
          <a:p>
            <a:r>
              <a:rPr kumimoji="1" lang="ja-JP" altLang="en-US" sz="1600" dirty="0">
                <a:latin typeface="UD デジタル 教科書体 NK-B" panose="02020700000000000000" pitchFamily="18" charset="-128"/>
                <a:ea typeface="UD デジタル 教科書体 NK-B" panose="02020700000000000000" pitchFamily="18" charset="-128"/>
              </a:rPr>
              <a:t>ため　　　　　　　　　　　　き　　　　　だい</a:t>
            </a:r>
          </a:p>
        </p:txBody>
      </p:sp>
      <p:sp>
        <p:nvSpPr>
          <p:cNvPr id="12" name="テキスト ボックス 11">
            <a:extLst>
              <a:ext uri="{FF2B5EF4-FFF2-40B4-BE49-F238E27FC236}">
                <a16:creationId xmlns:a16="http://schemas.microsoft.com/office/drawing/2014/main" id="{53D51578-D0DB-2532-0C2D-7B94002EDDAC}"/>
              </a:ext>
            </a:extLst>
          </p:cNvPr>
          <p:cNvSpPr txBox="1"/>
          <p:nvPr/>
        </p:nvSpPr>
        <p:spPr>
          <a:xfrm>
            <a:off x="3893221" y="3068157"/>
            <a:ext cx="5248513" cy="338554"/>
          </a:xfrm>
          <a:prstGeom prst="rect">
            <a:avLst/>
          </a:prstGeom>
          <a:noFill/>
        </p:spPr>
        <p:txBody>
          <a:bodyPr wrap="square" rtlCol="0">
            <a:spAutoFit/>
          </a:bodyPr>
          <a:lstStyle/>
          <a:p>
            <a:r>
              <a:rPr kumimoji="1" lang="ja-JP" altLang="en-US" sz="1600" dirty="0">
                <a:latin typeface="UD デジタル 教科書体 NK-B" panose="02020700000000000000" pitchFamily="18" charset="-128"/>
                <a:ea typeface="UD デジタル 教科書体 NK-B" panose="02020700000000000000" pitchFamily="18" charset="-128"/>
              </a:rPr>
              <a:t>じっ　　　　 たい　　 　　き         だい　　　　せい　　　　こう</a:t>
            </a:r>
          </a:p>
        </p:txBody>
      </p:sp>
    </p:spTree>
    <p:extLst>
      <p:ext uri="{BB962C8B-B14F-4D97-AF65-F5344CB8AC3E}">
        <p14:creationId xmlns:p14="http://schemas.microsoft.com/office/powerpoint/2010/main" val="4125748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P spid="4" grpId="0"/>
      <p:bldP spid="5" grpId="0" animBg="1"/>
      <p:bldP spid="6" grpId="0" animBg="1"/>
      <p:bldP spid="8" grpId="0"/>
      <p:bldP spid="10"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A4A81E2A-3B54-78A8-3CCF-72797450693D}"/>
              </a:ext>
            </a:extLst>
          </p:cNvPr>
          <p:cNvSpPr/>
          <p:nvPr/>
        </p:nvSpPr>
        <p:spPr>
          <a:xfrm>
            <a:off x="597877" y="3723315"/>
            <a:ext cx="10937631" cy="2698427"/>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E0800145-D50A-0107-587C-984BD25C2D95}"/>
              </a:ext>
            </a:extLst>
          </p:cNvPr>
          <p:cNvSpPr txBox="1"/>
          <p:nvPr/>
        </p:nvSpPr>
        <p:spPr>
          <a:xfrm>
            <a:off x="2738706" y="436258"/>
            <a:ext cx="6714588" cy="1107996"/>
          </a:xfrm>
          <a:prstGeom prst="rect">
            <a:avLst/>
          </a:prstGeom>
          <a:noFill/>
        </p:spPr>
        <p:txBody>
          <a:bodyPr wrap="square" rtlCol="0">
            <a:spAutoFit/>
          </a:bodyPr>
          <a:lstStyle/>
          <a:p>
            <a:r>
              <a:rPr lang="ja-JP" altLang="en-US" sz="6600" dirty="0">
                <a:latin typeface="UD デジタル 教科書体 NK-B" panose="02020700000000000000" pitchFamily="18" charset="-128"/>
                <a:ea typeface="UD デジタル 教科書体 NK-B" panose="02020700000000000000" pitchFamily="18" charset="-128"/>
              </a:rPr>
              <a:t>メシヤの為の</a:t>
            </a:r>
            <a:r>
              <a:rPr kumimoji="1" lang="ja-JP" altLang="en-US" sz="6600" dirty="0">
                <a:latin typeface="UD デジタル 教科書体 NK-B" panose="02020700000000000000" pitchFamily="18" charset="-128"/>
                <a:ea typeface="UD デジタル 教科書体 NK-B" panose="02020700000000000000" pitchFamily="18" charset="-128"/>
              </a:rPr>
              <a:t>基台</a:t>
            </a:r>
          </a:p>
        </p:txBody>
      </p:sp>
      <p:sp>
        <p:nvSpPr>
          <p:cNvPr id="3" name="テキスト ボックス 2">
            <a:extLst>
              <a:ext uri="{FF2B5EF4-FFF2-40B4-BE49-F238E27FC236}">
                <a16:creationId xmlns:a16="http://schemas.microsoft.com/office/drawing/2014/main" id="{F062A4B3-47DB-CE5E-7670-B6039F953757}"/>
              </a:ext>
            </a:extLst>
          </p:cNvPr>
          <p:cNvSpPr txBox="1"/>
          <p:nvPr/>
        </p:nvSpPr>
        <p:spPr>
          <a:xfrm>
            <a:off x="841814" y="2611397"/>
            <a:ext cx="10508371" cy="1107996"/>
          </a:xfrm>
          <a:prstGeom prst="rect">
            <a:avLst/>
          </a:prstGeom>
          <a:noFill/>
        </p:spPr>
        <p:txBody>
          <a:bodyPr wrap="square" rtlCol="0">
            <a:spAutoFit/>
          </a:bodyPr>
          <a:lstStyle/>
          <a:p>
            <a:r>
              <a:rPr lang="ja-JP" altLang="en-US" sz="6600" dirty="0">
                <a:solidFill>
                  <a:srgbClr val="00B050"/>
                </a:solidFill>
                <a:latin typeface="UD デジタル 教科書体 NK-B" panose="02020700000000000000" pitchFamily="18" charset="-128"/>
                <a:ea typeface="UD デジタル 教科書体 NK-B" panose="02020700000000000000" pitchFamily="18" charset="-128"/>
              </a:rPr>
              <a:t>メシヤを迎えることができる</a:t>
            </a:r>
            <a:endParaRPr kumimoji="1" lang="ja-JP" altLang="en-US" sz="6600" dirty="0">
              <a:solidFill>
                <a:srgbClr val="00B050"/>
              </a:solidFill>
              <a:latin typeface="UD デジタル 教科書体 NK-B" panose="02020700000000000000" pitchFamily="18" charset="-128"/>
              <a:ea typeface="UD デジタル 教科書体 NK-B" panose="02020700000000000000" pitchFamily="18" charset="-128"/>
            </a:endParaRPr>
          </a:p>
        </p:txBody>
      </p:sp>
      <p:sp>
        <p:nvSpPr>
          <p:cNvPr id="4" name="矢印: 右 3">
            <a:extLst>
              <a:ext uri="{FF2B5EF4-FFF2-40B4-BE49-F238E27FC236}">
                <a16:creationId xmlns:a16="http://schemas.microsoft.com/office/drawing/2014/main" id="{E713869F-A7EB-0DA6-B4C6-93D891ED3092}"/>
              </a:ext>
            </a:extLst>
          </p:cNvPr>
          <p:cNvSpPr/>
          <p:nvPr/>
        </p:nvSpPr>
        <p:spPr>
          <a:xfrm rot="5400000">
            <a:off x="5467853" y="1433063"/>
            <a:ext cx="967154" cy="118169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87ADBBF9-8793-F6EE-1FF3-66C654C44988}"/>
              </a:ext>
            </a:extLst>
          </p:cNvPr>
          <p:cNvSpPr txBox="1"/>
          <p:nvPr/>
        </p:nvSpPr>
        <p:spPr>
          <a:xfrm>
            <a:off x="841814" y="4057981"/>
            <a:ext cx="10508371" cy="2123658"/>
          </a:xfrm>
          <a:prstGeom prst="rect">
            <a:avLst/>
          </a:prstGeom>
          <a:noFill/>
        </p:spPr>
        <p:txBody>
          <a:bodyPr wrap="square" rtlCol="0">
            <a:spAutoFit/>
          </a:bodyPr>
          <a:lstStyle/>
          <a:p>
            <a:r>
              <a:rPr kumimoji="1" lang="ja-JP" altLang="en-US" sz="6600" dirty="0">
                <a:latin typeface="UD デジタル 教科書体 NK-B" panose="02020700000000000000" pitchFamily="18" charset="-128"/>
                <a:ea typeface="UD デジタル 教科書体 NK-B" panose="02020700000000000000" pitchFamily="18" charset="-128"/>
              </a:rPr>
              <a:t>堕落した人間が神様のもとへ</a:t>
            </a:r>
            <a:endParaRPr kumimoji="1" lang="en-US" altLang="ja-JP" sz="6600" dirty="0">
              <a:latin typeface="UD デジタル 教科書体 NK-B" panose="02020700000000000000" pitchFamily="18" charset="-128"/>
              <a:ea typeface="UD デジタル 教科書体 NK-B" panose="02020700000000000000" pitchFamily="18" charset="-128"/>
            </a:endParaRPr>
          </a:p>
          <a:p>
            <a:r>
              <a:rPr lang="ja-JP" altLang="en-US" sz="6600" dirty="0">
                <a:latin typeface="UD デジタル 教科書体 NK-B" panose="02020700000000000000" pitchFamily="18" charset="-128"/>
                <a:ea typeface="UD デジタル 教科書体 NK-B" panose="02020700000000000000" pitchFamily="18" charset="-128"/>
              </a:rPr>
              <a:t>戻っていくことができる。</a:t>
            </a:r>
            <a:endParaRPr kumimoji="1" lang="ja-JP" altLang="en-US" sz="6600" dirty="0">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EF899857-376C-E1B0-45C1-330D1C002512}"/>
              </a:ext>
            </a:extLst>
          </p:cNvPr>
          <p:cNvSpPr txBox="1"/>
          <p:nvPr/>
        </p:nvSpPr>
        <p:spPr>
          <a:xfrm>
            <a:off x="5951430" y="238546"/>
            <a:ext cx="3294185" cy="338554"/>
          </a:xfrm>
          <a:prstGeom prst="rect">
            <a:avLst/>
          </a:prstGeom>
          <a:noFill/>
        </p:spPr>
        <p:txBody>
          <a:bodyPr wrap="square" rtlCol="0">
            <a:spAutoFit/>
          </a:bodyPr>
          <a:lstStyle/>
          <a:p>
            <a:r>
              <a:rPr kumimoji="1" lang="ja-JP" altLang="en-US" sz="1600" dirty="0">
                <a:latin typeface="UD デジタル 教科書体 NK-B" panose="02020700000000000000" pitchFamily="18" charset="-128"/>
                <a:ea typeface="UD デジタル 教科書体 NK-B" panose="02020700000000000000" pitchFamily="18" charset="-128"/>
              </a:rPr>
              <a:t>ため　　　　　　　　　　　　き　　　　　だい</a:t>
            </a:r>
          </a:p>
        </p:txBody>
      </p:sp>
      <p:sp>
        <p:nvSpPr>
          <p:cNvPr id="8" name="テキスト ボックス 7">
            <a:extLst>
              <a:ext uri="{FF2B5EF4-FFF2-40B4-BE49-F238E27FC236}">
                <a16:creationId xmlns:a16="http://schemas.microsoft.com/office/drawing/2014/main" id="{027FAE59-9D3E-38AC-4B5E-202118D3C090}"/>
              </a:ext>
            </a:extLst>
          </p:cNvPr>
          <p:cNvSpPr txBox="1"/>
          <p:nvPr/>
        </p:nvSpPr>
        <p:spPr>
          <a:xfrm>
            <a:off x="4017822" y="2401713"/>
            <a:ext cx="623452" cy="338554"/>
          </a:xfrm>
          <a:prstGeom prst="rect">
            <a:avLst/>
          </a:prstGeom>
          <a:noFill/>
        </p:spPr>
        <p:txBody>
          <a:bodyPr wrap="square" rtlCol="0">
            <a:spAutoFit/>
          </a:bodyPr>
          <a:lstStyle/>
          <a:p>
            <a:r>
              <a:rPr lang="ja-JP" altLang="en-US" sz="1600" dirty="0">
                <a:latin typeface="UD デジタル 教科書体 NK-B" panose="02020700000000000000" pitchFamily="18" charset="-128"/>
                <a:ea typeface="UD デジタル 教科書体 NK-B" panose="02020700000000000000" pitchFamily="18" charset="-128"/>
              </a:rPr>
              <a:t>むか</a:t>
            </a:r>
            <a:endParaRPr kumimoji="1" lang="ja-JP" altLang="en-US" sz="1600" dirty="0">
              <a:latin typeface="UD デジタル 教科書体 NK-B" panose="02020700000000000000" pitchFamily="18" charset="-128"/>
              <a:ea typeface="UD デジタル 教科書体 NK-B" panose="02020700000000000000" pitchFamily="18" charset="-128"/>
            </a:endParaRPr>
          </a:p>
        </p:txBody>
      </p:sp>
      <p:sp>
        <p:nvSpPr>
          <p:cNvPr id="9" name="テキスト ボックス 8">
            <a:extLst>
              <a:ext uri="{FF2B5EF4-FFF2-40B4-BE49-F238E27FC236}">
                <a16:creationId xmlns:a16="http://schemas.microsoft.com/office/drawing/2014/main" id="{DF67ACA8-B3A7-1BAE-2E66-481D2AF5232E}"/>
              </a:ext>
            </a:extLst>
          </p:cNvPr>
          <p:cNvSpPr txBox="1"/>
          <p:nvPr/>
        </p:nvSpPr>
        <p:spPr>
          <a:xfrm>
            <a:off x="1077758" y="3879910"/>
            <a:ext cx="7248823" cy="338554"/>
          </a:xfrm>
          <a:prstGeom prst="rect">
            <a:avLst/>
          </a:prstGeom>
          <a:noFill/>
        </p:spPr>
        <p:txBody>
          <a:bodyPr wrap="square" rtlCol="0">
            <a:spAutoFit/>
          </a:bodyPr>
          <a:lstStyle/>
          <a:p>
            <a:r>
              <a:rPr lang="ja-JP" altLang="en-US" sz="1600" dirty="0">
                <a:latin typeface="UD デジタル 教科書体 NK-B" panose="02020700000000000000" pitchFamily="18" charset="-128"/>
                <a:ea typeface="UD デジタル 教科書体 NK-B" panose="02020700000000000000" pitchFamily="18" charset="-128"/>
              </a:rPr>
              <a:t>だ　　　　　　らく　　　　　　　　　　　　　　　　　にん　　　　げん　　　　　　　　　　　かみ　　　　さま</a:t>
            </a:r>
            <a:endParaRPr kumimoji="1" lang="ja-JP" altLang="en-US" sz="1600" dirty="0">
              <a:latin typeface="UD デジタル 教科書体 NK-B" panose="02020700000000000000" pitchFamily="18" charset="-128"/>
              <a:ea typeface="UD デジタル 教科書体 NK-B" panose="02020700000000000000" pitchFamily="18" charset="-128"/>
            </a:endParaRPr>
          </a:p>
        </p:txBody>
      </p:sp>
      <p:sp>
        <p:nvSpPr>
          <p:cNvPr id="10" name="テキスト ボックス 9">
            <a:extLst>
              <a:ext uri="{FF2B5EF4-FFF2-40B4-BE49-F238E27FC236}">
                <a16:creationId xmlns:a16="http://schemas.microsoft.com/office/drawing/2014/main" id="{3E44B184-B528-AD9B-65F3-CEF6856EB80B}"/>
              </a:ext>
            </a:extLst>
          </p:cNvPr>
          <p:cNvSpPr txBox="1"/>
          <p:nvPr/>
        </p:nvSpPr>
        <p:spPr>
          <a:xfrm>
            <a:off x="1077758" y="4950499"/>
            <a:ext cx="623452" cy="338554"/>
          </a:xfrm>
          <a:prstGeom prst="rect">
            <a:avLst/>
          </a:prstGeom>
          <a:noFill/>
        </p:spPr>
        <p:txBody>
          <a:bodyPr wrap="square" rtlCol="0">
            <a:spAutoFit/>
          </a:bodyPr>
          <a:lstStyle/>
          <a:p>
            <a:r>
              <a:rPr kumimoji="1" lang="ja-JP" altLang="en-US" sz="1600" dirty="0">
                <a:latin typeface="UD デジタル 教科書体 NK-B" panose="02020700000000000000" pitchFamily="18" charset="-128"/>
                <a:ea typeface="UD デジタル 教科書体 NK-B" panose="02020700000000000000" pitchFamily="18" charset="-128"/>
              </a:rPr>
              <a:t>もど</a:t>
            </a:r>
          </a:p>
        </p:txBody>
      </p:sp>
    </p:spTree>
    <p:extLst>
      <p:ext uri="{BB962C8B-B14F-4D97-AF65-F5344CB8AC3E}">
        <p14:creationId xmlns:p14="http://schemas.microsoft.com/office/powerpoint/2010/main" val="1606347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p:bldP spid="4" grpId="0" animBg="1"/>
      <p:bldP spid="5" grpId="0"/>
      <p:bldP spid="8"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0F1CA815-7A62-06B8-FF53-D66A33C3EEA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846" t="5932" r="50452" b="47795"/>
          <a:stretch/>
        </p:blipFill>
        <p:spPr>
          <a:xfrm>
            <a:off x="874898" y="468448"/>
            <a:ext cx="2314633" cy="2639310"/>
          </a:xfrm>
          <a:prstGeom prst="rect">
            <a:avLst/>
          </a:prstGeom>
        </p:spPr>
      </p:pic>
      <p:sp>
        <p:nvSpPr>
          <p:cNvPr id="4" name="テキスト ボックス 3">
            <a:extLst>
              <a:ext uri="{FF2B5EF4-FFF2-40B4-BE49-F238E27FC236}">
                <a16:creationId xmlns:a16="http://schemas.microsoft.com/office/drawing/2014/main" id="{20F7F58E-6A97-6975-4F40-F67E4CFB1B7C}"/>
              </a:ext>
            </a:extLst>
          </p:cNvPr>
          <p:cNvSpPr txBox="1"/>
          <p:nvPr/>
        </p:nvSpPr>
        <p:spPr>
          <a:xfrm>
            <a:off x="2408084" y="1987215"/>
            <a:ext cx="1881813" cy="1200329"/>
          </a:xfrm>
          <a:prstGeom prst="rect">
            <a:avLst/>
          </a:prstGeom>
          <a:noFill/>
        </p:spPr>
        <p:txBody>
          <a:bodyPr wrap="square" rtlCol="0">
            <a:spAutoFit/>
          </a:bodyPr>
          <a:lstStyle/>
          <a:p>
            <a:r>
              <a:rPr kumimoji="1" lang="ja-JP" altLang="en-US" sz="7200" dirty="0">
                <a:latin typeface="UD デジタル 教科書体 NK-B" panose="02020700000000000000" pitchFamily="18" charset="-128"/>
                <a:ea typeface="UD デジタル 教科書体 NK-B" panose="02020700000000000000" pitchFamily="18" charset="-128"/>
              </a:rPr>
              <a:t>ノア</a:t>
            </a:r>
          </a:p>
        </p:txBody>
      </p:sp>
      <p:sp>
        <p:nvSpPr>
          <p:cNvPr id="7" name="楕円 6">
            <a:extLst>
              <a:ext uri="{FF2B5EF4-FFF2-40B4-BE49-F238E27FC236}">
                <a16:creationId xmlns:a16="http://schemas.microsoft.com/office/drawing/2014/main" id="{0B45D33F-6E9D-8D16-1BD5-D10CC1677F65}"/>
              </a:ext>
            </a:extLst>
          </p:cNvPr>
          <p:cNvSpPr/>
          <p:nvPr/>
        </p:nvSpPr>
        <p:spPr>
          <a:xfrm>
            <a:off x="338280" y="3523895"/>
            <a:ext cx="3010711" cy="1548340"/>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 name="テキスト ボックス 7">
            <a:extLst>
              <a:ext uri="{FF2B5EF4-FFF2-40B4-BE49-F238E27FC236}">
                <a16:creationId xmlns:a16="http://schemas.microsoft.com/office/drawing/2014/main" id="{9EA53EC3-3254-9E71-8F10-68C1EB627847}"/>
              </a:ext>
            </a:extLst>
          </p:cNvPr>
          <p:cNvSpPr txBox="1"/>
          <p:nvPr/>
        </p:nvSpPr>
        <p:spPr>
          <a:xfrm>
            <a:off x="732335" y="3640252"/>
            <a:ext cx="3063109" cy="1323439"/>
          </a:xfrm>
          <a:prstGeom prst="rect">
            <a:avLst/>
          </a:prstGeom>
          <a:noFill/>
        </p:spPr>
        <p:txBody>
          <a:bodyPr wrap="square" rtlCol="0">
            <a:spAutoFit/>
          </a:bodyPr>
          <a:lstStyle/>
          <a:p>
            <a:r>
              <a:rPr lang="ja-JP" altLang="en-US" sz="8000" dirty="0">
                <a:latin typeface="UD デジタル 教科書体 NK-B" panose="02020700000000000000" pitchFamily="18" charset="-128"/>
                <a:ea typeface="UD デジタル 教科書体 NK-B" panose="02020700000000000000" pitchFamily="18" charset="-128"/>
              </a:rPr>
              <a:t>ハム</a:t>
            </a:r>
            <a:endParaRPr kumimoji="1" lang="ja-JP" altLang="en-US" sz="8000" dirty="0">
              <a:latin typeface="UD デジタル 教科書体 NK-B" panose="02020700000000000000" pitchFamily="18" charset="-128"/>
              <a:ea typeface="UD デジタル 教科書体 NK-B" panose="02020700000000000000" pitchFamily="18" charset="-128"/>
            </a:endParaRPr>
          </a:p>
        </p:txBody>
      </p:sp>
      <p:sp>
        <p:nvSpPr>
          <p:cNvPr id="14" name="矢印: 右 13">
            <a:extLst>
              <a:ext uri="{FF2B5EF4-FFF2-40B4-BE49-F238E27FC236}">
                <a16:creationId xmlns:a16="http://schemas.microsoft.com/office/drawing/2014/main" id="{7977E8B8-1DBF-47FE-9678-898C6939426F}"/>
              </a:ext>
            </a:extLst>
          </p:cNvPr>
          <p:cNvSpPr/>
          <p:nvPr/>
        </p:nvSpPr>
        <p:spPr>
          <a:xfrm>
            <a:off x="4648312" y="2394675"/>
            <a:ext cx="3175511" cy="2068650"/>
          </a:xfrm>
          <a:prstGeom prst="rightArrow">
            <a:avLst>
              <a:gd name="adj1" fmla="val 50000"/>
              <a:gd name="adj2" fmla="val 41415"/>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6" name="図 15">
            <a:extLst>
              <a:ext uri="{FF2B5EF4-FFF2-40B4-BE49-F238E27FC236}">
                <a16:creationId xmlns:a16="http://schemas.microsoft.com/office/drawing/2014/main" id="{57E9E854-2BAB-D52F-FC22-33FE3BE06C0F}"/>
              </a:ext>
            </a:extLst>
          </p:cNvPr>
          <p:cNvPicPr>
            <a:picLocks noChangeAspect="1"/>
          </p:cNvPicPr>
          <p:nvPr/>
        </p:nvPicPr>
        <p:blipFill rotWithShape="1">
          <a:blip r:embed="rId4">
            <a:extLst>
              <a:ext uri="{28A0092B-C50C-407E-A947-70E740481C1C}">
                <a14:useLocalDpi xmlns:a14="http://schemas.microsoft.com/office/drawing/2010/main" val="0"/>
              </a:ext>
            </a:extLst>
          </a:blip>
          <a:srcRect l="47562" t="6312" r="33312" b="49202"/>
          <a:stretch/>
        </p:blipFill>
        <p:spPr>
          <a:xfrm>
            <a:off x="8721327" y="599822"/>
            <a:ext cx="2085178" cy="2728171"/>
          </a:xfrm>
          <a:prstGeom prst="rect">
            <a:avLst/>
          </a:prstGeom>
        </p:spPr>
      </p:pic>
      <p:sp>
        <p:nvSpPr>
          <p:cNvPr id="15" name="テキスト ボックス 14">
            <a:extLst>
              <a:ext uri="{FF2B5EF4-FFF2-40B4-BE49-F238E27FC236}">
                <a16:creationId xmlns:a16="http://schemas.microsoft.com/office/drawing/2014/main" id="{15D11601-D0F2-B10B-AA19-8C34EF3B9B52}"/>
              </a:ext>
            </a:extLst>
          </p:cNvPr>
          <p:cNvSpPr txBox="1"/>
          <p:nvPr/>
        </p:nvSpPr>
        <p:spPr>
          <a:xfrm>
            <a:off x="7962341" y="3618237"/>
            <a:ext cx="3785845" cy="1015663"/>
          </a:xfrm>
          <a:prstGeom prst="rect">
            <a:avLst/>
          </a:prstGeom>
          <a:noFill/>
        </p:spPr>
        <p:txBody>
          <a:bodyPr wrap="square" rtlCol="0">
            <a:spAutoFit/>
          </a:bodyPr>
          <a:lstStyle/>
          <a:p>
            <a:r>
              <a:rPr lang="ja-JP" altLang="en-US" sz="6000" dirty="0">
                <a:latin typeface="UD デジタル 教科書体 NK-B" panose="02020700000000000000" pitchFamily="18" charset="-128"/>
                <a:ea typeface="UD デジタル 教科書体 NK-B" panose="02020700000000000000" pitchFamily="18" charset="-128"/>
              </a:rPr>
              <a:t>アブラハム</a:t>
            </a:r>
            <a:endParaRPr kumimoji="1" lang="ja-JP" altLang="en-US" sz="6000" dirty="0">
              <a:latin typeface="UD デジタル 教科書体 NK-B" panose="02020700000000000000" pitchFamily="18" charset="-128"/>
              <a:ea typeface="UD デジタル 教科書体 NK-B" panose="02020700000000000000" pitchFamily="18" charset="-128"/>
            </a:endParaRPr>
          </a:p>
        </p:txBody>
      </p:sp>
      <p:sp>
        <p:nvSpPr>
          <p:cNvPr id="6" name="星: 10 pt 5">
            <a:extLst>
              <a:ext uri="{FF2B5EF4-FFF2-40B4-BE49-F238E27FC236}">
                <a16:creationId xmlns:a16="http://schemas.microsoft.com/office/drawing/2014/main" id="{EDC51CB2-13A3-99E5-3E11-B6AC98E6930D}"/>
              </a:ext>
            </a:extLst>
          </p:cNvPr>
          <p:cNvSpPr/>
          <p:nvPr/>
        </p:nvSpPr>
        <p:spPr>
          <a:xfrm>
            <a:off x="1650058" y="4600205"/>
            <a:ext cx="3063109" cy="1831932"/>
          </a:xfrm>
          <a:prstGeom prst="star1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FB07BC5C-7421-8330-F83A-F8327416078A}"/>
              </a:ext>
            </a:extLst>
          </p:cNvPr>
          <p:cNvSpPr txBox="1"/>
          <p:nvPr/>
        </p:nvSpPr>
        <p:spPr>
          <a:xfrm>
            <a:off x="2473105" y="4941841"/>
            <a:ext cx="2285963" cy="369332"/>
          </a:xfrm>
          <a:prstGeom prst="rect">
            <a:avLst/>
          </a:prstGeom>
          <a:noFill/>
        </p:spPr>
        <p:txBody>
          <a:bodyPr wrap="square" rtlCol="0">
            <a:spAutoFit/>
          </a:bodyPr>
          <a:lstStyle/>
          <a:p>
            <a:r>
              <a:rPr lang="ja-JP" altLang="en-US" dirty="0">
                <a:latin typeface="UD デジタル 教科書体 NK-B" panose="02020700000000000000" pitchFamily="18" charset="-128"/>
                <a:ea typeface="UD デジタル 教科書体 NK-B" panose="02020700000000000000" pitchFamily="18" charset="-128"/>
              </a:rPr>
              <a:t>しっ　　 　ぱい</a:t>
            </a:r>
            <a:endParaRPr kumimoji="1" lang="ja-JP" altLang="en-US" dirty="0">
              <a:latin typeface="UD デジタル 教科書体 NK-B" panose="02020700000000000000" pitchFamily="18" charset="-128"/>
              <a:ea typeface="UD デジタル 教科書体 NK-B" panose="02020700000000000000" pitchFamily="18" charset="-128"/>
            </a:endParaRPr>
          </a:p>
        </p:txBody>
      </p:sp>
      <p:sp>
        <p:nvSpPr>
          <p:cNvPr id="10" name="テキスト ボックス 9">
            <a:extLst>
              <a:ext uri="{FF2B5EF4-FFF2-40B4-BE49-F238E27FC236}">
                <a16:creationId xmlns:a16="http://schemas.microsoft.com/office/drawing/2014/main" id="{78C67EA9-1541-82DC-3FCF-6660E4206F64}"/>
              </a:ext>
            </a:extLst>
          </p:cNvPr>
          <p:cNvSpPr txBox="1"/>
          <p:nvPr/>
        </p:nvSpPr>
        <p:spPr>
          <a:xfrm>
            <a:off x="2139023" y="5188592"/>
            <a:ext cx="2085178" cy="1107996"/>
          </a:xfrm>
          <a:prstGeom prst="rect">
            <a:avLst/>
          </a:prstGeom>
          <a:noFill/>
        </p:spPr>
        <p:txBody>
          <a:bodyPr wrap="square" rtlCol="0">
            <a:spAutoFit/>
          </a:bodyPr>
          <a:lstStyle/>
          <a:p>
            <a:pPr algn="ctr"/>
            <a:r>
              <a:rPr lang="ja-JP" altLang="en-US" sz="6600" dirty="0">
                <a:latin typeface="UD デジタル 教科書体 NK-B" panose="02020700000000000000" pitchFamily="18" charset="-128"/>
                <a:ea typeface="UD デジタル 教科書体 NK-B" panose="02020700000000000000" pitchFamily="18" charset="-128"/>
              </a:rPr>
              <a:t>失敗</a:t>
            </a:r>
            <a:endParaRPr lang="en-US" altLang="ja-JP" sz="6600" dirty="0">
              <a:latin typeface="UD デジタル 教科書体 NK-B" panose="02020700000000000000" pitchFamily="18" charset="-128"/>
              <a:ea typeface="UD デジタル 教科書体 NK-B" panose="02020700000000000000" pitchFamily="18" charset="-128"/>
            </a:endParaRPr>
          </a:p>
        </p:txBody>
      </p:sp>
      <p:sp>
        <p:nvSpPr>
          <p:cNvPr id="13" name="テキスト ボックス 12">
            <a:extLst>
              <a:ext uri="{FF2B5EF4-FFF2-40B4-BE49-F238E27FC236}">
                <a16:creationId xmlns:a16="http://schemas.microsoft.com/office/drawing/2014/main" id="{E4C26EF8-B6B7-A80D-C956-9DAA27A1B28C}"/>
              </a:ext>
            </a:extLst>
          </p:cNvPr>
          <p:cNvSpPr txBox="1"/>
          <p:nvPr/>
        </p:nvSpPr>
        <p:spPr>
          <a:xfrm>
            <a:off x="4760714" y="3106384"/>
            <a:ext cx="3063109" cy="830997"/>
          </a:xfrm>
          <a:prstGeom prst="rect">
            <a:avLst/>
          </a:prstGeom>
          <a:noFill/>
        </p:spPr>
        <p:txBody>
          <a:bodyPr wrap="square" rtlCol="0">
            <a:spAutoFit/>
          </a:bodyPr>
          <a:lstStyle/>
          <a:p>
            <a:r>
              <a:rPr kumimoji="1" lang="ja-JP" altLang="en-US" sz="4800" dirty="0">
                <a:latin typeface="UD デジタル 教科書体 NK-B" panose="02020700000000000000" pitchFamily="18" charset="-128"/>
                <a:ea typeface="UD デジタル 教科書体 NK-B" panose="02020700000000000000" pitchFamily="18" charset="-128"/>
              </a:rPr>
              <a:t>４００年後</a:t>
            </a:r>
          </a:p>
        </p:txBody>
      </p:sp>
      <p:sp>
        <p:nvSpPr>
          <p:cNvPr id="17" name="テキスト ボックス 16">
            <a:extLst>
              <a:ext uri="{FF2B5EF4-FFF2-40B4-BE49-F238E27FC236}">
                <a16:creationId xmlns:a16="http://schemas.microsoft.com/office/drawing/2014/main" id="{D2A4D432-6235-2ECC-F917-7767D9BF2B24}"/>
              </a:ext>
            </a:extLst>
          </p:cNvPr>
          <p:cNvSpPr txBox="1"/>
          <p:nvPr/>
        </p:nvSpPr>
        <p:spPr>
          <a:xfrm>
            <a:off x="7329088" y="4449234"/>
            <a:ext cx="4885294" cy="1855508"/>
          </a:xfrm>
          <a:prstGeom prst="rect">
            <a:avLst/>
          </a:prstGeom>
          <a:noFill/>
        </p:spPr>
        <p:txBody>
          <a:bodyPr wrap="square" rtlCol="0">
            <a:spAutoFit/>
          </a:bodyPr>
          <a:lstStyle/>
          <a:p>
            <a:pPr>
              <a:lnSpc>
                <a:spcPct val="150000"/>
              </a:lnSpc>
            </a:pPr>
            <a:r>
              <a:rPr lang="ja-JP" altLang="en-US" sz="4000" dirty="0">
                <a:latin typeface="UD デジタル 教科書体 NK-B" panose="02020700000000000000" pitchFamily="18" charset="-128"/>
                <a:ea typeface="UD デジタル 教科書体 NK-B" panose="02020700000000000000" pitchFamily="18" charset="-128"/>
              </a:rPr>
              <a:t>・元々の名はアブラム</a:t>
            </a:r>
            <a:endParaRPr lang="en-US" altLang="ja-JP" sz="4000" dirty="0">
              <a:latin typeface="UD デジタル 教科書体 NK-B" panose="02020700000000000000" pitchFamily="18" charset="-128"/>
              <a:ea typeface="UD デジタル 教科書体 NK-B" panose="02020700000000000000" pitchFamily="18" charset="-128"/>
            </a:endParaRPr>
          </a:p>
          <a:p>
            <a:pPr>
              <a:lnSpc>
                <a:spcPct val="150000"/>
              </a:lnSpc>
            </a:pPr>
            <a:r>
              <a:rPr lang="ja-JP" altLang="en-US" sz="4000" dirty="0">
                <a:latin typeface="UD デジタル 教科書体 NK-B" panose="02020700000000000000" pitchFamily="18" charset="-128"/>
                <a:ea typeface="UD デジタル 教科書体 NK-B" panose="02020700000000000000" pitchFamily="18" charset="-128"/>
              </a:rPr>
              <a:t>・</a:t>
            </a:r>
            <a:r>
              <a:rPr kumimoji="1" lang="ja-JP" altLang="en-US" sz="4000" dirty="0">
                <a:latin typeface="UD デジタル 教科書体 NK-B" panose="02020700000000000000" pitchFamily="18" charset="-128"/>
                <a:ea typeface="UD デジタル 教科書体 NK-B" panose="02020700000000000000" pitchFamily="18" charset="-128"/>
              </a:rPr>
              <a:t>父は偶像を売る人</a:t>
            </a:r>
          </a:p>
        </p:txBody>
      </p:sp>
      <p:sp>
        <p:nvSpPr>
          <p:cNvPr id="18" name="テキスト ボックス 17">
            <a:extLst>
              <a:ext uri="{FF2B5EF4-FFF2-40B4-BE49-F238E27FC236}">
                <a16:creationId xmlns:a16="http://schemas.microsoft.com/office/drawing/2014/main" id="{6C553C0D-2D65-E73A-D08A-75F41F0B6DB8}"/>
              </a:ext>
            </a:extLst>
          </p:cNvPr>
          <p:cNvSpPr txBox="1"/>
          <p:nvPr/>
        </p:nvSpPr>
        <p:spPr>
          <a:xfrm>
            <a:off x="6175374" y="2914084"/>
            <a:ext cx="1131293" cy="338554"/>
          </a:xfrm>
          <a:prstGeom prst="rect">
            <a:avLst/>
          </a:prstGeom>
          <a:noFill/>
        </p:spPr>
        <p:txBody>
          <a:bodyPr wrap="square" rtlCol="0">
            <a:spAutoFit/>
          </a:bodyPr>
          <a:lstStyle/>
          <a:p>
            <a:r>
              <a:rPr kumimoji="1" lang="ja-JP" altLang="en-US" sz="1600" dirty="0">
                <a:latin typeface="UD デジタル 教科書体 NK-B" panose="02020700000000000000" pitchFamily="18" charset="-128"/>
                <a:ea typeface="UD デジタル 教科書体 NK-B" panose="02020700000000000000" pitchFamily="18" charset="-128"/>
              </a:rPr>
              <a:t>ねん　　　ご　</a:t>
            </a:r>
          </a:p>
        </p:txBody>
      </p:sp>
      <p:sp>
        <p:nvSpPr>
          <p:cNvPr id="19" name="テキスト ボックス 18">
            <a:extLst>
              <a:ext uri="{FF2B5EF4-FFF2-40B4-BE49-F238E27FC236}">
                <a16:creationId xmlns:a16="http://schemas.microsoft.com/office/drawing/2014/main" id="{F0A0C0C4-CC98-CC24-4B6B-15C22ED6CE04}"/>
              </a:ext>
            </a:extLst>
          </p:cNvPr>
          <p:cNvSpPr txBox="1"/>
          <p:nvPr/>
        </p:nvSpPr>
        <p:spPr>
          <a:xfrm>
            <a:off x="7722524" y="4502730"/>
            <a:ext cx="2252747" cy="307214"/>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もと　  もと　　　　　　　な</a:t>
            </a:r>
          </a:p>
        </p:txBody>
      </p:sp>
      <p:sp>
        <p:nvSpPr>
          <p:cNvPr id="20" name="テキスト ボックス 19">
            <a:extLst>
              <a:ext uri="{FF2B5EF4-FFF2-40B4-BE49-F238E27FC236}">
                <a16:creationId xmlns:a16="http://schemas.microsoft.com/office/drawing/2014/main" id="{E01BB1ED-C8FD-F7C6-63C7-F99729BF2335}"/>
              </a:ext>
            </a:extLst>
          </p:cNvPr>
          <p:cNvSpPr txBox="1"/>
          <p:nvPr/>
        </p:nvSpPr>
        <p:spPr>
          <a:xfrm>
            <a:off x="7722523" y="5421520"/>
            <a:ext cx="3915295"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ちち　　　　　　　ぐう　　ぞう　　　　　　　 う　　　　　　　ひと</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275761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3" grpId="0"/>
      <p:bldP spid="17" grpId="0"/>
      <p:bldP spid="18" grpId="0"/>
      <p:bldP spid="19"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4F46F34D-AAFD-6CC8-8ADE-84BC64A223BA}"/>
              </a:ext>
            </a:extLst>
          </p:cNvPr>
          <p:cNvPicPr>
            <a:picLocks noChangeAspect="1"/>
          </p:cNvPicPr>
          <p:nvPr/>
        </p:nvPicPr>
        <p:blipFill rotWithShape="1">
          <a:blip r:embed="rId3">
            <a:extLst>
              <a:ext uri="{28A0092B-C50C-407E-A947-70E740481C1C}">
                <a14:useLocalDpi xmlns:a14="http://schemas.microsoft.com/office/drawing/2010/main" val="0"/>
              </a:ext>
            </a:extLst>
          </a:blip>
          <a:srcRect l="47562" t="6312" r="33312" b="49202"/>
          <a:stretch/>
        </p:blipFill>
        <p:spPr>
          <a:xfrm>
            <a:off x="867509" y="699572"/>
            <a:ext cx="2506172" cy="3278984"/>
          </a:xfrm>
          <a:prstGeom prst="rect">
            <a:avLst/>
          </a:prstGeom>
        </p:spPr>
      </p:pic>
      <p:sp>
        <p:nvSpPr>
          <p:cNvPr id="3" name="テキスト ボックス 2">
            <a:extLst>
              <a:ext uri="{FF2B5EF4-FFF2-40B4-BE49-F238E27FC236}">
                <a16:creationId xmlns:a16="http://schemas.microsoft.com/office/drawing/2014/main" id="{BF454E69-15E5-5D84-99BB-C4F266A3D113}"/>
              </a:ext>
            </a:extLst>
          </p:cNvPr>
          <p:cNvSpPr txBox="1"/>
          <p:nvPr/>
        </p:nvSpPr>
        <p:spPr>
          <a:xfrm>
            <a:off x="3827183" y="678175"/>
            <a:ext cx="7761077" cy="5548827"/>
          </a:xfrm>
          <a:prstGeom prst="rect">
            <a:avLst/>
          </a:prstGeom>
          <a:noFill/>
        </p:spPr>
        <p:txBody>
          <a:bodyPr wrap="square" rtlCol="0">
            <a:spAutoFit/>
          </a:bodyPr>
          <a:lstStyle/>
          <a:p>
            <a:pPr>
              <a:lnSpc>
                <a:spcPct val="150000"/>
              </a:lnSpc>
            </a:pPr>
            <a:r>
              <a:rPr kumimoji="1" lang="ja-JP" altLang="en-US" sz="4000" dirty="0">
                <a:latin typeface="UD デジタル 教科書体 NK-B" panose="02020700000000000000" pitchFamily="18" charset="-128"/>
                <a:ea typeface="UD デジタル 教科書体 NK-B" panose="02020700000000000000" pitchFamily="18" charset="-128"/>
              </a:rPr>
              <a:t>●サタンの愛する偶像商の息子を</a:t>
            </a:r>
            <a:endParaRPr kumimoji="1" lang="en-US" altLang="ja-JP" sz="4000" dirty="0">
              <a:latin typeface="UD デジタル 教科書体 NK-B" panose="02020700000000000000" pitchFamily="18" charset="-128"/>
              <a:ea typeface="UD デジタル 教科書体 NK-B" panose="02020700000000000000" pitchFamily="18" charset="-128"/>
            </a:endParaRPr>
          </a:p>
          <a:p>
            <a:pPr>
              <a:lnSpc>
                <a:spcPct val="150000"/>
              </a:lnSpc>
            </a:pPr>
            <a:r>
              <a:rPr kumimoji="1" lang="ja-JP" altLang="en-US" sz="4000" dirty="0">
                <a:latin typeface="UD デジタル 教科書体 NK-B" panose="02020700000000000000" pitchFamily="18" charset="-128"/>
                <a:ea typeface="UD デジタル 教科書体 NK-B" panose="02020700000000000000" pitchFamily="18" charset="-128"/>
              </a:rPr>
              <a:t>　神側に取り戻し、信仰基台を立て</a:t>
            </a:r>
            <a:endParaRPr kumimoji="1" lang="en-US" altLang="ja-JP" sz="4000" dirty="0">
              <a:latin typeface="UD デジタル 教科書体 NK-B" panose="02020700000000000000" pitchFamily="18" charset="-128"/>
              <a:ea typeface="UD デジタル 教科書体 NK-B" panose="02020700000000000000" pitchFamily="18" charset="-128"/>
            </a:endParaRPr>
          </a:p>
          <a:p>
            <a:pPr>
              <a:lnSpc>
                <a:spcPct val="150000"/>
              </a:lnSpc>
            </a:pPr>
            <a:r>
              <a:rPr lang="ja-JP" altLang="en-US" sz="4000" dirty="0">
                <a:latin typeface="UD デジタル 教科書体 NK-B" panose="02020700000000000000" pitchFamily="18" charset="-128"/>
                <a:ea typeface="UD デジタル 教科書体 NK-B" panose="02020700000000000000" pitchFamily="18" charset="-128"/>
              </a:rPr>
              <a:t>　</a:t>
            </a:r>
            <a:r>
              <a:rPr kumimoji="1" lang="ja-JP" altLang="en-US" sz="4000" dirty="0">
                <a:latin typeface="UD デジタル 教科書体 NK-B" panose="02020700000000000000" pitchFamily="18" charset="-128"/>
                <a:ea typeface="UD デジタル 教科書体 NK-B" panose="02020700000000000000" pitchFamily="18" charset="-128"/>
              </a:rPr>
              <a:t>る中心人物にする。</a:t>
            </a:r>
          </a:p>
          <a:p>
            <a:pPr>
              <a:lnSpc>
                <a:spcPct val="150000"/>
              </a:lnSpc>
            </a:pPr>
            <a:r>
              <a:rPr lang="ja-JP" altLang="en-US" sz="4000" dirty="0">
                <a:latin typeface="UD デジタル 教科書体 NK-B" panose="02020700000000000000" pitchFamily="18" charset="-128"/>
                <a:ea typeface="UD デジタル 教科書体 NK-B" panose="02020700000000000000" pitchFamily="18" charset="-128"/>
              </a:rPr>
              <a:t>●</a:t>
            </a:r>
            <a:r>
              <a:rPr kumimoji="1" lang="ja-JP" altLang="en-US" sz="4000" dirty="0">
                <a:latin typeface="UD デジタル 教科書体 NK-B" panose="02020700000000000000" pitchFamily="18" charset="-128"/>
                <a:ea typeface="UD デジタル 教科書体 NK-B" panose="02020700000000000000" pitchFamily="18" charset="-128"/>
              </a:rPr>
              <a:t>信仰深い。</a:t>
            </a:r>
            <a:endParaRPr kumimoji="1" lang="en-US" altLang="ja-JP" sz="4000" dirty="0">
              <a:latin typeface="UD デジタル 教科書体 NK-B" panose="02020700000000000000" pitchFamily="18" charset="-128"/>
              <a:ea typeface="UD デジタル 教科書体 NK-B" panose="02020700000000000000" pitchFamily="18" charset="-128"/>
            </a:endParaRPr>
          </a:p>
          <a:p>
            <a:pPr>
              <a:lnSpc>
                <a:spcPct val="150000"/>
              </a:lnSpc>
            </a:pPr>
            <a:r>
              <a:rPr lang="ja-JP" altLang="en-US" sz="4000" dirty="0">
                <a:latin typeface="UD デジタル 教科書体 NK-B" panose="02020700000000000000" pitchFamily="18" charset="-128"/>
                <a:ea typeface="UD デジタル 教科書体 NK-B" panose="02020700000000000000" pitchFamily="18" charset="-128"/>
              </a:rPr>
              <a:t>●アブラム</a:t>
            </a:r>
            <a:endParaRPr lang="en-US" altLang="ja-JP" sz="4000" dirty="0">
              <a:latin typeface="UD デジタル 教科書体 NK-B" panose="02020700000000000000" pitchFamily="18" charset="-128"/>
              <a:ea typeface="UD デジタル 教科書体 NK-B" panose="02020700000000000000" pitchFamily="18" charset="-128"/>
            </a:endParaRPr>
          </a:p>
          <a:p>
            <a:pPr>
              <a:lnSpc>
                <a:spcPct val="150000"/>
              </a:lnSpc>
            </a:pPr>
            <a:r>
              <a:rPr lang="ja-JP" altLang="en-US" sz="4000" dirty="0">
                <a:latin typeface="UD デジタル 教科書体 NK-B" panose="02020700000000000000" pitchFamily="18" charset="-128"/>
                <a:ea typeface="UD デジタル 教科書体 NK-B" panose="02020700000000000000" pitchFamily="18" charset="-128"/>
              </a:rPr>
              <a:t>　→アブラハム</a:t>
            </a:r>
            <a:r>
              <a:rPr lang="en-US" altLang="ja-JP" sz="4000" dirty="0">
                <a:latin typeface="UD デジタル 教科書体 NK-B" panose="02020700000000000000" pitchFamily="18" charset="-128"/>
                <a:ea typeface="UD デジタル 教科書体 NK-B" panose="02020700000000000000" pitchFamily="18" charset="-128"/>
              </a:rPr>
              <a:t>(</a:t>
            </a:r>
            <a:r>
              <a:rPr lang="ja-JP" altLang="en-US" sz="4000" dirty="0">
                <a:latin typeface="UD デジタル 教科書体 NK-B" panose="02020700000000000000" pitchFamily="18" charset="-128"/>
                <a:ea typeface="UD デジタル 教科書体 NK-B" panose="02020700000000000000" pitchFamily="18" charset="-128"/>
              </a:rPr>
              <a:t>多くの国民の父</a:t>
            </a:r>
            <a:r>
              <a:rPr lang="en-US" altLang="ja-JP" sz="4000" dirty="0">
                <a:latin typeface="UD デジタル 教科書体 NK-B" panose="02020700000000000000" pitchFamily="18" charset="-128"/>
                <a:ea typeface="UD デジタル 教科書体 NK-B" panose="02020700000000000000" pitchFamily="18" charset="-128"/>
              </a:rPr>
              <a:t>)</a:t>
            </a:r>
          </a:p>
        </p:txBody>
      </p:sp>
      <p:sp>
        <p:nvSpPr>
          <p:cNvPr id="6" name="テキスト ボックス 5">
            <a:extLst>
              <a:ext uri="{FF2B5EF4-FFF2-40B4-BE49-F238E27FC236}">
                <a16:creationId xmlns:a16="http://schemas.microsoft.com/office/drawing/2014/main" id="{578CF42C-E7B8-921B-F079-BBD78B96AF27}"/>
              </a:ext>
            </a:extLst>
          </p:cNvPr>
          <p:cNvSpPr txBox="1"/>
          <p:nvPr/>
        </p:nvSpPr>
        <p:spPr>
          <a:xfrm>
            <a:off x="6267797" y="699572"/>
            <a:ext cx="4469476" cy="307214"/>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あい　　　　　　　　　　　ぐう　　ぞう　　しょう　　　　　　むす　　こ</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48B9E7A4-53BE-6331-A3A8-FF92DD4083C5}"/>
              </a:ext>
            </a:extLst>
          </p:cNvPr>
          <p:cNvSpPr txBox="1"/>
          <p:nvPr/>
        </p:nvSpPr>
        <p:spPr>
          <a:xfrm>
            <a:off x="4231179" y="1643926"/>
            <a:ext cx="6852457"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かみ　 がわ　　　　　　　と　　　　　　　もど　　　　　　　　　しん　　こう　　　き　　だい　　　　　　　 た</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
        <p:nvSpPr>
          <p:cNvPr id="8" name="テキスト ボックス 7">
            <a:extLst>
              <a:ext uri="{FF2B5EF4-FFF2-40B4-BE49-F238E27FC236}">
                <a16:creationId xmlns:a16="http://schemas.microsoft.com/office/drawing/2014/main" id="{2770FDA9-946C-9B0A-CECB-03B6BD7BFF2D}"/>
              </a:ext>
            </a:extLst>
          </p:cNvPr>
          <p:cNvSpPr txBox="1"/>
          <p:nvPr/>
        </p:nvSpPr>
        <p:spPr>
          <a:xfrm>
            <a:off x="4577545" y="2544123"/>
            <a:ext cx="2252747" cy="307214"/>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ちゅう　しん　　 じん　 ぶつ</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
        <p:nvSpPr>
          <p:cNvPr id="9" name="テキスト ボックス 8">
            <a:extLst>
              <a:ext uri="{FF2B5EF4-FFF2-40B4-BE49-F238E27FC236}">
                <a16:creationId xmlns:a16="http://schemas.microsoft.com/office/drawing/2014/main" id="{E85232B5-8A5E-2F7C-B4F3-361E76486448}"/>
              </a:ext>
            </a:extLst>
          </p:cNvPr>
          <p:cNvSpPr txBox="1"/>
          <p:nvPr/>
        </p:nvSpPr>
        <p:spPr>
          <a:xfrm>
            <a:off x="4438995" y="3477142"/>
            <a:ext cx="2252747" cy="307214"/>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しん　　 こう    ぶか</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
        <p:nvSpPr>
          <p:cNvPr id="10" name="テキスト ボックス 9">
            <a:extLst>
              <a:ext uri="{FF2B5EF4-FFF2-40B4-BE49-F238E27FC236}">
                <a16:creationId xmlns:a16="http://schemas.microsoft.com/office/drawing/2014/main" id="{244A86BE-9362-6F87-2BE6-31CF5A50D6CC}"/>
              </a:ext>
            </a:extLst>
          </p:cNvPr>
          <p:cNvSpPr txBox="1"/>
          <p:nvPr/>
        </p:nvSpPr>
        <p:spPr>
          <a:xfrm>
            <a:off x="7265324" y="5278022"/>
            <a:ext cx="3471949"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おお　　　　　　　　　　 こく　　みん　　　　　　　ちち</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4518522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角のない羊のイラスト">
            <a:extLst>
              <a:ext uri="{FF2B5EF4-FFF2-40B4-BE49-F238E27FC236}">
                <a16:creationId xmlns:a16="http://schemas.microsoft.com/office/drawing/2014/main" id="{1C295218-74E7-5F60-7143-1EFB46B35E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64723" y="2557280"/>
            <a:ext cx="2262554" cy="226255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テキサストルネードのイラスト（牛）">
            <a:extLst>
              <a:ext uri="{FF2B5EF4-FFF2-40B4-BE49-F238E27FC236}">
                <a16:creationId xmlns:a16="http://schemas.microsoft.com/office/drawing/2014/main" id="{4CC1CA1A-CEA7-B561-2A24-E0ACABB1245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1190" y="1456084"/>
            <a:ext cx="4126523" cy="377576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灰色の鳩のイラスト（鳥）">
            <a:extLst>
              <a:ext uri="{FF2B5EF4-FFF2-40B4-BE49-F238E27FC236}">
                <a16:creationId xmlns:a16="http://schemas.microsoft.com/office/drawing/2014/main" id="{C00104AC-70D5-95EA-D831-27D35E286C7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46683" y="3708157"/>
            <a:ext cx="1047595" cy="984739"/>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線コネクタ 5">
            <a:extLst>
              <a:ext uri="{FF2B5EF4-FFF2-40B4-BE49-F238E27FC236}">
                <a16:creationId xmlns:a16="http://schemas.microsoft.com/office/drawing/2014/main" id="{DBB767B2-0ADE-B77F-54C9-C062F4B9A373}"/>
              </a:ext>
            </a:extLst>
          </p:cNvPr>
          <p:cNvCxnSpPr>
            <a:cxnSpLocks/>
          </p:cNvCxnSpPr>
          <p:nvPr/>
        </p:nvCxnSpPr>
        <p:spPr>
          <a:xfrm>
            <a:off x="2901462" y="1645123"/>
            <a:ext cx="0" cy="3505669"/>
          </a:xfrm>
          <a:prstGeom prst="line">
            <a:avLst/>
          </a:prstGeom>
          <a:ln w="571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BA871C99-B9C0-70DA-295F-FE379407D0DF}"/>
              </a:ext>
            </a:extLst>
          </p:cNvPr>
          <p:cNvCxnSpPr>
            <a:cxnSpLocks/>
          </p:cNvCxnSpPr>
          <p:nvPr/>
        </p:nvCxnSpPr>
        <p:spPr>
          <a:xfrm>
            <a:off x="6273964" y="2314026"/>
            <a:ext cx="0" cy="2749061"/>
          </a:xfrm>
          <a:prstGeom prst="line">
            <a:avLst/>
          </a:prstGeom>
          <a:ln w="571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線コネクタ 12">
            <a:extLst>
              <a:ext uri="{FF2B5EF4-FFF2-40B4-BE49-F238E27FC236}">
                <a16:creationId xmlns:a16="http://schemas.microsoft.com/office/drawing/2014/main" id="{E9174744-056B-D70D-A775-F14B389B17D9}"/>
              </a:ext>
            </a:extLst>
          </p:cNvPr>
          <p:cNvCxnSpPr>
            <a:cxnSpLocks/>
          </p:cNvCxnSpPr>
          <p:nvPr/>
        </p:nvCxnSpPr>
        <p:spPr>
          <a:xfrm>
            <a:off x="9359006" y="3093189"/>
            <a:ext cx="0" cy="2057603"/>
          </a:xfrm>
          <a:prstGeom prst="line">
            <a:avLst/>
          </a:prstGeom>
          <a:ln w="571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5" name="乗算記号 14">
            <a:extLst>
              <a:ext uri="{FF2B5EF4-FFF2-40B4-BE49-F238E27FC236}">
                <a16:creationId xmlns:a16="http://schemas.microsoft.com/office/drawing/2014/main" id="{A18E9F5A-310F-E499-1772-2B88718CC817}"/>
              </a:ext>
            </a:extLst>
          </p:cNvPr>
          <p:cNvSpPr/>
          <p:nvPr/>
        </p:nvSpPr>
        <p:spPr>
          <a:xfrm>
            <a:off x="8776844" y="3670791"/>
            <a:ext cx="1133396" cy="1190410"/>
          </a:xfrm>
          <a:prstGeom prst="mathMultiply">
            <a:avLst>
              <a:gd name="adj1" fmla="val 548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1BFD34B5-32DD-B3BF-4D3E-850FF1536FED}"/>
              </a:ext>
            </a:extLst>
          </p:cNvPr>
          <p:cNvSpPr txBox="1"/>
          <p:nvPr/>
        </p:nvSpPr>
        <p:spPr>
          <a:xfrm>
            <a:off x="8071837" y="2375208"/>
            <a:ext cx="3676806" cy="584775"/>
          </a:xfrm>
          <a:prstGeom prst="rect">
            <a:avLst/>
          </a:prstGeom>
          <a:noFill/>
        </p:spPr>
        <p:txBody>
          <a:bodyPr wrap="square" rtlCol="0">
            <a:spAutoFit/>
          </a:bodyPr>
          <a:lstStyle/>
          <a:p>
            <a:r>
              <a:rPr kumimoji="1" lang="ja-JP" altLang="en-US" sz="3200" dirty="0">
                <a:solidFill>
                  <a:srgbClr val="FF0000"/>
                </a:solidFill>
                <a:latin typeface="UD デジタル 教科書体 NK-B" panose="02020700000000000000" pitchFamily="18" charset="-128"/>
                <a:ea typeface="UD デジタル 教科書体 NK-B" panose="02020700000000000000" pitchFamily="18" charset="-128"/>
              </a:rPr>
              <a:t>裂かなかった！</a:t>
            </a:r>
          </a:p>
        </p:txBody>
      </p:sp>
      <p:sp>
        <p:nvSpPr>
          <p:cNvPr id="18" name="テキスト ボックス 17">
            <a:extLst>
              <a:ext uri="{FF2B5EF4-FFF2-40B4-BE49-F238E27FC236}">
                <a16:creationId xmlns:a16="http://schemas.microsoft.com/office/drawing/2014/main" id="{261F68B9-22FE-0634-7350-C8ACD62E02F0}"/>
              </a:ext>
            </a:extLst>
          </p:cNvPr>
          <p:cNvSpPr txBox="1"/>
          <p:nvPr/>
        </p:nvSpPr>
        <p:spPr>
          <a:xfrm>
            <a:off x="3473865" y="362967"/>
            <a:ext cx="5603943" cy="923330"/>
          </a:xfrm>
          <a:prstGeom prst="rect">
            <a:avLst/>
          </a:prstGeom>
          <a:noFill/>
        </p:spPr>
        <p:txBody>
          <a:bodyPr wrap="square" rtlCol="0">
            <a:spAutoFit/>
          </a:bodyPr>
          <a:lstStyle/>
          <a:p>
            <a:r>
              <a:rPr kumimoji="1" lang="ja-JP" altLang="en-US" sz="5400" dirty="0">
                <a:latin typeface="UD デジタル 教科書体 NK-B" panose="02020700000000000000" pitchFamily="18" charset="-128"/>
                <a:ea typeface="UD デジタル 教科書体 NK-B" panose="02020700000000000000" pitchFamily="18" charset="-128"/>
              </a:rPr>
              <a:t>三種類の供え物</a:t>
            </a:r>
          </a:p>
        </p:txBody>
      </p:sp>
      <p:sp>
        <p:nvSpPr>
          <p:cNvPr id="19" name="テキスト ボックス 18">
            <a:extLst>
              <a:ext uri="{FF2B5EF4-FFF2-40B4-BE49-F238E27FC236}">
                <a16:creationId xmlns:a16="http://schemas.microsoft.com/office/drawing/2014/main" id="{D19C4A8E-5484-9ED5-A4FE-B604C8DFEAEA}"/>
              </a:ext>
            </a:extLst>
          </p:cNvPr>
          <p:cNvSpPr txBox="1"/>
          <p:nvPr/>
        </p:nvSpPr>
        <p:spPr>
          <a:xfrm>
            <a:off x="775715" y="5793800"/>
            <a:ext cx="10996497" cy="769441"/>
          </a:xfrm>
          <a:prstGeom prst="rect">
            <a:avLst/>
          </a:prstGeom>
          <a:noFill/>
        </p:spPr>
        <p:txBody>
          <a:bodyPr wrap="square" rtlCol="0">
            <a:spAutoFit/>
          </a:bodyPr>
          <a:lstStyle/>
          <a:p>
            <a:r>
              <a:rPr kumimoji="1" lang="ja-JP" altLang="en-US" sz="4400" dirty="0">
                <a:latin typeface="UD デジタル 教科書体 NK-B" panose="02020700000000000000" pitchFamily="18" charset="-128"/>
                <a:ea typeface="UD デジタル 教科書体 NK-B" panose="02020700000000000000" pitchFamily="18" charset="-128"/>
              </a:rPr>
              <a:t>供え物を裂く ＝ </a:t>
            </a:r>
            <a:r>
              <a:rPr kumimoji="1" lang="ja-JP" altLang="en-US" sz="4400" u="sng" dirty="0">
                <a:solidFill>
                  <a:srgbClr val="00B050"/>
                </a:solidFill>
                <a:latin typeface="UD デジタル 教科書体 NK-B" panose="02020700000000000000" pitchFamily="18" charset="-128"/>
                <a:ea typeface="UD デジタル 教科書体 NK-B" panose="02020700000000000000" pitchFamily="18" charset="-128"/>
              </a:rPr>
              <a:t>神側</a:t>
            </a:r>
            <a:r>
              <a:rPr kumimoji="1" lang="ja-JP" altLang="en-US" sz="4400" dirty="0">
                <a:latin typeface="UD デジタル 教科書体 NK-B" panose="02020700000000000000" pitchFamily="18" charset="-128"/>
                <a:ea typeface="UD デジタル 教科書体 NK-B" panose="02020700000000000000" pitchFamily="18" charset="-128"/>
              </a:rPr>
              <a:t>と</a:t>
            </a:r>
            <a:r>
              <a:rPr kumimoji="1" lang="ja-JP" altLang="en-US" sz="4400" u="sng" dirty="0">
                <a:solidFill>
                  <a:srgbClr val="FF0000"/>
                </a:solidFill>
                <a:latin typeface="UD デジタル 教科書体 NK-B" panose="02020700000000000000" pitchFamily="18" charset="-128"/>
                <a:ea typeface="UD デジタル 教科書体 NK-B" panose="02020700000000000000" pitchFamily="18" charset="-128"/>
              </a:rPr>
              <a:t>サタン側</a:t>
            </a:r>
            <a:r>
              <a:rPr kumimoji="1" lang="ja-JP" altLang="en-US" sz="4400" dirty="0">
                <a:latin typeface="UD デジタル 教科書体 NK-B" panose="02020700000000000000" pitchFamily="18" charset="-128"/>
                <a:ea typeface="UD デジタル 教科書体 NK-B" panose="02020700000000000000" pitchFamily="18" charset="-128"/>
              </a:rPr>
              <a:t>を分ける意味</a:t>
            </a:r>
          </a:p>
        </p:txBody>
      </p:sp>
      <p:pic>
        <p:nvPicPr>
          <p:cNvPr id="20" name="図 19">
            <a:extLst>
              <a:ext uri="{FF2B5EF4-FFF2-40B4-BE49-F238E27FC236}">
                <a16:creationId xmlns:a16="http://schemas.microsoft.com/office/drawing/2014/main" id="{6A4912D7-8B79-F268-0F5C-FB326B302C6D}"/>
              </a:ext>
            </a:extLst>
          </p:cNvPr>
          <p:cNvPicPr>
            <a:picLocks noChangeAspect="1"/>
          </p:cNvPicPr>
          <p:nvPr/>
        </p:nvPicPr>
        <p:blipFill>
          <a:blip r:embed="rId6"/>
          <a:stretch>
            <a:fillRect/>
          </a:stretch>
        </p:blipFill>
        <p:spPr>
          <a:xfrm>
            <a:off x="8846683" y="284450"/>
            <a:ext cx="3109229" cy="2152075"/>
          </a:xfrm>
          <a:prstGeom prst="rect">
            <a:avLst/>
          </a:prstGeom>
        </p:spPr>
      </p:pic>
      <p:sp>
        <p:nvSpPr>
          <p:cNvPr id="21" name="テキスト ボックス 20">
            <a:extLst>
              <a:ext uri="{FF2B5EF4-FFF2-40B4-BE49-F238E27FC236}">
                <a16:creationId xmlns:a16="http://schemas.microsoft.com/office/drawing/2014/main" id="{810DD52B-0DC5-7D9A-D39A-CC04A2F6678D}"/>
              </a:ext>
            </a:extLst>
          </p:cNvPr>
          <p:cNvSpPr txBox="1"/>
          <p:nvPr/>
        </p:nvSpPr>
        <p:spPr>
          <a:xfrm>
            <a:off x="3660412" y="174341"/>
            <a:ext cx="4610752"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さん　　　　しゅ　　　　るい　　　　　　　　　　そな　　　　　　　　　 もの</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
        <p:nvSpPr>
          <p:cNvPr id="22" name="テキスト ボックス 21">
            <a:extLst>
              <a:ext uri="{FF2B5EF4-FFF2-40B4-BE49-F238E27FC236}">
                <a16:creationId xmlns:a16="http://schemas.microsoft.com/office/drawing/2014/main" id="{85DAC38A-F725-891C-E092-4E4CCB71AE56}"/>
              </a:ext>
            </a:extLst>
          </p:cNvPr>
          <p:cNvSpPr txBox="1"/>
          <p:nvPr/>
        </p:nvSpPr>
        <p:spPr>
          <a:xfrm>
            <a:off x="8195940" y="2218895"/>
            <a:ext cx="443474"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さ</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
        <p:nvSpPr>
          <p:cNvPr id="23" name="テキスト ボックス 22">
            <a:extLst>
              <a:ext uri="{FF2B5EF4-FFF2-40B4-BE49-F238E27FC236}">
                <a16:creationId xmlns:a16="http://schemas.microsoft.com/office/drawing/2014/main" id="{198E1AF6-0375-C855-8945-6799C78D2090}"/>
              </a:ext>
            </a:extLst>
          </p:cNvPr>
          <p:cNvSpPr txBox="1"/>
          <p:nvPr/>
        </p:nvSpPr>
        <p:spPr>
          <a:xfrm>
            <a:off x="877737" y="5625034"/>
            <a:ext cx="10870903"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そな　　　　　　　もの　　　　　　　　さ　　　　　　　　　　　　　　 　かみ　  がわ　　　　　　　　　　　　　　　　　　　　　がわ　　　　　　　　わ　　　　　　　　　　　　　 い　　　　み</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865610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9" grpId="0"/>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49043618-A681-FC09-E9D5-BC2738973CC4}"/>
              </a:ext>
            </a:extLst>
          </p:cNvPr>
          <p:cNvPicPr>
            <a:picLocks noChangeAspect="1"/>
          </p:cNvPicPr>
          <p:nvPr/>
        </p:nvPicPr>
        <p:blipFill rotWithShape="1">
          <a:blip r:embed="rId3">
            <a:extLst>
              <a:ext uri="{28A0092B-C50C-407E-A947-70E740481C1C}">
                <a14:useLocalDpi xmlns:a14="http://schemas.microsoft.com/office/drawing/2010/main" val="0"/>
              </a:ext>
            </a:extLst>
          </a:blip>
          <a:srcRect l="17843" t="1184" r="271" b="16746"/>
          <a:stretch/>
        </p:blipFill>
        <p:spPr>
          <a:xfrm>
            <a:off x="0" y="-15444"/>
            <a:ext cx="12192000" cy="6873444"/>
          </a:xfrm>
          <a:prstGeom prst="rect">
            <a:avLst/>
          </a:prstGeom>
        </p:spPr>
      </p:pic>
      <p:sp>
        <p:nvSpPr>
          <p:cNvPr id="4" name="楕円 3">
            <a:extLst>
              <a:ext uri="{FF2B5EF4-FFF2-40B4-BE49-F238E27FC236}">
                <a16:creationId xmlns:a16="http://schemas.microsoft.com/office/drawing/2014/main" id="{B34F7E00-2006-F211-A6C3-771B9D1D6765}"/>
              </a:ext>
            </a:extLst>
          </p:cNvPr>
          <p:cNvSpPr/>
          <p:nvPr/>
        </p:nvSpPr>
        <p:spPr>
          <a:xfrm>
            <a:off x="5874327" y="4017817"/>
            <a:ext cx="5825616" cy="1814946"/>
          </a:xfrm>
          <a:prstGeom prst="ellipse">
            <a:avLst/>
          </a:prstGeom>
          <a:solidFill>
            <a:schemeClr val="bg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77491546-6F34-DD8D-ACC2-025118B01C93}"/>
              </a:ext>
            </a:extLst>
          </p:cNvPr>
          <p:cNvSpPr txBox="1"/>
          <p:nvPr/>
        </p:nvSpPr>
        <p:spPr>
          <a:xfrm>
            <a:off x="6096000" y="4716821"/>
            <a:ext cx="5603943" cy="707886"/>
          </a:xfrm>
          <a:prstGeom prst="rect">
            <a:avLst/>
          </a:prstGeom>
          <a:noFill/>
        </p:spPr>
        <p:txBody>
          <a:bodyPr wrap="square" rtlCol="0">
            <a:spAutoFit/>
          </a:bodyPr>
          <a:lstStyle/>
          <a:p>
            <a:r>
              <a:rPr kumimoji="1" lang="ja-JP" altLang="en-US" sz="4000" dirty="0">
                <a:latin typeface="UD デジタル 教科書体 NK-B" panose="02020700000000000000" pitchFamily="18" charset="-128"/>
                <a:ea typeface="UD デジタル 教科書体 NK-B" panose="02020700000000000000" pitchFamily="18" charset="-128"/>
              </a:rPr>
              <a:t>息子イサクを供え物に</a:t>
            </a:r>
            <a:r>
              <a:rPr kumimoji="1" lang="en-US" altLang="ja-JP" sz="4000" dirty="0">
                <a:latin typeface="UD デジタル 教科書体 NK-B" panose="02020700000000000000" pitchFamily="18" charset="-128"/>
                <a:ea typeface="UD デジタル 教科書体 NK-B" panose="02020700000000000000" pitchFamily="18" charset="-128"/>
              </a:rPr>
              <a:t>…</a:t>
            </a:r>
            <a:endParaRPr kumimoji="1" lang="ja-JP" altLang="en-US" sz="4000" dirty="0">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28189266-DE2B-0B4B-1AAC-54E16B5394D6}"/>
              </a:ext>
            </a:extLst>
          </p:cNvPr>
          <p:cNvSpPr txBox="1"/>
          <p:nvPr/>
        </p:nvSpPr>
        <p:spPr>
          <a:xfrm>
            <a:off x="6184668" y="4544291"/>
            <a:ext cx="4303223"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むす　　 こ　　　　　　　　　　　　　　　　　　　　そな　　　　　　 もの</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475923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1BE3FA7-0D70-4431-814F-D8C40576EA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図 1" descr="カレンダー が含まれている画像&#10;&#10;自動的に生成された説明">
            <a:extLst>
              <a:ext uri="{FF2B5EF4-FFF2-40B4-BE49-F238E27FC236}">
                <a16:creationId xmlns:a16="http://schemas.microsoft.com/office/drawing/2014/main" id="{47506F94-09A5-8769-81A0-90D45FD58CE8}"/>
              </a:ext>
            </a:extLst>
          </p:cNvPr>
          <p:cNvPicPr>
            <a:picLocks noChangeAspect="1"/>
          </p:cNvPicPr>
          <p:nvPr/>
        </p:nvPicPr>
        <p:blipFill rotWithShape="1">
          <a:blip r:embed="rId3">
            <a:extLst>
              <a:ext uri="{28A0092B-C50C-407E-A947-70E740481C1C}">
                <a14:useLocalDpi xmlns:a14="http://schemas.microsoft.com/office/drawing/2010/main" val="0"/>
              </a:ext>
            </a:extLst>
          </a:blip>
          <a:srcRect l="22242" t="1878" r="22241" b="-2"/>
          <a:stretch/>
        </p:blipFill>
        <p:spPr>
          <a:xfrm>
            <a:off x="6195376" y="557189"/>
            <a:ext cx="5668684" cy="5743618"/>
          </a:xfrm>
          <a:prstGeom prst="rect">
            <a:avLst/>
          </a:prstGeom>
        </p:spPr>
      </p:pic>
      <p:pic>
        <p:nvPicPr>
          <p:cNvPr id="3" name="図 2">
            <a:extLst>
              <a:ext uri="{FF2B5EF4-FFF2-40B4-BE49-F238E27FC236}">
                <a16:creationId xmlns:a16="http://schemas.microsoft.com/office/drawing/2014/main" id="{33F0B14F-37CA-E903-C0B6-A729F100F77C}"/>
              </a:ext>
            </a:extLst>
          </p:cNvPr>
          <p:cNvPicPr>
            <a:picLocks noChangeAspect="1"/>
          </p:cNvPicPr>
          <p:nvPr/>
        </p:nvPicPr>
        <p:blipFill rotWithShape="1">
          <a:blip r:embed="rId4">
            <a:extLst>
              <a:ext uri="{28A0092B-C50C-407E-A947-70E740481C1C}">
                <a14:useLocalDpi xmlns:a14="http://schemas.microsoft.com/office/drawing/2010/main" val="0"/>
              </a:ext>
            </a:extLst>
          </a:blip>
          <a:srcRect l="22083" r="22340" b="-1"/>
          <a:stretch/>
        </p:blipFill>
        <p:spPr>
          <a:xfrm>
            <a:off x="321733" y="557189"/>
            <a:ext cx="5674893" cy="5743618"/>
          </a:xfrm>
          <a:prstGeom prst="rect">
            <a:avLst/>
          </a:prstGeom>
        </p:spPr>
      </p:pic>
      <p:sp>
        <p:nvSpPr>
          <p:cNvPr id="5" name="楕円 4">
            <a:extLst>
              <a:ext uri="{FF2B5EF4-FFF2-40B4-BE49-F238E27FC236}">
                <a16:creationId xmlns:a16="http://schemas.microsoft.com/office/drawing/2014/main" id="{7E88F2B7-FCE4-9C4E-F3F3-FBC04B1F6E1B}"/>
              </a:ext>
            </a:extLst>
          </p:cNvPr>
          <p:cNvSpPr/>
          <p:nvPr/>
        </p:nvSpPr>
        <p:spPr>
          <a:xfrm>
            <a:off x="6195376" y="734291"/>
            <a:ext cx="3973859" cy="1427018"/>
          </a:xfrm>
          <a:prstGeom prst="ellipse">
            <a:avLst/>
          </a:prstGeom>
          <a:solidFill>
            <a:schemeClr val="bg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ja-JP" altLang="ja-JP" sz="2400" kern="100" dirty="0">
                <a:solidFill>
                  <a:schemeClr val="tx1"/>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わらべを手にかけてはならない。</a:t>
            </a:r>
            <a:endParaRPr lang="en-US" altLang="ja-JP" sz="24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p:txBody>
      </p:sp>
      <p:sp>
        <p:nvSpPr>
          <p:cNvPr id="6" name="テキスト ボックス 5">
            <a:extLst>
              <a:ext uri="{FF2B5EF4-FFF2-40B4-BE49-F238E27FC236}">
                <a16:creationId xmlns:a16="http://schemas.microsoft.com/office/drawing/2014/main" id="{FEBD5239-FAB6-B2E2-4655-A5F51AD90109}"/>
              </a:ext>
            </a:extLst>
          </p:cNvPr>
          <p:cNvSpPr txBox="1"/>
          <p:nvPr/>
        </p:nvSpPr>
        <p:spPr>
          <a:xfrm>
            <a:off x="7991114" y="872836"/>
            <a:ext cx="520931" cy="307214"/>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て</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1055957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TotalTime>
  <Words>1489</Words>
  <PresentationFormat>ワイド画面</PresentationFormat>
  <Paragraphs>140</Paragraphs>
  <Slides>15</Slides>
  <Notes>15</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15</vt:i4>
      </vt:variant>
    </vt:vector>
  </HeadingPairs>
  <TitlesOfParts>
    <vt:vector size="22" baseType="lpstr">
      <vt:lpstr>UD デジタル 教科書体 NK-B</vt:lpstr>
      <vt:lpstr>UD デジタル 教科書体 NP-B</vt:lpstr>
      <vt:lpstr>游ゴシック</vt:lpstr>
      <vt:lpstr>游ゴシック Light</vt:lpstr>
      <vt:lpstr>游明朝</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2022-11-01T03:22:40Z</dcterms:created>
  <dcterms:modified xsi:type="dcterms:W3CDTF">2022-11-02T02:25:09Z</dcterms:modified>
</cp:coreProperties>
</file>