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3"/>
  </p:notesMasterIdLst>
  <p:sldIdLst>
    <p:sldId id="271" r:id="rId2"/>
    <p:sldId id="410" r:id="rId3"/>
    <p:sldId id="408" r:id="rId4"/>
    <p:sldId id="411" r:id="rId5"/>
    <p:sldId id="399" r:id="rId6"/>
    <p:sldId id="412" r:id="rId7"/>
    <p:sldId id="405" r:id="rId8"/>
    <p:sldId id="414" r:id="rId9"/>
    <p:sldId id="402" r:id="rId10"/>
    <p:sldId id="400" r:id="rId11"/>
    <p:sldId id="401"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E1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235" autoAdjust="0"/>
  </p:normalViewPr>
  <p:slideViewPr>
    <p:cSldViewPr snapToGrid="0">
      <p:cViewPr varScale="1">
        <p:scale>
          <a:sx n="76" d="100"/>
          <a:sy n="76" d="100"/>
        </p:scale>
        <p:origin x="255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8ABE6C-938E-4146-9BA6-EE3418D1080B}" type="datetimeFigureOut">
              <a:rPr kumimoji="1" lang="ja-JP" altLang="en-US" smtClean="0"/>
              <a:t>2022/10/14</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F2C717-B88E-40E5-AE0E-0F7BA4D7F6BF}" type="slidenum">
              <a:rPr kumimoji="1" lang="ja-JP" altLang="en-US" smtClean="0"/>
              <a:t>‹#›</a:t>
            </a:fld>
            <a:endParaRPr kumimoji="1" lang="ja-JP" altLang="en-US"/>
          </a:p>
        </p:txBody>
      </p:sp>
    </p:spTree>
    <p:extLst>
      <p:ext uri="{BB962C8B-B14F-4D97-AF65-F5344CB8AC3E}">
        <p14:creationId xmlns:p14="http://schemas.microsoft.com/office/powerpoint/2010/main" val="293156474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今日のお話は「イエス様の誕生」です。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また、</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東の国</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には、</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星の事を研究している三人の博士たちがい</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この博士たちは、星の動きを見てこれから起こる出来事を知ることが出来るひとたちでした。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特別に輝いている星がでたら、偉大な王さまがお生まれになるという昔からの言い伝えがあ</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ったのですが、</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ちょうど、イエス様がお生まれになった時に、</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とても大きく</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輝く星を見つけたのでした。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en-US" altLang="ja-JP" sz="1800" kern="100" dirty="0">
                <a:solidFill>
                  <a:srgbClr val="000000"/>
                </a:solidFill>
                <a:effectLst/>
                <a:latin typeface="游明朝" panose="02020400000000000000" pitchFamily="18" charset="-128"/>
                <a:ea typeface="游明朝" panose="02020400000000000000" pitchFamily="18" charset="-128"/>
                <a:cs typeface="+mn-cs"/>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そして、その大きく輝く</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星</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は、</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自分たちよりも先に進み、イエス様のお生まれになった所で止まりました。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博士たちはひれ伏して拝みました。そして、黄金、乳香、没薬というプレゼントをイエス様に捧げました。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en-US" altLang="ja-JP" sz="1800" kern="100" dirty="0">
                <a:solidFill>
                  <a:srgbClr val="000000"/>
                </a:solidFill>
                <a:effectLst/>
                <a:latin typeface="游明朝" panose="02020400000000000000" pitchFamily="18" charset="-128"/>
                <a:ea typeface="游明朝" panose="02020400000000000000" pitchFamily="18" charset="-128"/>
                <a:cs typeface="+mn-cs"/>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10</a:t>
            </a:fld>
            <a:endParaRPr kumimoji="1" lang="ja-JP" altLang="en-US"/>
          </a:p>
        </p:txBody>
      </p:sp>
    </p:spTree>
    <p:extLst>
      <p:ext uri="{BB962C8B-B14F-4D97-AF65-F5344CB8AC3E}">
        <p14:creationId xmlns:p14="http://schemas.microsoft.com/office/powerpoint/2010/main" val="3366035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イエス様が産まれた時、多くの人が喜びました。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そして、イエス様が産まれた日を喜ぶことは、今でも行われています。それが、</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12</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月</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25</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日のクリスマスです。</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イエス様が産まれたのは、いまから約</a:t>
            </a:r>
            <a:r>
              <a:rPr lang="en-US" altLang="ja-JP" sz="1800" kern="100" dirty="0">
                <a:solidFill>
                  <a:srgbClr val="000000"/>
                </a:solidFill>
                <a:effectLst/>
                <a:latin typeface="游明朝" panose="02020400000000000000" pitchFamily="18" charset="-128"/>
                <a:ea typeface="游明朝" panose="02020400000000000000" pitchFamily="18" charset="-128"/>
                <a:cs typeface="+mn-cs"/>
              </a:rPr>
              <a:t>2000</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年前です。</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en-US" altLang="ja-JP" sz="1800" kern="100" dirty="0">
                <a:solidFill>
                  <a:srgbClr val="000000"/>
                </a:solidFill>
                <a:effectLst/>
                <a:latin typeface="游明朝" panose="02020400000000000000" pitchFamily="18" charset="-128"/>
                <a:ea typeface="游明朝" panose="02020400000000000000" pitchFamily="18" charset="-128"/>
                <a:cs typeface="+mn-cs"/>
              </a:rPr>
              <a:t>2000</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年前に生まれた人の誕生日を、世界中の人が、クリスマスとしてお祝いをするのはなぜでしょうか。</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それは、イエス様が神様の子供だからです。</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イエス様がお生まれになった時、どれほど神様が喜ばれたでしょうか。</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この時、この地上に</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初めて、「神様の</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願いを理解してくれる</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子ども」が生まれたのです。</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これから、イエス様が誕生されてから、どのような歩みをされてきたのかを学び、私たちもイエス様のように天の父母様の誇れる子女となっていけるように頑張っていきましょう。</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l"/>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11</a:t>
            </a:fld>
            <a:endParaRPr kumimoji="1" lang="ja-JP" altLang="en-US"/>
          </a:p>
        </p:txBody>
      </p:sp>
    </p:spTree>
    <p:extLst>
      <p:ext uri="{BB962C8B-B14F-4D97-AF65-F5344CB8AC3E}">
        <p14:creationId xmlns:p14="http://schemas.microsoft.com/office/powerpoint/2010/main" val="2508924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今日はイエス様のお話しになります。</a:t>
            </a:r>
            <a:endParaRPr kumimoji="1" lang="en-US" altLang="ja-JP" dirty="0"/>
          </a:p>
          <a:p>
            <a:endParaRPr kumimoji="1" lang="en-US" altLang="ja-JP" dirty="0"/>
          </a:p>
          <a:p>
            <a:r>
              <a:rPr kumimoji="1" lang="ja-JP" altLang="en-US" dirty="0"/>
              <a:t>イエス様は今まで登場してきた聖書のなかでも特別な人です。</a:t>
            </a:r>
            <a:endParaRPr kumimoji="1" lang="en-US" altLang="ja-JP" dirty="0"/>
          </a:p>
          <a:p>
            <a:endParaRPr kumimoji="1" lang="en-US" altLang="ja-JP" dirty="0"/>
          </a:p>
          <a:p>
            <a:r>
              <a:rPr kumimoji="1" lang="ja-JP" altLang="en-US" dirty="0"/>
              <a:t>なぜならば、イエス様は「神様の子」だからです。</a:t>
            </a:r>
            <a:endParaRPr kumimoji="1" lang="en-US" altLang="ja-JP" dirty="0"/>
          </a:p>
          <a:p>
            <a:endParaRPr kumimoji="1" lang="en-US" altLang="ja-JP" dirty="0"/>
          </a:p>
          <a:p>
            <a:r>
              <a:rPr kumimoji="1" lang="ja-JP" altLang="en-US" dirty="0"/>
              <a:t>「神様の子」として生まれ来るイエス様は、特別な使命を持っています。</a:t>
            </a:r>
            <a:endParaRPr kumimoji="1" lang="en-US" altLang="ja-JP" dirty="0"/>
          </a:p>
          <a:p>
            <a:endParaRPr kumimoji="1" lang="en-US" altLang="ja-JP" dirty="0"/>
          </a:p>
          <a:p>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ADF2C717-B88E-40E5-AE0E-0F7BA4D7F6BF}" type="slidenum">
              <a:rPr kumimoji="1" lang="ja-JP" altLang="en-US" smtClean="0"/>
              <a:t>2</a:t>
            </a:fld>
            <a:endParaRPr kumimoji="1" lang="ja-JP" altLang="en-US"/>
          </a:p>
        </p:txBody>
      </p:sp>
    </p:spTree>
    <p:extLst>
      <p:ext uri="{BB962C8B-B14F-4D97-AF65-F5344CB8AC3E}">
        <p14:creationId xmlns:p14="http://schemas.microsoft.com/office/powerpoint/2010/main" val="3652129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fontAlgn="base"/>
            <a:r>
              <a:rPr lang="ja-JP" altLang="en-US" sz="1200" kern="100" dirty="0">
                <a:solidFill>
                  <a:srgbClr val="000000"/>
                </a:solidFill>
                <a:effectLst/>
                <a:latin typeface="游明朝" panose="02020400000000000000" pitchFamily="18" charset="-128"/>
                <a:ea typeface="游明朝" panose="02020400000000000000" pitchFamily="18" charset="-128"/>
                <a:cs typeface="+mn-cs"/>
              </a:rPr>
              <a:t>その使命とは、アダムとエバが、神様との約束を破ってしまったために、人間の心に入ってしまった、悪い心を、すべてなくす、という使命です。</a:t>
            </a:r>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200" kern="100" dirty="0">
                <a:solidFill>
                  <a:srgbClr val="000000"/>
                </a:solidFill>
                <a:effectLst/>
                <a:latin typeface="游明朝" panose="02020400000000000000" pitchFamily="18" charset="-128"/>
                <a:ea typeface="游明朝" panose="02020400000000000000" pitchFamily="18" charset="-128"/>
                <a:cs typeface="+mn-cs"/>
              </a:rPr>
              <a:t>そのために、イエス様は</a:t>
            </a:r>
            <a:r>
              <a:rPr lang="ja-JP" altLang="ja-JP" sz="1200" kern="100" dirty="0">
                <a:solidFill>
                  <a:srgbClr val="000000"/>
                </a:solidFill>
                <a:effectLst/>
                <a:latin typeface="游明朝" panose="02020400000000000000" pitchFamily="18" charset="-128"/>
                <a:ea typeface="游明朝" panose="02020400000000000000" pitchFamily="18" charset="-128"/>
                <a:cs typeface="+mn-cs"/>
              </a:rPr>
              <a:t>メシヤ</a:t>
            </a:r>
            <a:r>
              <a:rPr lang="ja-JP" altLang="en-US" sz="1200" kern="100" dirty="0">
                <a:solidFill>
                  <a:srgbClr val="000000"/>
                </a:solidFill>
                <a:effectLst/>
                <a:latin typeface="游明朝" panose="02020400000000000000" pitchFamily="18" charset="-128"/>
                <a:ea typeface="游明朝" panose="02020400000000000000" pitchFamily="18" charset="-128"/>
                <a:cs typeface="+mn-cs"/>
              </a:rPr>
              <a:t>として、</a:t>
            </a:r>
            <a:r>
              <a:rPr lang="ja-JP" altLang="ja-JP" sz="1200" kern="100" dirty="0">
                <a:solidFill>
                  <a:srgbClr val="000000"/>
                </a:solidFill>
                <a:effectLst/>
                <a:latin typeface="游明朝" panose="02020400000000000000" pitchFamily="18" charset="-128"/>
                <a:ea typeface="游明朝" panose="02020400000000000000" pitchFamily="18" charset="-128"/>
                <a:cs typeface="+mn-cs"/>
              </a:rPr>
              <a:t>サタンと闘って勝利しなければなりません。</a:t>
            </a:r>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今日はそんな、特別な使命をもった、イエス様の誕生のお話しをします。</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969692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kern="100" dirty="0">
                <a:solidFill>
                  <a:srgbClr val="000000"/>
                </a:solidFill>
                <a:effectLst/>
                <a:latin typeface="游明朝" panose="02020400000000000000" pitchFamily="18" charset="-128"/>
                <a:ea typeface="游明朝" panose="02020400000000000000" pitchFamily="18" charset="-128"/>
                <a:cs typeface="+mn-cs"/>
              </a:rPr>
              <a:t>ナザレという町に</a:t>
            </a:r>
            <a:r>
              <a:rPr lang="ja-JP" altLang="ja-JP" sz="1200" kern="100" dirty="0">
                <a:solidFill>
                  <a:srgbClr val="000000"/>
                </a:solidFill>
                <a:effectLst/>
                <a:latin typeface="游明朝" panose="02020400000000000000" pitchFamily="18" charset="-128"/>
                <a:ea typeface="游明朝" panose="02020400000000000000" pitchFamily="18" charset="-128"/>
                <a:cs typeface="+mn-cs"/>
              </a:rPr>
              <a:t>マリヤ</a:t>
            </a:r>
            <a:r>
              <a:rPr lang="ja-JP" altLang="en-US" sz="1200" kern="100" dirty="0">
                <a:solidFill>
                  <a:srgbClr val="000000"/>
                </a:solidFill>
                <a:effectLst/>
                <a:latin typeface="游明朝" panose="02020400000000000000" pitchFamily="18" charset="-128"/>
                <a:ea typeface="游明朝" panose="02020400000000000000" pitchFamily="18" charset="-128"/>
                <a:cs typeface="+mn-cs"/>
              </a:rPr>
              <a:t>という女性がいました。</a:t>
            </a:r>
            <a:r>
              <a:rPr lang="ja-JP" altLang="ja-JP" sz="1200" kern="100" dirty="0">
                <a:solidFill>
                  <a:srgbClr val="000000"/>
                </a:solidFill>
                <a:effectLst/>
                <a:latin typeface="游明朝" panose="02020400000000000000" pitchFamily="18" charset="-128"/>
                <a:ea typeface="游明朝" panose="02020400000000000000" pitchFamily="18" charset="-128"/>
                <a:cs typeface="+mn-cs"/>
              </a:rPr>
              <a:t>マリヤはとても心の美しい人で</a:t>
            </a:r>
            <a:r>
              <a:rPr lang="ja-JP" altLang="en-US" sz="1200" kern="100" dirty="0">
                <a:solidFill>
                  <a:srgbClr val="000000"/>
                </a:solidFill>
                <a:effectLst/>
                <a:latin typeface="游明朝" panose="02020400000000000000" pitchFamily="18" charset="-128"/>
                <a:ea typeface="游明朝" panose="02020400000000000000" pitchFamily="18" charset="-128"/>
                <a:cs typeface="+mn-cs"/>
              </a:rPr>
              <a:t>、</a:t>
            </a:r>
            <a:r>
              <a:rPr lang="ja-JP" altLang="ja-JP" sz="1200" kern="100" dirty="0">
                <a:solidFill>
                  <a:srgbClr val="000000"/>
                </a:solidFill>
                <a:effectLst/>
                <a:latin typeface="游明朝" panose="02020400000000000000" pitchFamily="18" charset="-128"/>
                <a:ea typeface="游明朝" panose="02020400000000000000" pitchFamily="18" charset="-128"/>
                <a:cs typeface="+mn-cs"/>
              </a:rPr>
              <a:t>神様のためならどんなことでもします、という正しい心をもっていました。</a:t>
            </a:r>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kern="100" dirty="0">
                <a:solidFill>
                  <a:srgbClr val="000000"/>
                </a:solidFill>
                <a:effectLst/>
                <a:latin typeface="游明朝" panose="02020400000000000000" pitchFamily="18" charset="-128"/>
                <a:ea typeface="游明朝" panose="02020400000000000000" pitchFamily="18" charset="-128"/>
                <a:cs typeface="+mn-cs"/>
              </a:rPr>
              <a:t>そして、</a:t>
            </a:r>
            <a:r>
              <a:rPr lang="ja-JP" altLang="ja-JP" sz="1200" kern="100" dirty="0">
                <a:solidFill>
                  <a:srgbClr val="000000"/>
                </a:solidFill>
                <a:effectLst/>
                <a:latin typeface="游明朝" panose="02020400000000000000" pitchFamily="18" charset="-128"/>
                <a:ea typeface="游明朝" panose="02020400000000000000" pitchFamily="18" charset="-128"/>
                <a:cs typeface="+mn-cs"/>
              </a:rPr>
              <a:t>マリヤは、ヨセフと言う人と結婚の約束をしていました。</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ADF2C717-B88E-40E5-AE0E-0F7BA4D7F6BF}" type="slidenum">
              <a:rPr kumimoji="1" lang="ja-JP" altLang="en-US" smtClean="0"/>
              <a:t>4</a:t>
            </a:fld>
            <a:endParaRPr kumimoji="1" lang="ja-JP" altLang="en-US"/>
          </a:p>
        </p:txBody>
      </p:sp>
    </p:spTree>
    <p:extLst>
      <p:ext uri="{BB962C8B-B14F-4D97-AF65-F5344CB8AC3E}">
        <p14:creationId xmlns:p14="http://schemas.microsoft.com/office/powerpoint/2010/main" val="1544459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ある時、神様の使いである、天使ガブリエルがマリヤの前に現れて</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「おめでとうございます。あなたは男の子を産むでしょう。その子をイエスと名づけなさい。その子は神の子であり、王様となるでしょう」と、言いました。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マリヤは驚きながらも「神様のおっしゃる通りにいたします」と、受け入れたのでした。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当時は、結婚していない女性が、子女を産むことは、「死刑」になります。</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それでも、神様のことを愛していたマリヤは、神様の言葉を信じ受け入れました。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そして、マリヤは、神様の言う通り、妊娠をしました。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800" kern="100" dirty="0">
                <a:solidFill>
                  <a:srgbClr val="000000"/>
                </a:solidFill>
                <a:effectLst/>
                <a:latin typeface="游明朝" panose="02020400000000000000" pitchFamily="18" charset="-128"/>
                <a:ea typeface="游明朝" panose="02020400000000000000" pitchFamily="18" charset="-128"/>
                <a:cs typeface="+mn-cs"/>
              </a:rPr>
              <a:t>妊娠というのは、お母さんのお腹に赤ちゃんの命が宿ることです。</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2453650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夫のヨセフは最初驚きました。</a:t>
            </a:r>
            <a:endParaRPr kumimoji="1" lang="en-US" altLang="ja-JP" dirty="0"/>
          </a:p>
          <a:p>
            <a:endParaRPr kumimoji="1" lang="en-US" altLang="ja-JP" dirty="0"/>
          </a:p>
          <a:p>
            <a:r>
              <a:rPr kumimoji="1" lang="ja-JP" altLang="en-US" dirty="0"/>
              <a:t>自分とまだ結婚していないマリヤのおなかがどんどん大きくなっていくのです。</a:t>
            </a:r>
            <a:endParaRPr kumimoji="1" lang="en-US" altLang="ja-JP" dirty="0"/>
          </a:p>
          <a:p>
            <a:endParaRPr kumimoji="1" lang="en-US" altLang="ja-JP" dirty="0"/>
          </a:p>
          <a:p>
            <a:r>
              <a:rPr kumimoji="1" lang="ja-JP" altLang="en-US" dirty="0"/>
              <a:t>ヨセフは最初信じることができませんでした。</a:t>
            </a:r>
            <a:endParaRPr kumimoji="1" lang="en-US" altLang="ja-JP" dirty="0"/>
          </a:p>
          <a:p>
            <a:endParaRPr kumimoji="1" lang="en-US" altLang="ja-JP" dirty="0"/>
          </a:p>
          <a:p>
            <a:r>
              <a:rPr kumimoji="1" lang="ja-JP" altLang="en-US" dirty="0"/>
              <a:t>すると、ヨセフのもとにも天使がやってきて、ヨセフに言いました。</a:t>
            </a:r>
            <a:endParaRPr kumimoji="1" lang="en-US" altLang="ja-JP" dirty="0"/>
          </a:p>
          <a:p>
            <a:endParaRPr kumimoji="1" lang="en-US" altLang="ja-JP" dirty="0"/>
          </a:p>
          <a:p>
            <a:r>
              <a:rPr kumimoji="1" lang="ja-JP" altLang="en-US" dirty="0"/>
              <a:t>「心配しないでマリヤを妻として迎えない。マリヤのお腹には神様の子がいます。そして名前をイエスと名付けなさい」</a:t>
            </a:r>
            <a:endParaRPr kumimoji="1" lang="en-US" altLang="ja-JP" dirty="0"/>
          </a:p>
          <a:p>
            <a:endParaRPr kumimoji="1" lang="en-US" altLang="ja-JP" dirty="0"/>
          </a:p>
          <a:p>
            <a:r>
              <a:rPr kumimoji="1" lang="ja-JP" altLang="en-US" dirty="0"/>
              <a:t>ヨセフは神様の言葉を信じました。</a:t>
            </a:r>
          </a:p>
        </p:txBody>
      </p:sp>
      <p:sp>
        <p:nvSpPr>
          <p:cNvPr id="4" name="スライド番号プレースホルダー 3"/>
          <p:cNvSpPr>
            <a:spLocks noGrp="1"/>
          </p:cNvSpPr>
          <p:nvPr>
            <p:ph type="sldNum" sz="quarter" idx="5"/>
          </p:nvPr>
        </p:nvSpPr>
        <p:spPr/>
        <p:txBody>
          <a:bodyPr/>
          <a:lstStyle/>
          <a:p>
            <a:fld id="{ADF2C717-B88E-40E5-AE0E-0F7BA4D7F6BF}" type="slidenum">
              <a:rPr kumimoji="1" lang="ja-JP" altLang="en-US" smtClean="0"/>
              <a:t>6</a:t>
            </a:fld>
            <a:endParaRPr kumimoji="1" lang="ja-JP" altLang="en-US"/>
          </a:p>
        </p:txBody>
      </p:sp>
    </p:spTree>
    <p:extLst>
      <p:ext uri="{BB962C8B-B14F-4D97-AF65-F5344CB8AC3E}">
        <p14:creationId xmlns:p14="http://schemas.microsoft.com/office/powerpoint/2010/main" val="3036796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マリヤは、お腹が大きくなってくると、夫のヨセフと一緒に、</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自分たちの生まれ故郷であるベツレヘムに帰りました。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ja-JP" sz="1800" kern="100" dirty="0">
                <a:solidFill>
                  <a:srgbClr val="000000"/>
                </a:solidFill>
                <a:effectLst/>
                <a:latin typeface="游明朝" panose="02020400000000000000" pitchFamily="18" charset="-128"/>
                <a:ea typeface="游明朝" panose="02020400000000000000" pitchFamily="18" charset="-128"/>
                <a:cs typeface="+mn-cs"/>
              </a:rPr>
              <a:t>しかし、どこも宿屋はいっぱいでしたので、二人は仕方なく、馬小屋に泊まることになりました。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ADF2C717-B88E-40E5-AE0E-0F7BA4D7F6BF}" type="slidenum">
              <a:rPr kumimoji="1" lang="ja-JP" altLang="en-US" smtClean="0"/>
              <a:t>7</a:t>
            </a:fld>
            <a:endParaRPr kumimoji="1" lang="ja-JP" altLang="en-US"/>
          </a:p>
        </p:txBody>
      </p:sp>
    </p:spTree>
    <p:extLst>
      <p:ext uri="{BB962C8B-B14F-4D97-AF65-F5344CB8AC3E}">
        <p14:creationId xmlns:p14="http://schemas.microsoft.com/office/powerpoint/2010/main" val="2104772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fontAlgn="base"/>
            <a:r>
              <a:rPr lang="ja-JP" altLang="ja-JP" sz="1200" kern="100" dirty="0">
                <a:solidFill>
                  <a:srgbClr val="000000"/>
                </a:solidFill>
                <a:effectLst/>
                <a:latin typeface="游明朝" panose="02020400000000000000" pitchFamily="18" charset="-128"/>
                <a:ea typeface="游明朝" panose="02020400000000000000" pitchFamily="18" charset="-128"/>
                <a:cs typeface="+mn-cs"/>
              </a:rPr>
              <a:t>その夜、神様と人類が長い間準備して待ち望んだ神の子イエス様がお生まれになりました。</a:t>
            </a:r>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200" kern="100" dirty="0">
                <a:solidFill>
                  <a:srgbClr val="000000"/>
                </a:solidFill>
                <a:effectLst/>
                <a:latin typeface="游明朝" panose="02020400000000000000" pitchFamily="18" charset="-128"/>
                <a:ea typeface="游明朝" panose="02020400000000000000" pitchFamily="18" charset="-128"/>
                <a:cs typeface="+mn-cs"/>
              </a:rPr>
              <a:t>神様はどれほど喜ばれたでしょうか。</a:t>
            </a:r>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200" kern="100" dirty="0">
                <a:solidFill>
                  <a:srgbClr val="000000"/>
                </a:solidFill>
                <a:effectLst/>
                <a:latin typeface="游明朝" panose="02020400000000000000" pitchFamily="18" charset="-128"/>
                <a:ea typeface="游明朝" panose="02020400000000000000" pitchFamily="18" charset="-128"/>
                <a:cs typeface="+mn-cs"/>
              </a:rPr>
              <a:t>本当ならアダムとエバが神様の子供として神様と一緒に住むはずでした。</a:t>
            </a:r>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200" kern="100" dirty="0">
                <a:solidFill>
                  <a:srgbClr val="000000"/>
                </a:solidFill>
                <a:effectLst/>
                <a:latin typeface="游明朝" panose="02020400000000000000" pitchFamily="18" charset="-128"/>
                <a:ea typeface="游明朝" panose="02020400000000000000" pitchFamily="18" charset="-128"/>
                <a:cs typeface="+mn-cs"/>
              </a:rPr>
              <a:t>しかし、アダムとエバは神様との約束を破り、神様の下から離れていってしまったのです。</a:t>
            </a:r>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endParaRPr lang="en-US" altLang="ja-JP" sz="1200" kern="100" dirty="0">
              <a:solidFill>
                <a:srgbClr val="000000"/>
              </a:solidFill>
              <a:effectLst/>
              <a:latin typeface="游明朝" panose="02020400000000000000" pitchFamily="18" charset="-128"/>
              <a:ea typeface="游明朝" panose="02020400000000000000" pitchFamily="18" charset="-128"/>
              <a:cs typeface="+mn-cs"/>
            </a:endParaRPr>
          </a:p>
          <a:p>
            <a:pPr algn="just" fontAlgn="base"/>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神様はどんなにさみしかったでしょうか。</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そして、この日、神様の子供としてイエス様が誕生したのです。</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fontAlgn="base"/>
            <a:r>
              <a:rPr lang="en-US" altLang="ja-JP" sz="1200" kern="100" dirty="0">
                <a:solidFill>
                  <a:srgbClr val="000000"/>
                </a:solidFill>
                <a:effectLst/>
                <a:latin typeface="游明朝" panose="02020400000000000000" pitchFamily="18" charset="-128"/>
                <a:ea typeface="游明朝" panose="02020400000000000000" pitchFamily="18" charset="-128"/>
                <a:cs typeface="+mn-cs"/>
              </a:rPr>
              <a:t> </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ADF2C717-B88E-40E5-AE0E-0F7BA4D7F6BF}" type="slidenum">
              <a:rPr kumimoji="1" lang="ja-JP" altLang="en-US" smtClean="0"/>
              <a:t>8</a:t>
            </a:fld>
            <a:endParaRPr kumimoji="1" lang="ja-JP" altLang="en-US"/>
          </a:p>
        </p:txBody>
      </p:sp>
    </p:spTree>
    <p:extLst>
      <p:ext uri="{BB962C8B-B14F-4D97-AF65-F5344CB8AC3E}">
        <p14:creationId xmlns:p14="http://schemas.microsoft.com/office/powerpoint/2010/main" val="20708407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イエス様が産まれた時、いろいろなところで、奇跡が起きました。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ある場所では、</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羊飼いたちが、夜、羊の番をして</a:t>
            </a:r>
            <a:r>
              <a:rPr lang="ja-JP" altLang="en-US" sz="1800" kern="100" dirty="0">
                <a:solidFill>
                  <a:srgbClr val="000000"/>
                </a:solidFill>
                <a:effectLst/>
                <a:latin typeface="游明朝" panose="02020400000000000000" pitchFamily="18" charset="-128"/>
                <a:ea typeface="游明朝" panose="02020400000000000000" pitchFamily="18" charset="-128"/>
                <a:cs typeface="+mn-cs"/>
              </a:rPr>
              <a:t>いたのですが、そこに、</a:t>
            </a: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神様のみ使いが現われて「おそれるな。きょう、ダビデの町に神の子がお生まれになった。」と、言いました。</a:t>
            </a: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solidFill>
                <a:srgbClr val="000000"/>
              </a:solidFill>
              <a:effectLst/>
              <a:latin typeface="游明朝" panose="02020400000000000000" pitchFamily="18" charset="-128"/>
              <a:ea typeface="游明朝" panose="02020400000000000000" pitchFamily="18"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solidFill>
                  <a:srgbClr val="000000"/>
                </a:solidFill>
                <a:effectLst/>
                <a:latin typeface="游明朝" panose="02020400000000000000" pitchFamily="18" charset="-128"/>
                <a:ea typeface="游明朝" panose="02020400000000000000" pitchFamily="18" charset="-128"/>
                <a:cs typeface="+mn-cs"/>
              </a:rPr>
              <a:t>驚いた羊飼いたちは、喜んでイエス様のもとにかけつけました。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1148956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1EDE8040-D36B-4127-9448-B0E4D9F23688}" type="datetimeFigureOut">
              <a:rPr kumimoji="1" lang="ja-JP" altLang="en-US" smtClean="0"/>
              <a:t>2022/10/14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27468614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EDE8040-D36B-4127-9448-B0E4D9F23688}" type="datetimeFigureOut">
              <a:rPr kumimoji="1" lang="ja-JP" altLang="en-US" smtClean="0"/>
              <a:t>2022/10/14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244866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EDE8040-D36B-4127-9448-B0E4D9F23688}" type="datetimeFigureOut">
              <a:rPr kumimoji="1" lang="ja-JP" altLang="en-US" smtClean="0"/>
              <a:t>2022/10/14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1661573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EDE8040-D36B-4127-9448-B0E4D9F23688}" type="datetimeFigureOut">
              <a:rPr kumimoji="1" lang="ja-JP" altLang="en-US" smtClean="0"/>
              <a:t>2022/10/14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4082353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EDE8040-D36B-4127-9448-B0E4D9F23688}" type="datetimeFigureOut">
              <a:rPr kumimoji="1" lang="ja-JP" altLang="en-US" smtClean="0"/>
              <a:t>2022/10/14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375316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1EDE8040-D36B-4127-9448-B0E4D9F23688}" type="datetimeFigureOut">
              <a:rPr kumimoji="1" lang="ja-JP" altLang="en-US" smtClean="0"/>
              <a:t>2022/10/14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3050915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1EDE8040-D36B-4127-9448-B0E4D9F23688}" type="datetimeFigureOut">
              <a:rPr kumimoji="1" lang="ja-JP" altLang="en-US" smtClean="0"/>
              <a:t>2022/10/14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3180160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EDE8040-D36B-4127-9448-B0E4D9F23688}" type="datetimeFigureOut">
              <a:rPr kumimoji="1" lang="ja-JP" altLang="en-US" smtClean="0"/>
              <a:t>2022/10/14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3609142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DE8040-D36B-4127-9448-B0E4D9F23688}" type="datetimeFigureOut">
              <a:rPr kumimoji="1" lang="ja-JP" altLang="en-US" smtClean="0"/>
              <a:t>2022/10/14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2225674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EDE8040-D36B-4127-9448-B0E4D9F23688}" type="datetimeFigureOut">
              <a:rPr kumimoji="1" lang="ja-JP" altLang="en-US" smtClean="0"/>
              <a:t>2022/10/14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868523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EDE8040-D36B-4127-9448-B0E4D9F23688}" type="datetimeFigureOut">
              <a:rPr kumimoji="1" lang="ja-JP" altLang="en-US" smtClean="0"/>
              <a:t>2022/10/14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42216445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DE8040-D36B-4127-9448-B0E4D9F23688}" type="datetimeFigureOut">
              <a:rPr kumimoji="1" lang="ja-JP" altLang="en-US" smtClean="0"/>
              <a:t>2022/10/14</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DBA0C4-EB13-43F5-88F6-DC4FE59FCD0B}" type="slidenum">
              <a:rPr kumimoji="1" lang="ja-JP" altLang="en-US" smtClean="0"/>
              <a:t>‹#›</a:t>
            </a:fld>
            <a:endParaRPr kumimoji="1" lang="ja-JP" altLang="en-US"/>
          </a:p>
        </p:txBody>
      </p:sp>
    </p:spTree>
    <p:extLst>
      <p:ext uri="{BB962C8B-B14F-4D97-AF65-F5344CB8AC3E}">
        <p14:creationId xmlns:p14="http://schemas.microsoft.com/office/powerpoint/2010/main" val="156592183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 y="1"/>
            <a:ext cx="9144000" cy="6857999"/>
          </a:xfrm>
          <a:effectLst/>
        </p:spPr>
      </p:pic>
      <p:sp>
        <p:nvSpPr>
          <p:cNvPr id="11" name="テキスト ボックス 10">
            <a:extLst>
              <a:ext uri="{FF2B5EF4-FFF2-40B4-BE49-F238E27FC236}">
                <a16:creationId xmlns:a16="http://schemas.microsoft.com/office/drawing/2014/main" id="{A374C4C1-BF65-9548-975E-636E0D66B1D2}"/>
              </a:ext>
            </a:extLst>
          </p:cNvPr>
          <p:cNvSpPr txBox="1"/>
          <p:nvPr/>
        </p:nvSpPr>
        <p:spPr>
          <a:xfrm>
            <a:off x="1024739" y="2495181"/>
            <a:ext cx="6858000" cy="1938992"/>
          </a:xfrm>
          <a:prstGeom prst="rect">
            <a:avLst/>
          </a:prstGeom>
          <a:noFill/>
        </p:spPr>
        <p:txBody>
          <a:bodyPr wrap="square" rtlCol="0">
            <a:spAutoFit/>
          </a:bodyPr>
          <a:lstStyle/>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みんなが待ち望んだ</a:t>
            </a:r>
            <a:endParaRPr lang="en-US" altLang="ja-JP"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イエスさまの誕生</a:t>
            </a:r>
            <a:endParaRPr lang="ja-JP" altLang="en-US" sz="45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12" name="テキスト ボックス 11">
            <a:extLst>
              <a:ext uri="{FF2B5EF4-FFF2-40B4-BE49-F238E27FC236}">
                <a16:creationId xmlns:a16="http://schemas.microsoft.com/office/drawing/2014/main" id="{E2377229-14AA-0246-B3ED-41386E71F918}"/>
              </a:ext>
            </a:extLst>
          </p:cNvPr>
          <p:cNvSpPr txBox="1"/>
          <p:nvPr/>
        </p:nvSpPr>
        <p:spPr>
          <a:xfrm>
            <a:off x="1574615" y="1044951"/>
            <a:ext cx="5758248" cy="1015663"/>
          </a:xfrm>
          <a:prstGeom prst="rect">
            <a:avLst/>
          </a:prstGeom>
          <a:noFill/>
          <a:ln>
            <a:noFill/>
          </a:ln>
        </p:spPr>
        <p:txBody>
          <a:bodyPr wrap="square" rtlCol="0">
            <a:spAutoFit/>
          </a:bodyPr>
          <a:lstStyle/>
          <a:p>
            <a:r>
              <a:rPr lang="ja-JP" altLang="en-US" sz="6000" dirty="0">
                <a:solidFill>
                  <a:srgbClr val="006666"/>
                </a:solidFill>
                <a:latin typeface="UD デジタル 教科書体 NK-B" panose="02020700000000000000" pitchFamily="18" charset="-128"/>
                <a:ea typeface="UD デジタル 教科書体 NK-B" panose="02020700000000000000" pitchFamily="18" charset="-128"/>
              </a:rPr>
              <a:t>きょうのおはなし</a:t>
            </a:r>
          </a:p>
        </p:txBody>
      </p:sp>
      <p:sp>
        <p:nvSpPr>
          <p:cNvPr id="6" name="テキスト ボックス 5">
            <a:extLst>
              <a:ext uri="{FF2B5EF4-FFF2-40B4-BE49-F238E27FC236}">
                <a16:creationId xmlns:a16="http://schemas.microsoft.com/office/drawing/2014/main" id="{62BFF0BF-FAE5-D623-BBC9-58B0A4D05B19}"/>
              </a:ext>
            </a:extLst>
          </p:cNvPr>
          <p:cNvSpPr txBox="1"/>
          <p:nvPr/>
        </p:nvSpPr>
        <p:spPr>
          <a:xfrm>
            <a:off x="991867" y="4362820"/>
            <a:ext cx="6750749" cy="769441"/>
          </a:xfrm>
          <a:prstGeom prst="rect">
            <a:avLst/>
          </a:prstGeom>
          <a:noFill/>
        </p:spPr>
        <p:txBody>
          <a:bodyPr wrap="square">
            <a:spAutoFit/>
          </a:bodyPr>
          <a:lstStyle/>
          <a:p>
            <a:pPr algn="ctr"/>
            <a:r>
              <a:rPr lang="ja-JP" altLang="en-US" sz="44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（イエスさま①）</a:t>
            </a:r>
          </a:p>
        </p:txBody>
      </p:sp>
      <p:sp>
        <p:nvSpPr>
          <p:cNvPr id="8" name="テキスト ボックス 7">
            <a:extLst>
              <a:ext uri="{FF2B5EF4-FFF2-40B4-BE49-F238E27FC236}">
                <a16:creationId xmlns:a16="http://schemas.microsoft.com/office/drawing/2014/main" id="{8B70B1CE-7E1B-DA25-D786-693E3886CFD5}"/>
              </a:ext>
            </a:extLst>
          </p:cNvPr>
          <p:cNvSpPr txBox="1"/>
          <p:nvPr/>
        </p:nvSpPr>
        <p:spPr>
          <a:xfrm>
            <a:off x="4280742" y="2326880"/>
            <a:ext cx="1987784" cy="338554"/>
          </a:xfrm>
          <a:prstGeom prst="rect">
            <a:avLst/>
          </a:prstGeom>
          <a:noFill/>
        </p:spPr>
        <p:txBody>
          <a:bodyPr wrap="square">
            <a:spAutoFit/>
          </a:bodyPr>
          <a:lstStyle/>
          <a:p>
            <a:r>
              <a:rPr lang="ja-JP" altLang="en-US" sz="1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ま　　　　　　　　　　のぞ</a:t>
            </a:r>
          </a:p>
        </p:txBody>
      </p:sp>
      <p:sp>
        <p:nvSpPr>
          <p:cNvPr id="7" name="テキスト ボックス 6">
            <a:extLst>
              <a:ext uri="{FF2B5EF4-FFF2-40B4-BE49-F238E27FC236}">
                <a16:creationId xmlns:a16="http://schemas.microsoft.com/office/drawing/2014/main" id="{36DA3982-9493-18F7-BF0E-FB833C0A5BE4}"/>
              </a:ext>
            </a:extLst>
          </p:cNvPr>
          <p:cNvSpPr txBox="1"/>
          <p:nvPr/>
        </p:nvSpPr>
        <p:spPr>
          <a:xfrm>
            <a:off x="5872799" y="3259722"/>
            <a:ext cx="1659309" cy="338554"/>
          </a:xfrm>
          <a:prstGeom prst="rect">
            <a:avLst/>
          </a:prstGeom>
          <a:noFill/>
        </p:spPr>
        <p:txBody>
          <a:bodyPr wrap="square">
            <a:spAutoFit/>
          </a:bodyPr>
          <a:lstStyle/>
          <a:p>
            <a:r>
              <a:rPr lang="ja-JP" altLang="en-US" sz="1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たんじょう</a:t>
            </a: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E2DDBFE6-6673-41BA-A9E7-5EE81F47CAFD}"/>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126" y="0"/>
            <a:ext cx="9698557" cy="6858000"/>
          </a:xfrm>
        </p:spPr>
      </p:pic>
      <p:grpSp>
        <p:nvGrpSpPr>
          <p:cNvPr id="2" name="グループ化 1">
            <a:extLst>
              <a:ext uri="{FF2B5EF4-FFF2-40B4-BE49-F238E27FC236}">
                <a16:creationId xmlns:a16="http://schemas.microsoft.com/office/drawing/2014/main" id="{4D2B30FA-6CBD-9CE9-202C-F3E789DEE4E4}"/>
              </a:ext>
            </a:extLst>
          </p:cNvPr>
          <p:cNvGrpSpPr/>
          <p:nvPr/>
        </p:nvGrpSpPr>
        <p:grpSpPr>
          <a:xfrm>
            <a:off x="998517" y="315749"/>
            <a:ext cx="2923243" cy="785854"/>
            <a:chOff x="2351719" y="5327375"/>
            <a:chExt cx="2923243" cy="785854"/>
          </a:xfrm>
        </p:grpSpPr>
        <p:sp>
          <p:nvSpPr>
            <p:cNvPr id="3" name="四角形: 角を丸くする 2">
              <a:extLst>
                <a:ext uri="{FF2B5EF4-FFF2-40B4-BE49-F238E27FC236}">
                  <a16:creationId xmlns:a16="http://schemas.microsoft.com/office/drawing/2014/main" id="{671A2C82-E18A-3868-AC64-F1D67001C289}"/>
                </a:ext>
              </a:extLst>
            </p:cNvPr>
            <p:cNvSpPr/>
            <p:nvPr/>
          </p:nvSpPr>
          <p:spPr>
            <a:xfrm>
              <a:off x="2351719" y="5327375"/>
              <a:ext cx="2923243" cy="75537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4DB58144-07D3-A3E8-3AA1-B494AB6AAF53}"/>
                </a:ext>
              </a:extLst>
            </p:cNvPr>
            <p:cNvSpPr txBox="1"/>
            <p:nvPr/>
          </p:nvSpPr>
          <p:spPr>
            <a:xfrm>
              <a:off x="2573900" y="5466898"/>
              <a:ext cx="2478880" cy="646331"/>
            </a:xfrm>
            <a:prstGeom prst="rect">
              <a:avLst/>
            </a:prstGeom>
            <a:noFill/>
          </p:spPr>
          <p:txBody>
            <a:bodyPr wrap="square" rtlCol="0">
              <a:spAutoFit/>
            </a:bodyPr>
            <a:lstStyle/>
            <a:p>
              <a:r>
                <a:rPr kumimoji="1"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三人の博士</a:t>
              </a:r>
            </a:p>
          </p:txBody>
        </p:sp>
      </p:grpSp>
      <p:sp>
        <p:nvSpPr>
          <p:cNvPr id="6" name="テキスト ボックス 5">
            <a:extLst>
              <a:ext uri="{FF2B5EF4-FFF2-40B4-BE49-F238E27FC236}">
                <a16:creationId xmlns:a16="http://schemas.microsoft.com/office/drawing/2014/main" id="{93E30BC9-DE8A-694D-8D2F-1D0494668A93}"/>
              </a:ext>
            </a:extLst>
          </p:cNvPr>
          <p:cNvSpPr txBox="1"/>
          <p:nvPr/>
        </p:nvSpPr>
        <p:spPr>
          <a:xfrm>
            <a:off x="1389897" y="301106"/>
            <a:ext cx="2421441" cy="276999"/>
          </a:xfrm>
          <a:prstGeom prst="rect">
            <a:avLst/>
          </a:prstGeom>
          <a:noFill/>
        </p:spPr>
        <p:txBody>
          <a:bodyPr wrap="square" rtlCol="0">
            <a:spAutoFit/>
          </a:bodyPr>
          <a:lstStyle/>
          <a:p>
            <a:r>
              <a:rPr kumimoji="1" lang="ja-JP" altLang="en-US" sz="1200" dirty="0">
                <a:solidFill>
                  <a:schemeClr val="bg1"/>
                </a:solidFill>
                <a:latin typeface="UD デジタル 教科書体 NK-B" panose="02020700000000000000" pitchFamily="18" charset="-128"/>
                <a:ea typeface="UD デジタル 教科書体 NK-B" panose="02020700000000000000" pitchFamily="18" charset="-128"/>
              </a:rPr>
              <a:t>さんにん　　　　　　　　　　はかせ</a:t>
            </a:r>
          </a:p>
        </p:txBody>
      </p:sp>
    </p:spTree>
    <p:extLst>
      <p:ext uri="{BB962C8B-B14F-4D97-AF65-F5344CB8AC3E}">
        <p14:creationId xmlns:p14="http://schemas.microsoft.com/office/powerpoint/2010/main" val="260931050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45FB4637-43F7-4DE9-9A47-A68F64DC344F}"/>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84621" y="0"/>
            <a:ext cx="9713241" cy="6858000"/>
          </a:xfrm>
        </p:spPr>
      </p:pic>
    </p:spTree>
    <p:extLst>
      <p:ext uri="{BB962C8B-B14F-4D97-AF65-F5344CB8AC3E}">
        <p14:creationId xmlns:p14="http://schemas.microsoft.com/office/powerpoint/2010/main" val="333600378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4EDACFDD-2921-DBF7-B215-9106EE2F7D01}"/>
              </a:ext>
            </a:extLst>
          </p:cNvPr>
          <p:cNvPicPr>
            <a:picLocks noChangeAspect="1"/>
          </p:cNvPicPr>
          <p:nvPr/>
        </p:nvPicPr>
        <p:blipFill rotWithShape="1">
          <a:blip r:embed="rId3"/>
          <a:srcRect l="18080" r="14161"/>
          <a:stretch/>
        </p:blipFill>
        <p:spPr>
          <a:xfrm>
            <a:off x="2095151" y="2286000"/>
            <a:ext cx="4953698" cy="4271745"/>
          </a:xfrm>
          <a:prstGeom prst="ellipse">
            <a:avLst/>
          </a:prstGeom>
          <a:ln w="63500" cap="rnd">
            <a:solidFill>
              <a:schemeClr val="bg1"/>
            </a:solidFill>
          </a:ln>
          <a:effectLst>
            <a:softEdge rad="317500"/>
          </a:effectLst>
        </p:spPr>
      </p:pic>
      <p:sp>
        <p:nvSpPr>
          <p:cNvPr id="8" name="テキスト ボックス 7">
            <a:extLst>
              <a:ext uri="{FF2B5EF4-FFF2-40B4-BE49-F238E27FC236}">
                <a16:creationId xmlns:a16="http://schemas.microsoft.com/office/drawing/2014/main" id="{36C1A064-5A2E-0C7C-666D-FDC3F2183568}"/>
              </a:ext>
            </a:extLst>
          </p:cNvPr>
          <p:cNvSpPr txBox="1"/>
          <p:nvPr/>
        </p:nvSpPr>
        <p:spPr>
          <a:xfrm>
            <a:off x="1282700" y="755134"/>
            <a:ext cx="6578600" cy="923330"/>
          </a:xfrm>
          <a:prstGeom prst="rect">
            <a:avLst/>
          </a:prstGeom>
          <a:noFill/>
        </p:spPr>
        <p:txBody>
          <a:bodyPr wrap="square">
            <a:spAutoFit/>
          </a:bodyPr>
          <a:lstStyle/>
          <a:p>
            <a:pPr algn="ctr"/>
            <a:r>
              <a:rPr kumimoji="1" lang="ja-JP" altLang="en-US" sz="5400" b="1" dirty="0">
                <a:latin typeface="UD デジタル 教科書体 N-B" panose="02020700000000000000" pitchFamily="17" charset="-128"/>
                <a:ea typeface="UD デジタル 教科書体 N-B" panose="02020700000000000000" pitchFamily="17" charset="-128"/>
              </a:rPr>
              <a:t>イエス様＝神の子</a:t>
            </a:r>
            <a:endParaRPr kumimoji="1" lang="en-US" altLang="ja-JP" sz="5400" b="1" dirty="0">
              <a:latin typeface="UD デジタル 教科書体 N-B" panose="02020700000000000000" pitchFamily="17" charset="-128"/>
              <a:ea typeface="UD デジタル 教科書体 N-B" panose="02020700000000000000" pitchFamily="17" charset="-128"/>
            </a:endParaRPr>
          </a:p>
        </p:txBody>
      </p:sp>
      <p:sp>
        <p:nvSpPr>
          <p:cNvPr id="2" name="テキスト ボックス 1">
            <a:extLst>
              <a:ext uri="{FF2B5EF4-FFF2-40B4-BE49-F238E27FC236}">
                <a16:creationId xmlns:a16="http://schemas.microsoft.com/office/drawing/2014/main" id="{C70B93ED-DC4C-8D03-AEBE-E728BF29D4B3}"/>
              </a:ext>
            </a:extLst>
          </p:cNvPr>
          <p:cNvSpPr txBox="1"/>
          <p:nvPr/>
        </p:nvSpPr>
        <p:spPr>
          <a:xfrm>
            <a:off x="3975942" y="522357"/>
            <a:ext cx="583358" cy="338554"/>
          </a:xfrm>
          <a:prstGeom prst="rect">
            <a:avLst/>
          </a:prstGeom>
          <a:noFill/>
        </p:spPr>
        <p:txBody>
          <a:bodyPr wrap="square">
            <a:spAutoFit/>
          </a:bodyPr>
          <a:lstStyle/>
          <a:p>
            <a:r>
              <a:rPr lang="ja-JP" altLang="en-US" sz="1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さま</a:t>
            </a:r>
          </a:p>
        </p:txBody>
      </p:sp>
      <p:sp>
        <p:nvSpPr>
          <p:cNvPr id="3" name="テキスト ボックス 2">
            <a:extLst>
              <a:ext uri="{FF2B5EF4-FFF2-40B4-BE49-F238E27FC236}">
                <a16:creationId xmlns:a16="http://schemas.microsoft.com/office/drawing/2014/main" id="{962B560D-1053-E560-F717-818775466659}"/>
              </a:ext>
            </a:extLst>
          </p:cNvPr>
          <p:cNvSpPr txBox="1"/>
          <p:nvPr/>
        </p:nvSpPr>
        <p:spPr>
          <a:xfrm>
            <a:off x="5335263" y="522357"/>
            <a:ext cx="583358" cy="338554"/>
          </a:xfrm>
          <a:prstGeom prst="rect">
            <a:avLst/>
          </a:prstGeom>
          <a:noFill/>
        </p:spPr>
        <p:txBody>
          <a:bodyPr wrap="square">
            <a:spAutoFit/>
          </a:bodyPr>
          <a:lstStyle/>
          <a:p>
            <a:r>
              <a:rPr lang="ja-JP" altLang="en-US" sz="1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かみ</a:t>
            </a:r>
          </a:p>
        </p:txBody>
      </p:sp>
      <p:sp>
        <p:nvSpPr>
          <p:cNvPr id="4" name="テキスト ボックス 3">
            <a:extLst>
              <a:ext uri="{FF2B5EF4-FFF2-40B4-BE49-F238E27FC236}">
                <a16:creationId xmlns:a16="http://schemas.microsoft.com/office/drawing/2014/main" id="{08271526-EDC4-7552-7C26-346148E84353}"/>
              </a:ext>
            </a:extLst>
          </p:cNvPr>
          <p:cNvSpPr txBox="1"/>
          <p:nvPr/>
        </p:nvSpPr>
        <p:spPr>
          <a:xfrm>
            <a:off x="6758084" y="522357"/>
            <a:ext cx="583358" cy="338554"/>
          </a:xfrm>
          <a:prstGeom prst="rect">
            <a:avLst/>
          </a:prstGeom>
          <a:noFill/>
        </p:spPr>
        <p:txBody>
          <a:bodyPr wrap="square">
            <a:spAutoFit/>
          </a:bodyPr>
          <a:lstStyle/>
          <a:p>
            <a:r>
              <a:rPr lang="ja-JP" altLang="en-US" sz="1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こ</a:t>
            </a:r>
          </a:p>
        </p:txBody>
      </p:sp>
    </p:spTree>
    <p:extLst>
      <p:ext uri="{BB962C8B-B14F-4D97-AF65-F5344CB8AC3E}">
        <p14:creationId xmlns:p14="http://schemas.microsoft.com/office/powerpoint/2010/main" val="636116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1BBF3ECE-5D92-4C71-ACBD-7F2658A8500C}"/>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698557" cy="6858000"/>
          </a:xfrm>
        </p:spPr>
      </p:pic>
      <p:grpSp>
        <p:nvGrpSpPr>
          <p:cNvPr id="3" name="グループ化 2">
            <a:extLst>
              <a:ext uri="{FF2B5EF4-FFF2-40B4-BE49-F238E27FC236}">
                <a16:creationId xmlns:a16="http://schemas.microsoft.com/office/drawing/2014/main" id="{D6FD9A3D-A7F9-FA57-62E1-C71138F77B7D}"/>
              </a:ext>
            </a:extLst>
          </p:cNvPr>
          <p:cNvGrpSpPr/>
          <p:nvPr/>
        </p:nvGrpSpPr>
        <p:grpSpPr>
          <a:xfrm>
            <a:off x="6169957" y="1768629"/>
            <a:ext cx="2067339" cy="755374"/>
            <a:chOff x="2351719" y="5327375"/>
            <a:chExt cx="2067339" cy="755374"/>
          </a:xfrm>
        </p:grpSpPr>
        <p:sp>
          <p:nvSpPr>
            <p:cNvPr id="5" name="四角形: 角を丸くする 4">
              <a:extLst>
                <a:ext uri="{FF2B5EF4-FFF2-40B4-BE49-F238E27FC236}">
                  <a16:creationId xmlns:a16="http://schemas.microsoft.com/office/drawing/2014/main" id="{2C7B7FC9-0F78-749A-0960-CE74160BC712}"/>
                </a:ext>
              </a:extLst>
            </p:cNvPr>
            <p:cNvSpPr/>
            <p:nvPr/>
          </p:nvSpPr>
          <p:spPr>
            <a:xfrm>
              <a:off x="2351719" y="5327375"/>
              <a:ext cx="2067339" cy="75537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A9052633-4D31-F78D-FD45-E9BB742BF2E6}"/>
                </a:ext>
              </a:extLst>
            </p:cNvPr>
            <p:cNvSpPr txBox="1"/>
            <p:nvPr/>
          </p:nvSpPr>
          <p:spPr>
            <a:xfrm>
              <a:off x="2694482" y="5436418"/>
              <a:ext cx="1630018" cy="646331"/>
            </a:xfrm>
            <a:prstGeom prst="rect">
              <a:avLst/>
            </a:prstGeom>
            <a:noFill/>
          </p:spPr>
          <p:txBody>
            <a:bodyPr wrap="square" rtlCol="0">
              <a:spAutoFit/>
            </a:bodyPr>
            <a:lstStyle/>
            <a:p>
              <a:r>
                <a:rPr kumimoji="1"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イエス</a:t>
              </a:r>
            </a:p>
          </p:txBody>
        </p:sp>
      </p:grpSp>
    </p:spTree>
    <p:extLst>
      <p:ext uri="{BB962C8B-B14F-4D97-AF65-F5344CB8AC3E}">
        <p14:creationId xmlns:p14="http://schemas.microsoft.com/office/powerpoint/2010/main" val="424694057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A2CDB144-6643-174F-0A02-013AAC532B93}"/>
              </a:ext>
            </a:extLst>
          </p:cNvPr>
          <p:cNvPicPr>
            <a:picLocks noChangeAspect="1"/>
          </p:cNvPicPr>
          <p:nvPr/>
        </p:nvPicPr>
        <p:blipFill>
          <a:blip r:embed="rId3"/>
          <a:stretch>
            <a:fillRect/>
          </a:stretch>
        </p:blipFill>
        <p:spPr>
          <a:xfrm>
            <a:off x="5276851" y="508937"/>
            <a:ext cx="2101284" cy="6130508"/>
          </a:xfrm>
          <a:prstGeom prst="rect">
            <a:avLst/>
          </a:prstGeom>
        </p:spPr>
      </p:pic>
      <p:pic>
        <p:nvPicPr>
          <p:cNvPr id="8" name="図 7">
            <a:extLst>
              <a:ext uri="{FF2B5EF4-FFF2-40B4-BE49-F238E27FC236}">
                <a16:creationId xmlns:a16="http://schemas.microsoft.com/office/drawing/2014/main" id="{C375E1A1-7D61-7E4F-AE35-6CBD4307E5C8}"/>
              </a:ext>
            </a:extLst>
          </p:cNvPr>
          <p:cNvPicPr>
            <a:picLocks noChangeAspect="1"/>
          </p:cNvPicPr>
          <p:nvPr/>
        </p:nvPicPr>
        <p:blipFill>
          <a:blip r:embed="rId4"/>
          <a:stretch>
            <a:fillRect/>
          </a:stretch>
        </p:blipFill>
        <p:spPr>
          <a:xfrm>
            <a:off x="1797576" y="723899"/>
            <a:ext cx="1785164" cy="5915545"/>
          </a:xfrm>
          <a:prstGeom prst="rect">
            <a:avLst/>
          </a:prstGeom>
        </p:spPr>
      </p:pic>
      <p:grpSp>
        <p:nvGrpSpPr>
          <p:cNvPr id="2" name="グループ化 1">
            <a:extLst>
              <a:ext uri="{FF2B5EF4-FFF2-40B4-BE49-F238E27FC236}">
                <a16:creationId xmlns:a16="http://schemas.microsoft.com/office/drawing/2014/main" id="{34A48802-5555-7022-F147-069CFC8243DA}"/>
              </a:ext>
            </a:extLst>
          </p:cNvPr>
          <p:cNvGrpSpPr/>
          <p:nvPr/>
        </p:nvGrpSpPr>
        <p:grpSpPr>
          <a:xfrm>
            <a:off x="1656488" y="4492975"/>
            <a:ext cx="2067339" cy="755374"/>
            <a:chOff x="2351719" y="5327375"/>
            <a:chExt cx="2067339" cy="755374"/>
          </a:xfrm>
        </p:grpSpPr>
        <p:sp>
          <p:nvSpPr>
            <p:cNvPr id="3" name="四角形: 角を丸くする 2">
              <a:extLst>
                <a:ext uri="{FF2B5EF4-FFF2-40B4-BE49-F238E27FC236}">
                  <a16:creationId xmlns:a16="http://schemas.microsoft.com/office/drawing/2014/main" id="{64F6DC85-C43B-A1CB-466B-21FE90D7D4E6}"/>
                </a:ext>
              </a:extLst>
            </p:cNvPr>
            <p:cNvSpPr/>
            <p:nvPr/>
          </p:nvSpPr>
          <p:spPr>
            <a:xfrm>
              <a:off x="2351719" y="5327375"/>
              <a:ext cx="2067339" cy="75537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790FBEEF-0DE6-494B-7C8F-0DDED68F0A54}"/>
                </a:ext>
              </a:extLst>
            </p:cNvPr>
            <p:cNvSpPr txBox="1"/>
            <p:nvPr/>
          </p:nvSpPr>
          <p:spPr>
            <a:xfrm>
              <a:off x="2694482" y="5436418"/>
              <a:ext cx="1630018" cy="646331"/>
            </a:xfrm>
            <a:prstGeom prst="rect">
              <a:avLst/>
            </a:prstGeom>
            <a:noFill/>
          </p:spPr>
          <p:txBody>
            <a:bodyPr wrap="square" rtlCol="0">
              <a:spAutoFit/>
            </a:bodyPr>
            <a:lstStyle/>
            <a:p>
              <a:r>
                <a:rPr kumimoji="1"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マリヤ</a:t>
              </a:r>
            </a:p>
          </p:txBody>
        </p:sp>
      </p:grpSp>
      <p:grpSp>
        <p:nvGrpSpPr>
          <p:cNvPr id="5" name="グループ化 4">
            <a:extLst>
              <a:ext uri="{FF2B5EF4-FFF2-40B4-BE49-F238E27FC236}">
                <a16:creationId xmlns:a16="http://schemas.microsoft.com/office/drawing/2014/main" id="{DB584DCE-F610-E899-7424-29C0F3DF21C9}"/>
              </a:ext>
            </a:extLst>
          </p:cNvPr>
          <p:cNvGrpSpPr/>
          <p:nvPr/>
        </p:nvGrpSpPr>
        <p:grpSpPr>
          <a:xfrm>
            <a:off x="5241620" y="4492975"/>
            <a:ext cx="2067339" cy="755374"/>
            <a:chOff x="2351719" y="5327375"/>
            <a:chExt cx="2067339" cy="755374"/>
          </a:xfrm>
        </p:grpSpPr>
        <p:sp>
          <p:nvSpPr>
            <p:cNvPr id="7" name="四角形: 角を丸くする 6">
              <a:extLst>
                <a:ext uri="{FF2B5EF4-FFF2-40B4-BE49-F238E27FC236}">
                  <a16:creationId xmlns:a16="http://schemas.microsoft.com/office/drawing/2014/main" id="{A8D2952E-659F-B215-424C-118E3215B113}"/>
                </a:ext>
              </a:extLst>
            </p:cNvPr>
            <p:cNvSpPr/>
            <p:nvPr/>
          </p:nvSpPr>
          <p:spPr>
            <a:xfrm>
              <a:off x="2351719" y="5327375"/>
              <a:ext cx="2067339" cy="75537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DEBFADFC-EBA0-7062-3945-65236F86A757}"/>
                </a:ext>
              </a:extLst>
            </p:cNvPr>
            <p:cNvSpPr txBox="1"/>
            <p:nvPr/>
          </p:nvSpPr>
          <p:spPr>
            <a:xfrm>
              <a:off x="2694482" y="5436418"/>
              <a:ext cx="1630018" cy="646331"/>
            </a:xfrm>
            <a:prstGeom prst="rect">
              <a:avLst/>
            </a:prstGeom>
            <a:noFill/>
          </p:spPr>
          <p:txBody>
            <a:bodyPr wrap="square" rtlCol="0">
              <a:spAutoFit/>
            </a:bodyPr>
            <a:lstStyle/>
            <a:p>
              <a:r>
                <a:rPr kumimoji="1"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ヨセフ</a:t>
              </a:r>
            </a:p>
          </p:txBody>
        </p:sp>
      </p:grpSp>
    </p:spTree>
    <p:extLst>
      <p:ext uri="{BB962C8B-B14F-4D97-AF65-F5344CB8AC3E}">
        <p14:creationId xmlns:p14="http://schemas.microsoft.com/office/powerpoint/2010/main" val="36948234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B32CC259-0E19-4CA3-ABBD-D10171F12FA1}"/>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8766" y="-6339"/>
            <a:ext cx="9707521" cy="6864339"/>
          </a:xfrm>
        </p:spPr>
      </p:pic>
      <p:grpSp>
        <p:nvGrpSpPr>
          <p:cNvPr id="4" name="グループ化 3">
            <a:extLst>
              <a:ext uri="{FF2B5EF4-FFF2-40B4-BE49-F238E27FC236}">
                <a16:creationId xmlns:a16="http://schemas.microsoft.com/office/drawing/2014/main" id="{07D5C912-79DA-D2C8-AD09-A534E9E66E7E}"/>
              </a:ext>
            </a:extLst>
          </p:cNvPr>
          <p:cNvGrpSpPr/>
          <p:nvPr/>
        </p:nvGrpSpPr>
        <p:grpSpPr>
          <a:xfrm>
            <a:off x="2228151" y="5475656"/>
            <a:ext cx="2067339" cy="755374"/>
            <a:chOff x="2351719" y="5327375"/>
            <a:chExt cx="2067339" cy="755374"/>
          </a:xfrm>
        </p:grpSpPr>
        <p:sp>
          <p:nvSpPr>
            <p:cNvPr id="6" name="四角形: 角を丸くする 5">
              <a:extLst>
                <a:ext uri="{FF2B5EF4-FFF2-40B4-BE49-F238E27FC236}">
                  <a16:creationId xmlns:a16="http://schemas.microsoft.com/office/drawing/2014/main" id="{6004589E-2522-1351-F14B-0CF7557F8B88}"/>
                </a:ext>
              </a:extLst>
            </p:cNvPr>
            <p:cNvSpPr/>
            <p:nvPr/>
          </p:nvSpPr>
          <p:spPr>
            <a:xfrm>
              <a:off x="2351719" y="5327375"/>
              <a:ext cx="2067339" cy="755374"/>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7049BBBF-7945-8EBD-9EF4-032B169C1D6D}"/>
                </a:ext>
              </a:extLst>
            </p:cNvPr>
            <p:cNvSpPr txBox="1"/>
            <p:nvPr/>
          </p:nvSpPr>
          <p:spPr>
            <a:xfrm>
              <a:off x="2657411" y="5411704"/>
              <a:ext cx="1630018" cy="646331"/>
            </a:xfrm>
            <a:prstGeom prst="rect">
              <a:avLst/>
            </a:prstGeom>
            <a:noFill/>
          </p:spPr>
          <p:txBody>
            <a:bodyPr wrap="square" rtlCol="0">
              <a:spAutoFit/>
            </a:bodyPr>
            <a:lstStyle/>
            <a:p>
              <a:r>
                <a:rPr kumimoji="1"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マリヤ</a:t>
              </a:r>
            </a:p>
          </p:txBody>
        </p:sp>
      </p:grpSp>
      <p:grpSp>
        <p:nvGrpSpPr>
          <p:cNvPr id="8" name="グループ化 7">
            <a:extLst>
              <a:ext uri="{FF2B5EF4-FFF2-40B4-BE49-F238E27FC236}">
                <a16:creationId xmlns:a16="http://schemas.microsoft.com/office/drawing/2014/main" id="{708359E8-9CD4-EFB1-0A5E-92CFBBE61B69}"/>
              </a:ext>
            </a:extLst>
          </p:cNvPr>
          <p:cNvGrpSpPr/>
          <p:nvPr/>
        </p:nvGrpSpPr>
        <p:grpSpPr>
          <a:xfrm>
            <a:off x="6001081" y="5505461"/>
            <a:ext cx="3142919" cy="726193"/>
            <a:chOff x="2351719" y="5327375"/>
            <a:chExt cx="2067339" cy="766809"/>
          </a:xfrm>
        </p:grpSpPr>
        <p:sp>
          <p:nvSpPr>
            <p:cNvPr id="9" name="四角形: 角を丸くする 8">
              <a:extLst>
                <a:ext uri="{FF2B5EF4-FFF2-40B4-BE49-F238E27FC236}">
                  <a16:creationId xmlns:a16="http://schemas.microsoft.com/office/drawing/2014/main" id="{A614DF5A-8F30-BA57-0DAB-5A409FACB611}"/>
                </a:ext>
              </a:extLst>
            </p:cNvPr>
            <p:cNvSpPr/>
            <p:nvPr/>
          </p:nvSpPr>
          <p:spPr>
            <a:xfrm>
              <a:off x="2351719" y="5327375"/>
              <a:ext cx="2067339" cy="755374"/>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3AC6770C-9654-E4FE-4356-E316995B79AA}"/>
                </a:ext>
              </a:extLst>
            </p:cNvPr>
            <p:cNvSpPr txBox="1"/>
            <p:nvPr/>
          </p:nvSpPr>
          <p:spPr>
            <a:xfrm>
              <a:off x="2657411" y="5411704"/>
              <a:ext cx="1630018" cy="682480"/>
            </a:xfrm>
            <a:prstGeom prst="rect">
              <a:avLst/>
            </a:prstGeom>
            <a:noFill/>
          </p:spPr>
          <p:txBody>
            <a:bodyPr wrap="square" rtlCol="0">
              <a:spAutoFit/>
            </a:bodyPr>
            <a:lstStyle/>
            <a:p>
              <a:r>
                <a:rPr kumimoji="1"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ガブリエル</a:t>
              </a:r>
            </a:p>
          </p:txBody>
        </p:sp>
      </p:grpSp>
      <p:sp>
        <p:nvSpPr>
          <p:cNvPr id="11" name="吹き出し: 角を丸めた四角形 10">
            <a:extLst>
              <a:ext uri="{FF2B5EF4-FFF2-40B4-BE49-F238E27FC236}">
                <a16:creationId xmlns:a16="http://schemas.microsoft.com/office/drawing/2014/main" id="{8954B3F7-F58A-CA59-DCB9-C2C6708D28B3}"/>
              </a:ext>
            </a:extLst>
          </p:cNvPr>
          <p:cNvSpPr/>
          <p:nvPr/>
        </p:nvSpPr>
        <p:spPr>
          <a:xfrm flipH="1">
            <a:off x="407773" y="406059"/>
            <a:ext cx="5593307" cy="1841157"/>
          </a:xfrm>
          <a:prstGeom prst="wedgeRoundRectCallout">
            <a:avLst>
              <a:gd name="adj1" fmla="val -61843"/>
              <a:gd name="adj2" fmla="val -6255"/>
              <a:gd name="adj3" fmla="val 16667"/>
            </a:avLst>
          </a:prstGeom>
          <a:solidFill>
            <a:schemeClr val="bg1">
              <a:lumMod val="95000"/>
              <a:alpha val="87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0FBBD024-5BC6-282F-9B64-98A9B6D07AA2}"/>
              </a:ext>
            </a:extLst>
          </p:cNvPr>
          <p:cNvSpPr txBox="1"/>
          <p:nvPr/>
        </p:nvSpPr>
        <p:spPr>
          <a:xfrm>
            <a:off x="465167" y="350030"/>
            <a:ext cx="5593306" cy="1897186"/>
          </a:xfrm>
          <a:prstGeom prst="rect">
            <a:avLst/>
          </a:prstGeom>
          <a:noFill/>
        </p:spPr>
        <p:txBody>
          <a:bodyPr wrap="square" rtlCol="0">
            <a:spAutoFit/>
          </a:bodyPr>
          <a:lstStyle/>
          <a:p>
            <a:pPr algn="ctr">
              <a:lnSpc>
                <a:spcPct val="150000"/>
              </a:lnSpc>
            </a:pPr>
            <a:r>
              <a:rPr lang="ja-JP" altLang="ja-JP" sz="2000" kern="100" dirty="0">
                <a:solidFill>
                  <a:srgbClr val="000000"/>
                </a:solidFill>
                <a:effectLst/>
                <a:latin typeface="UD デジタル 教科書体 N-B" panose="02020700000000000000" pitchFamily="17" charset="-128"/>
                <a:ea typeface="UD デジタル 教科書体 N-B" panose="02020700000000000000" pitchFamily="17" charset="-128"/>
              </a:rPr>
              <a:t>おめでとうございます。</a:t>
            </a:r>
            <a:endParaRPr lang="en-US" altLang="ja-JP" sz="2000" kern="100" dirty="0">
              <a:solidFill>
                <a:srgbClr val="000000"/>
              </a:solidFill>
              <a:effectLst/>
              <a:latin typeface="UD デジタル 教科書体 N-B" panose="02020700000000000000" pitchFamily="17" charset="-128"/>
              <a:ea typeface="UD デジタル 教科書体 N-B" panose="02020700000000000000" pitchFamily="17" charset="-128"/>
            </a:endParaRPr>
          </a:p>
          <a:p>
            <a:pPr algn="ctr">
              <a:lnSpc>
                <a:spcPct val="150000"/>
              </a:lnSpc>
            </a:pPr>
            <a:r>
              <a:rPr lang="ja-JP" altLang="ja-JP" sz="2000" kern="100" dirty="0">
                <a:solidFill>
                  <a:srgbClr val="000000"/>
                </a:solidFill>
                <a:effectLst/>
                <a:latin typeface="UD デジタル 教科書体 N-B" panose="02020700000000000000" pitchFamily="17" charset="-128"/>
                <a:ea typeface="UD デジタル 教科書体 N-B" panose="02020700000000000000" pitchFamily="17" charset="-128"/>
              </a:rPr>
              <a:t>あなたは男の子を産むでしょう。</a:t>
            </a:r>
            <a:endParaRPr lang="en-US" altLang="ja-JP" sz="2000" kern="100" dirty="0">
              <a:solidFill>
                <a:srgbClr val="000000"/>
              </a:solidFill>
              <a:effectLst/>
              <a:latin typeface="UD デジタル 教科書体 N-B" panose="02020700000000000000" pitchFamily="17" charset="-128"/>
              <a:ea typeface="UD デジタル 教科書体 N-B" panose="02020700000000000000" pitchFamily="17" charset="-128"/>
            </a:endParaRPr>
          </a:p>
          <a:p>
            <a:pPr algn="ctr">
              <a:lnSpc>
                <a:spcPct val="150000"/>
              </a:lnSpc>
            </a:pPr>
            <a:r>
              <a:rPr lang="ja-JP" altLang="ja-JP" sz="2000" kern="100" dirty="0">
                <a:solidFill>
                  <a:srgbClr val="000000"/>
                </a:solidFill>
                <a:effectLst/>
                <a:latin typeface="UD デジタル 教科書体 N-B" panose="02020700000000000000" pitchFamily="17" charset="-128"/>
                <a:ea typeface="UD デジタル 教科書体 N-B" panose="02020700000000000000" pitchFamily="17" charset="-128"/>
              </a:rPr>
              <a:t>その子をイエスと名づけなさい。</a:t>
            </a:r>
            <a:endParaRPr lang="en-US" altLang="ja-JP" sz="2000" kern="100" dirty="0">
              <a:solidFill>
                <a:srgbClr val="000000"/>
              </a:solidFill>
              <a:effectLst/>
              <a:latin typeface="UD デジタル 教科書体 N-B" panose="02020700000000000000" pitchFamily="17" charset="-128"/>
              <a:ea typeface="UD デジタル 教科書体 N-B" panose="02020700000000000000" pitchFamily="17" charset="-128"/>
            </a:endParaRPr>
          </a:p>
          <a:p>
            <a:pPr algn="ctr">
              <a:lnSpc>
                <a:spcPct val="150000"/>
              </a:lnSpc>
            </a:pPr>
            <a:r>
              <a:rPr lang="ja-JP" altLang="ja-JP" sz="2000" kern="100" dirty="0">
                <a:solidFill>
                  <a:srgbClr val="000000"/>
                </a:solidFill>
                <a:effectLst/>
                <a:latin typeface="UD デジタル 教科書体 N-B" panose="02020700000000000000" pitchFamily="17" charset="-128"/>
                <a:ea typeface="UD デジタル 教科書体 N-B" panose="02020700000000000000" pitchFamily="17" charset="-128"/>
              </a:rPr>
              <a:t>その子は神の子であり、王様となるでしょう</a:t>
            </a:r>
            <a:r>
              <a:rPr lang="ja-JP" altLang="en-US" sz="2000" kern="100" dirty="0">
                <a:solidFill>
                  <a:srgbClr val="000000"/>
                </a:solidFill>
                <a:effectLst/>
                <a:latin typeface="UD デジタル 教科書体 N-B" panose="02020700000000000000" pitchFamily="17" charset="-128"/>
                <a:ea typeface="UD デジタル 教科書体 N-B" panose="02020700000000000000" pitchFamily="17" charset="-128"/>
              </a:rPr>
              <a:t>。</a:t>
            </a:r>
            <a:endParaRPr kumimoji="1" lang="ja-JP" altLang="en-US" sz="2000" dirty="0">
              <a:latin typeface="UD デジタル 教科書体 N-B" panose="02020700000000000000" pitchFamily="17" charset="-128"/>
              <a:ea typeface="UD デジタル 教科書体 N-B" panose="02020700000000000000" pitchFamily="17" charset="-128"/>
            </a:endParaRPr>
          </a:p>
        </p:txBody>
      </p:sp>
      <p:sp>
        <p:nvSpPr>
          <p:cNvPr id="2" name="テキスト ボックス 1">
            <a:extLst>
              <a:ext uri="{FF2B5EF4-FFF2-40B4-BE49-F238E27FC236}">
                <a16:creationId xmlns:a16="http://schemas.microsoft.com/office/drawing/2014/main" id="{74726BE1-D96F-082E-3D32-1B122228E0D8}"/>
              </a:ext>
            </a:extLst>
          </p:cNvPr>
          <p:cNvSpPr txBox="1"/>
          <p:nvPr/>
        </p:nvSpPr>
        <p:spPr>
          <a:xfrm>
            <a:off x="2191080" y="778474"/>
            <a:ext cx="1861936" cy="253916"/>
          </a:xfrm>
          <a:prstGeom prst="rect">
            <a:avLst/>
          </a:prstGeom>
          <a:noFill/>
        </p:spPr>
        <p:txBody>
          <a:bodyPr wrap="square" rtlCol="0">
            <a:spAutoFit/>
          </a:bodyPr>
          <a:lstStyle/>
          <a:p>
            <a:r>
              <a:rPr kumimoji="1" lang="ja-JP" altLang="en-US" sz="1050" dirty="0"/>
              <a:t>おとこ　    こ　        う</a:t>
            </a:r>
          </a:p>
        </p:txBody>
      </p:sp>
      <p:sp>
        <p:nvSpPr>
          <p:cNvPr id="12" name="テキスト ボックス 11">
            <a:extLst>
              <a:ext uri="{FF2B5EF4-FFF2-40B4-BE49-F238E27FC236}">
                <a16:creationId xmlns:a16="http://schemas.microsoft.com/office/drawing/2014/main" id="{E3890433-51C6-1F3E-6A15-E8B39584AE48}"/>
              </a:ext>
            </a:extLst>
          </p:cNvPr>
          <p:cNvSpPr txBox="1"/>
          <p:nvPr/>
        </p:nvSpPr>
        <p:spPr>
          <a:xfrm>
            <a:off x="1861569" y="1234663"/>
            <a:ext cx="2203804" cy="253916"/>
          </a:xfrm>
          <a:prstGeom prst="rect">
            <a:avLst/>
          </a:prstGeom>
          <a:noFill/>
        </p:spPr>
        <p:txBody>
          <a:bodyPr wrap="square" rtlCol="0">
            <a:spAutoFit/>
          </a:bodyPr>
          <a:lstStyle/>
          <a:p>
            <a:r>
              <a:rPr kumimoji="1" lang="ja-JP" altLang="en-US" sz="1050" dirty="0"/>
              <a:t>こ　    　　　　　　　　 な</a:t>
            </a:r>
          </a:p>
        </p:txBody>
      </p:sp>
      <p:sp>
        <p:nvSpPr>
          <p:cNvPr id="13" name="テキスト ボックス 12">
            <a:extLst>
              <a:ext uri="{FF2B5EF4-FFF2-40B4-BE49-F238E27FC236}">
                <a16:creationId xmlns:a16="http://schemas.microsoft.com/office/drawing/2014/main" id="{563F7B5B-D418-B2EC-5499-F08DF075DAA6}"/>
              </a:ext>
            </a:extLst>
          </p:cNvPr>
          <p:cNvSpPr txBox="1"/>
          <p:nvPr/>
        </p:nvSpPr>
        <p:spPr>
          <a:xfrm>
            <a:off x="1066528" y="1699283"/>
            <a:ext cx="2986488" cy="253916"/>
          </a:xfrm>
          <a:prstGeom prst="rect">
            <a:avLst/>
          </a:prstGeom>
          <a:noFill/>
        </p:spPr>
        <p:txBody>
          <a:bodyPr wrap="square" rtlCol="0">
            <a:spAutoFit/>
          </a:bodyPr>
          <a:lstStyle/>
          <a:p>
            <a:r>
              <a:rPr kumimoji="1" lang="ja-JP" altLang="en-US" sz="1050" dirty="0"/>
              <a:t>こ　     かみ  　　こ　　　　　　　　 おうさま</a:t>
            </a:r>
          </a:p>
        </p:txBody>
      </p:sp>
    </p:spTree>
    <p:extLst>
      <p:ext uri="{BB962C8B-B14F-4D97-AF65-F5344CB8AC3E}">
        <p14:creationId xmlns:p14="http://schemas.microsoft.com/office/powerpoint/2010/main" val="268724200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18A841B-D77F-B5CC-BE97-936651D5ACC5}"/>
              </a:ext>
            </a:extLst>
          </p:cNvPr>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228631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152579D-AE04-F28E-53EB-D943464479F0}"/>
              </a:ext>
            </a:extLst>
          </p:cNvPr>
          <p:cNvPicPr>
            <a:picLocks noChangeAspect="1"/>
          </p:cNvPicPr>
          <p:nvPr/>
        </p:nvPicPr>
        <p:blipFill>
          <a:blip r:embed="rId3"/>
          <a:stretch>
            <a:fillRect/>
          </a:stretch>
        </p:blipFill>
        <p:spPr>
          <a:xfrm>
            <a:off x="0" y="0"/>
            <a:ext cx="9144000" cy="6857999"/>
          </a:xfrm>
          <a:prstGeom prst="rect">
            <a:avLst/>
          </a:prstGeom>
        </p:spPr>
      </p:pic>
    </p:spTree>
    <p:extLst>
      <p:ext uri="{BB962C8B-B14F-4D97-AF65-F5344CB8AC3E}">
        <p14:creationId xmlns:p14="http://schemas.microsoft.com/office/powerpoint/2010/main" val="11217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1131BF3F-AAE9-7E01-9D6F-EFFFB62B7FB8}"/>
              </a:ext>
            </a:extLst>
          </p:cNvPr>
          <p:cNvPicPr>
            <a:picLocks noChangeAspect="1"/>
          </p:cNvPicPr>
          <p:nvPr/>
        </p:nvPicPr>
        <p:blipFill rotWithShape="1">
          <a:blip r:embed="rId3"/>
          <a:srcRect l="3995" t="2262" r="3995"/>
          <a:stretch/>
        </p:blipFill>
        <p:spPr>
          <a:xfrm>
            <a:off x="0" y="0"/>
            <a:ext cx="9144000" cy="6858000"/>
          </a:xfrm>
          <a:prstGeom prst="rect">
            <a:avLst/>
          </a:prstGeom>
        </p:spPr>
      </p:pic>
    </p:spTree>
    <p:extLst>
      <p:ext uri="{BB962C8B-B14F-4D97-AF65-F5344CB8AC3E}">
        <p14:creationId xmlns:p14="http://schemas.microsoft.com/office/powerpoint/2010/main" val="26653207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1A4BE0FC-222F-480A-9073-C8E4B1733F4B}"/>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698557" cy="6858000"/>
          </a:xfrm>
        </p:spPr>
      </p:pic>
      <p:grpSp>
        <p:nvGrpSpPr>
          <p:cNvPr id="2" name="グループ化 1">
            <a:extLst>
              <a:ext uri="{FF2B5EF4-FFF2-40B4-BE49-F238E27FC236}">
                <a16:creationId xmlns:a16="http://schemas.microsoft.com/office/drawing/2014/main" id="{04644BEA-2839-53E0-FC19-2FC7870C4EB1}"/>
              </a:ext>
            </a:extLst>
          </p:cNvPr>
          <p:cNvGrpSpPr/>
          <p:nvPr/>
        </p:nvGrpSpPr>
        <p:grpSpPr>
          <a:xfrm>
            <a:off x="1597957" y="341745"/>
            <a:ext cx="2067339" cy="814406"/>
            <a:chOff x="1549079" y="5058731"/>
            <a:chExt cx="2067339" cy="814406"/>
          </a:xfrm>
        </p:grpSpPr>
        <p:sp>
          <p:nvSpPr>
            <p:cNvPr id="3" name="四角形: 角を丸くする 2">
              <a:extLst>
                <a:ext uri="{FF2B5EF4-FFF2-40B4-BE49-F238E27FC236}">
                  <a16:creationId xmlns:a16="http://schemas.microsoft.com/office/drawing/2014/main" id="{DE59F390-EAD7-880A-9988-12940A38C145}"/>
                </a:ext>
              </a:extLst>
            </p:cNvPr>
            <p:cNvSpPr/>
            <p:nvPr/>
          </p:nvSpPr>
          <p:spPr>
            <a:xfrm>
              <a:off x="1549079" y="5058731"/>
              <a:ext cx="2067339" cy="75537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98DF8D05-6077-B56D-57AE-2461480E4C87}"/>
                </a:ext>
              </a:extLst>
            </p:cNvPr>
            <p:cNvSpPr txBox="1"/>
            <p:nvPr/>
          </p:nvSpPr>
          <p:spPr>
            <a:xfrm>
              <a:off x="1767739" y="5226806"/>
              <a:ext cx="1630018" cy="646331"/>
            </a:xfrm>
            <a:prstGeom prst="rect">
              <a:avLst/>
            </a:prstGeom>
            <a:noFill/>
          </p:spPr>
          <p:txBody>
            <a:bodyPr wrap="square" rtlCol="0">
              <a:spAutoFit/>
            </a:bodyPr>
            <a:lstStyle/>
            <a:p>
              <a:r>
                <a:rPr kumimoji="1"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羊飼い</a:t>
              </a:r>
            </a:p>
          </p:txBody>
        </p:sp>
      </p:grpSp>
      <p:sp>
        <p:nvSpPr>
          <p:cNvPr id="6" name="テキスト ボックス 5">
            <a:extLst>
              <a:ext uri="{FF2B5EF4-FFF2-40B4-BE49-F238E27FC236}">
                <a16:creationId xmlns:a16="http://schemas.microsoft.com/office/drawing/2014/main" id="{9CB8DF21-7667-E57A-6C4C-8A6E6B059046}"/>
              </a:ext>
            </a:extLst>
          </p:cNvPr>
          <p:cNvSpPr txBox="1"/>
          <p:nvPr/>
        </p:nvSpPr>
        <p:spPr>
          <a:xfrm>
            <a:off x="1816617" y="341746"/>
            <a:ext cx="1495543" cy="286254"/>
          </a:xfrm>
          <a:prstGeom prst="rect">
            <a:avLst/>
          </a:prstGeom>
          <a:noFill/>
        </p:spPr>
        <p:txBody>
          <a:bodyPr wrap="square" rtlCol="0">
            <a:spAutoFit/>
          </a:bodyPr>
          <a:lstStyle/>
          <a:p>
            <a:r>
              <a:rPr kumimoji="1" lang="ja-JP" altLang="en-US" sz="1200" dirty="0">
                <a:solidFill>
                  <a:schemeClr val="bg1"/>
                </a:solidFill>
                <a:latin typeface="UD デジタル 教科書体 NK-B" panose="02020700000000000000" pitchFamily="18" charset="-128"/>
                <a:ea typeface="UD デジタル 教科書体 NK-B" panose="02020700000000000000" pitchFamily="18" charset="-128"/>
              </a:rPr>
              <a:t>ひつじ　  か</a:t>
            </a:r>
          </a:p>
        </p:txBody>
      </p:sp>
    </p:spTree>
    <p:extLst>
      <p:ext uri="{BB962C8B-B14F-4D97-AF65-F5344CB8AC3E}">
        <p14:creationId xmlns:p14="http://schemas.microsoft.com/office/powerpoint/2010/main" val="374750796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2416</TotalTime>
  <Words>1082</Words>
  <PresentationFormat>画面に合わせる (4:3)</PresentationFormat>
  <Paragraphs>131</Paragraphs>
  <Slides>11</Slides>
  <Notes>11</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11</vt:i4>
      </vt:variant>
    </vt:vector>
  </HeadingPairs>
  <TitlesOfParts>
    <vt:vector size="20" baseType="lpstr">
      <vt:lpstr>ＭＳ Ｐゴシック</vt:lpstr>
      <vt:lpstr>UD デジタル 教科書体 N-B</vt:lpstr>
      <vt:lpstr>UD デジタル 教科書体 NK-B</vt:lpstr>
      <vt:lpstr>游ゴシック</vt:lpstr>
      <vt:lpstr>游明朝</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2022-06-20T06:34:16Z</dcterms:created>
  <dcterms:modified xsi:type="dcterms:W3CDTF">2022-10-14T04:20:53Z</dcterms:modified>
</cp:coreProperties>
</file>