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66" r:id="rId3"/>
    <p:sldId id="257" r:id="rId4"/>
    <p:sldId id="258" r:id="rId5"/>
    <p:sldId id="267" r:id="rId6"/>
    <p:sldId id="268" r:id="rId7"/>
    <p:sldId id="259" r:id="rId8"/>
    <p:sldId id="260" r:id="rId9"/>
    <p:sldId id="261" r:id="rId10"/>
    <p:sldId id="269" r:id="rId11"/>
    <p:sldId id="262" r:id="rId12"/>
    <p:sldId id="270" r:id="rId13"/>
    <p:sldId id="263" r:id="rId14"/>
    <p:sldId id="272" r:id="rId15"/>
    <p:sldId id="264" r:id="rId16"/>
    <p:sldId id="265" r:id="rId17"/>
    <p:sldId id="271" r:id="rId1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CC"/>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813" autoAdjust="0"/>
  </p:normalViewPr>
  <p:slideViewPr>
    <p:cSldViewPr snapToGrid="0">
      <p:cViewPr varScale="1">
        <p:scale>
          <a:sx n="100" d="100"/>
          <a:sy n="100" d="100"/>
        </p:scale>
        <p:origin x="8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8CFF20-E066-41C4-88A8-E6199C9B8B9E}" type="datetimeFigureOut">
              <a:rPr kumimoji="1" lang="ja-JP" altLang="en-US" smtClean="0"/>
              <a:t>2022/10/6</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717F7F-AE78-4DA8-8F25-01B84B697DDD}" type="slidenum">
              <a:rPr kumimoji="1" lang="ja-JP" altLang="en-US" smtClean="0"/>
              <a:t>‹#›</a:t>
            </a:fld>
            <a:endParaRPr kumimoji="1" lang="ja-JP" altLang="en-US"/>
          </a:p>
        </p:txBody>
      </p:sp>
    </p:spTree>
    <p:extLst>
      <p:ext uri="{BB962C8B-B14F-4D97-AF65-F5344CB8AC3E}">
        <p14:creationId xmlns:p14="http://schemas.microsoft.com/office/powerpoint/2010/main" val="363379288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E4717F7F-AE78-4DA8-8F25-01B84B697DDD}" type="slidenum">
              <a:rPr kumimoji="1" lang="ja-JP" altLang="en-US" smtClean="0"/>
              <a:t>1</a:t>
            </a:fld>
            <a:endParaRPr kumimoji="1" lang="ja-JP" altLang="en-US"/>
          </a:p>
        </p:txBody>
      </p:sp>
    </p:spTree>
    <p:extLst>
      <p:ext uri="{BB962C8B-B14F-4D97-AF65-F5344CB8AC3E}">
        <p14:creationId xmlns:p14="http://schemas.microsoft.com/office/powerpoint/2010/main" val="28095609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indent="133350" algn="just"/>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勉強で精誠を捧げることは、勉強を愛することです。</a:t>
            </a:r>
          </a:p>
          <a:p>
            <a:pPr indent="133350" algn="just"/>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自分の生活で精誠を捧げることは、日々の時間を愛し、貴重に思いながら過ごすことだと言えるでしょう。</a:t>
            </a:r>
          </a:p>
        </p:txBody>
      </p:sp>
      <p:sp>
        <p:nvSpPr>
          <p:cNvPr id="4" name="スライド番号プレースホルダー 3"/>
          <p:cNvSpPr>
            <a:spLocks noGrp="1"/>
          </p:cNvSpPr>
          <p:nvPr>
            <p:ph type="sldNum" sz="quarter" idx="5"/>
          </p:nvPr>
        </p:nvSpPr>
        <p:spPr/>
        <p:txBody>
          <a:bodyPr/>
          <a:lstStyle/>
          <a:p>
            <a:fld id="{E4717F7F-AE78-4DA8-8F25-01B84B697DDD}" type="slidenum">
              <a:rPr kumimoji="1" lang="ja-JP" altLang="en-US" smtClean="0"/>
              <a:t>10</a:t>
            </a:fld>
            <a:endParaRPr kumimoji="1" lang="ja-JP" altLang="en-US"/>
          </a:p>
        </p:txBody>
      </p:sp>
    </p:spTree>
    <p:extLst>
      <p:ext uri="{BB962C8B-B14F-4D97-AF65-F5344CB8AC3E}">
        <p14:creationId xmlns:p14="http://schemas.microsoft.com/office/powerpoint/2010/main" val="35304914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indent="133350"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ここで真のお父様が語られた「精誠」に関するみ言を紹介します。</a:t>
            </a:r>
          </a:p>
          <a:p>
            <a:pPr indent="133350" algn="just"/>
            <a:r>
              <a:rPr lang="ja-JP" altLang="ja-JP" sz="1800" b="1" kern="100" dirty="0">
                <a:effectLst/>
                <a:latin typeface="游明朝" panose="02020400000000000000" pitchFamily="18" charset="-128"/>
                <a:ea typeface="游明朝" panose="02020400000000000000" pitchFamily="18" charset="-128"/>
                <a:cs typeface="Times New Roman" panose="02020603050405020304" pitchFamily="18" charset="0"/>
              </a:rPr>
              <a:t>自分を中心としたものになれば、精誠は成し遂げられません。精誠は、自分を中心として尽くすべきものではなく、相対、すなわち、家庭なら家庭、社会なら社会、国家なら国家など、より大きな相対のために尽くしてこそ、「精誠」という名詞が成立するのです。自分を中心として精誠を尽くしたものは、自分１代においては残り得るかもしれませんが、それは、自分１代と共に流れていってしまうのです。</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4" name="スライド番号プレースホルダー 3"/>
          <p:cNvSpPr>
            <a:spLocks noGrp="1"/>
          </p:cNvSpPr>
          <p:nvPr>
            <p:ph type="sldNum" sz="quarter" idx="5"/>
          </p:nvPr>
        </p:nvSpPr>
        <p:spPr/>
        <p:txBody>
          <a:bodyPr/>
          <a:lstStyle/>
          <a:p>
            <a:fld id="{E4717F7F-AE78-4DA8-8F25-01B84B697DDD}" type="slidenum">
              <a:rPr kumimoji="1" lang="ja-JP" altLang="en-US" smtClean="0"/>
              <a:t>11</a:t>
            </a:fld>
            <a:endParaRPr kumimoji="1" lang="ja-JP" altLang="en-US"/>
          </a:p>
        </p:txBody>
      </p:sp>
    </p:spTree>
    <p:extLst>
      <p:ext uri="{BB962C8B-B14F-4D97-AF65-F5344CB8AC3E}">
        <p14:creationId xmlns:p14="http://schemas.microsoft.com/office/powerpoint/2010/main" val="12674141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indent="133350" algn="just"/>
            <a:r>
              <a:rPr lang="ja-JP" altLang="ja-JP" sz="1200" b="1" kern="100" dirty="0">
                <a:effectLst/>
                <a:latin typeface="游明朝" panose="02020400000000000000" pitchFamily="18" charset="-128"/>
                <a:ea typeface="游明朝" panose="02020400000000000000" pitchFamily="18" charset="-128"/>
                <a:cs typeface="Times New Roman" panose="02020603050405020304" pitchFamily="18" charset="0"/>
              </a:rPr>
              <a:t>精誠の基台は、相対のためのものだけが残ることができます。その相対の大きさによって、精誠を尽くした実績や、結べる因縁の大きさが決定されます。ですから、皆さんは自分を中心とするところではなく、必ず相対のために生きるところにおいて精誠の要件が成立し、「精誠」という名詞が成立するということを、肝に銘じなければなりません。</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（『至誠感天・家和万事成』</a:t>
            </a:r>
            <a:r>
              <a:rPr lang="en-US"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20</a:t>
            </a:r>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ページ、１９６７．１．２９）</a:t>
            </a:r>
          </a:p>
        </p:txBody>
      </p:sp>
      <p:sp>
        <p:nvSpPr>
          <p:cNvPr id="4" name="スライド番号プレースホルダー 3"/>
          <p:cNvSpPr>
            <a:spLocks noGrp="1"/>
          </p:cNvSpPr>
          <p:nvPr>
            <p:ph type="sldNum" sz="quarter" idx="5"/>
          </p:nvPr>
        </p:nvSpPr>
        <p:spPr/>
        <p:txBody>
          <a:bodyPr/>
          <a:lstStyle/>
          <a:p>
            <a:fld id="{E4717F7F-AE78-4DA8-8F25-01B84B697DDD}" type="slidenum">
              <a:rPr kumimoji="1" lang="ja-JP" altLang="en-US" smtClean="0"/>
              <a:t>12</a:t>
            </a:fld>
            <a:endParaRPr kumimoji="1" lang="ja-JP" altLang="en-US"/>
          </a:p>
        </p:txBody>
      </p:sp>
    </p:spTree>
    <p:extLst>
      <p:ext uri="{BB962C8B-B14F-4D97-AF65-F5344CB8AC3E}">
        <p14:creationId xmlns:p14="http://schemas.microsoft.com/office/powerpoint/2010/main" val="1612885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 </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世の中には色んな精誠、愛がある訳ですが、より大きな目的のために捧げた精誠が、一番成し遂げられるし、神様や霊界も助けてくれる</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でしょう</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a:t>
            </a:r>
          </a:p>
          <a:p>
            <a:pPr indent="133350"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そして、自分だけでなく、自分の子供、孫と何代も残っていくような精誠を目指していく必要がありそうです。</a:t>
            </a:r>
          </a:p>
        </p:txBody>
      </p:sp>
      <p:sp>
        <p:nvSpPr>
          <p:cNvPr id="4" name="スライド番号プレースホルダー 3"/>
          <p:cNvSpPr>
            <a:spLocks noGrp="1"/>
          </p:cNvSpPr>
          <p:nvPr>
            <p:ph type="sldNum" sz="quarter" idx="5"/>
          </p:nvPr>
        </p:nvSpPr>
        <p:spPr/>
        <p:txBody>
          <a:bodyPr/>
          <a:lstStyle/>
          <a:p>
            <a:fld id="{E4717F7F-AE78-4DA8-8F25-01B84B697DDD}" type="slidenum">
              <a:rPr kumimoji="1" lang="ja-JP" altLang="en-US" smtClean="0"/>
              <a:t>13</a:t>
            </a:fld>
            <a:endParaRPr kumimoji="1" lang="ja-JP" altLang="en-US"/>
          </a:p>
        </p:txBody>
      </p:sp>
    </p:spTree>
    <p:extLst>
      <p:ext uri="{BB962C8B-B14F-4D97-AF65-F5344CB8AC3E}">
        <p14:creationId xmlns:p14="http://schemas.microsoft.com/office/powerpoint/2010/main" val="37772366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だからこそ、真の父母様ご自身が、神様の夢である、人類が天の父母様を中心とし</a:t>
            </a:r>
            <a:r>
              <a:rPr lang="ja-JP" altLang="en-US" sz="1200" kern="100" dirty="0">
                <a:effectLst/>
                <a:latin typeface="游明朝" panose="02020400000000000000" pitchFamily="18" charset="-128"/>
                <a:ea typeface="游明朝" panose="02020400000000000000" pitchFamily="18" charset="-128"/>
                <a:cs typeface="Times New Roman" panose="02020603050405020304" pitchFamily="18" charset="0"/>
              </a:rPr>
              <a:t>て</a:t>
            </a:r>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一つの家族になること、憎みあっている人が愛し合い、戦争している国や宗教が仲良くするという真の愛の目的のために人生を捧げてこられてきたのであり、私たちのお父さん・お母さん、教会の先輩たち</a:t>
            </a:r>
            <a:r>
              <a:rPr lang="ja-JP" altLang="en-US" sz="1200" kern="100" dirty="0">
                <a:effectLst/>
                <a:latin typeface="游明朝" panose="02020400000000000000" pitchFamily="18" charset="-128"/>
                <a:ea typeface="游明朝" panose="02020400000000000000" pitchFamily="18" charset="-128"/>
                <a:cs typeface="Times New Roman" panose="02020603050405020304" pitchFamily="18" charset="0"/>
              </a:rPr>
              <a:t>も</a:t>
            </a:r>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a:t>
            </a:r>
            <a:r>
              <a:rPr lang="ja-JP" altLang="en-US" sz="1200" kern="100" dirty="0">
                <a:effectLst/>
                <a:latin typeface="游明朝" panose="02020400000000000000" pitchFamily="18" charset="-128"/>
                <a:ea typeface="游明朝" panose="02020400000000000000" pitchFamily="18" charset="-128"/>
                <a:cs typeface="Times New Roman" panose="02020603050405020304" pitchFamily="18" charset="0"/>
              </a:rPr>
              <a:t>私たち</a:t>
            </a:r>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二世・三世も、真の父母様の夢を自らの夢として、一生懸命頑張っているのです。</a:t>
            </a:r>
          </a:p>
        </p:txBody>
      </p:sp>
      <p:sp>
        <p:nvSpPr>
          <p:cNvPr id="4" name="スライド番号プレースホルダー 3"/>
          <p:cNvSpPr>
            <a:spLocks noGrp="1"/>
          </p:cNvSpPr>
          <p:nvPr>
            <p:ph type="sldNum" sz="quarter" idx="5"/>
          </p:nvPr>
        </p:nvSpPr>
        <p:spPr/>
        <p:txBody>
          <a:bodyPr/>
          <a:lstStyle/>
          <a:p>
            <a:fld id="{E4717F7F-AE78-4DA8-8F25-01B84B697DDD}" type="slidenum">
              <a:rPr kumimoji="1" lang="ja-JP" altLang="en-US" smtClean="0"/>
              <a:t>14</a:t>
            </a:fld>
            <a:endParaRPr kumimoji="1" lang="ja-JP" altLang="en-US"/>
          </a:p>
        </p:txBody>
      </p:sp>
    </p:spTree>
    <p:extLst>
      <p:ext uri="{BB962C8B-B14F-4D97-AF65-F5344CB8AC3E}">
        <p14:creationId xmlns:p14="http://schemas.microsoft.com/office/powerpoint/2010/main" val="5915659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indent="133350"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逆にあまりにも大きなことでもあるので、信仰を持っていないお友達、一般の人たちには理解が難しいし、一部の人たちは真の父母様や教会（家庭連合）が行っていることを否定</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することがあるかも知れません</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a:t>
            </a:r>
          </a:p>
          <a:p>
            <a:pPr indent="133350" algn="just"/>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ただ、</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そういう人たちをも受け止め、愛し、許してこられたのが真の父母様</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なの</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です。</a:t>
            </a:r>
          </a:p>
          <a:p>
            <a:pPr indent="133350"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私たちも真の父母様のように、より大きな精誠を捧げ、大きな夢を果たす</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ことができる子女となって</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、迫害する人たち</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も</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正しく理解できるように、</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そして</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幸せになれるように祈ってあげましょう。</a:t>
            </a:r>
          </a:p>
        </p:txBody>
      </p:sp>
      <p:sp>
        <p:nvSpPr>
          <p:cNvPr id="4" name="スライド番号プレースホルダー 3"/>
          <p:cNvSpPr>
            <a:spLocks noGrp="1"/>
          </p:cNvSpPr>
          <p:nvPr>
            <p:ph type="sldNum" sz="quarter" idx="5"/>
          </p:nvPr>
        </p:nvSpPr>
        <p:spPr/>
        <p:txBody>
          <a:bodyPr/>
          <a:lstStyle/>
          <a:p>
            <a:fld id="{E4717F7F-AE78-4DA8-8F25-01B84B697DDD}" type="slidenum">
              <a:rPr kumimoji="1" lang="ja-JP" altLang="en-US" smtClean="0"/>
              <a:t>15</a:t>
            </a:fld>
            <a:endParaRPr kumimoji="1" lang="ja-JP" altLang="en-US"/>
          </a:p>
        </p:txBody>
      </p:sp>
    </p:spTree>
    <p:extLst>
      <p:ext uri="{BB962C8B-B14F-4D97-AF65-F5344CB8AC3E}">
        <p14:creationId xmlns:p14="http://schemas.microsoft.com/office/powerpoint/2010/main" val="17513594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indent="133350"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今回は「精誠」という内容について学んできました。</a:t>
            </a:r>
          </a:p>
          <a:p>
            <a:pPr indent="133350"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真の父母様、お父さん・お母さん、そして</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私たち</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が何代にもわたって、成し遂げていきたい</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「精誠」という</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内容</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が分かったでしょうか？</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小学生の皆さん</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にとって</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は、いきなり世界のため、人類のために努力・実践するのは難しいですね。</a:t>
            </a:r>
          </a:p>
          <a:p>
            <a:pPr indent="133350"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将来、大きなものにチャレンジするためにも、</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身近に実践できること</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から</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始めてみましょう！まず、</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お父さん</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お母さん、おじいちゃん・おばあちゃん、兄弟姉妹</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に</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関心を持って、</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どうしたら喜び、笑顔になるだろうか？</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自分がどんな行動をしたら喜ぶか、考えてみましょう。そして、今週一つ</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でも二つでも</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実践して</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みましょう</a:t>
            </a:r>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4" name="スライド番号プレースホルダー 3"/>
          <p:cNvSpPr>
            <a:spLocks noGrp="1"/>
          </p:cNvSpPr>
          <p:nvPr>
            <p:ph type="sldNum" sz="quarter" idx="5"/>
          </p:nvPr>
        </p:nvSpPr>
        <p:spPr/>
        <p:txBody>
          <a:bodyPr/>
          <a:lstStyle/>
          <a:p>
            <a:fld id="{E4717F7F-AE78-4DA8-8F25-01B84B697DDD}" type="slidenum">
              <a:rPr kumimoji="1" lang="ja-JP" altLang="en-US" smtClean="0"/>
              <a:t>16</a:t>
            </a:fld>
            <a:endParaRPr kumimoji="1" lang="ja-JP" altLang="en-US"/>
          </a:p>
        </p:txBody>
      </p:sp>
    </p:spTree>
    <p:extLst>
      <p:ext uri="{BB962C8B-B14F-4D97-AF65-F5344CB8AC3E}">
        <p14:creationId xmlns:p14="http://schemas.microsoft.com/office/powerpoint/2010/main" val="24321503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★自叙伝やみ言を通して勉強したり、お祈りして聞いてみましょう</a:t>
            </a:r>
          </a:p>
          <a:p>
            <a:pPr algn="just"/>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★何のため、誰のために頑張っているのか？質問したり、話を聞いてみましょう！！</a:t>
            </a:r>
          </a:p>
          <a:p>
            <a:pPr algn="just"/>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★自分の実践を始めましょう</a:t>
            </a:r>
          </a:p>
        </p:txBody>
      </p:sp>
      <p:sp>
        <p:nvSpPr>
          <p:cNvPr id="4" name="スライド番号プレースホルダー 3"/>
          <p:cNvSpPr>
            <a:spLocks noGrp="1"/>
          </p:cNvSpPr>
          <p:nvPr>
            <p:ph type="sldNum" sz="quarter" idx="5"/>
          </p:nvPr>
        </p:nvSpPr>
        <p:spPr/>
        <p:txBody>
          <a:bodyPr/>
          <a:lstStyle/>
          <a:p>
            <a:fld id="{E4717F7F-AE78-4DA8-8F25-01B84B697DDD}" type="slidenum">
              <a:rPr kumimoji="1" lang="ja-JP" altLang="en-US" smtClean="0"/>
              <a:t>17</a:t>
            </a:fld>
            <a:endParaRPr kumimoji="1" lang="ja-JP" altLang="en-US"/>
          </a:p>
        </p:txBody>
      </p:sp>
    </p:spTree>
    <p:extLst>
      <p:ext uri="{BB962C8B-B14F-4D97-AF65-F5344CB8AC3E}">
        <p14:creationId xmlns:p14="http://schemas.microsoft.com/office/powerpoint/2010/main" val="22430781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indent="133350"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「精誠」という言葉は、あまり聞きなれない言葉ですね。神様仏様に祈願することを目的にご飯を食べない断食、冷たい水をかぶる水行、徹夜祈祷などのように、何かとても難しい修行のようなイメージ</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があるか</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も知れません。</a:t>
            </a:r>
          </a:p>
        </p:txBody>
      </p:sp>
      <p:sp>
        <p:nvSpPr>
          <p:cNvPr id="4" name="スライド番号プレースホルダー 3"/>
          <p:cNvSpPr>
            <a:spLocks noGrp="1"/>
          </p:cNvSpPr>
          <p:nvPr>
            <p:ph type="sldNum" sz="quarter" idx="5"/>
          </p:nvPr>
        </p:nvSpPr>
        <p:spPr/>
        <p:txBody>
          <a:bodyPr/>
          <a:lstStyle/>
          <a:p>
            <a:fld id="{E4717F7F-AE78-4DA8-8F25-01B84B697DDD}" type="slidenum">
              <a:rPr kumimoji="1" lang="ja-JP" altLang="en-US" smtClean="0"/>
              <a:t>2</a:t>
            </a:fld>
            <a:endParaRPr kumimoji="1" lang="ja-JP" altLang="en-US"/>
          </a:p>
        </p:txBody>
      </p:sp>
    </p:spTree>
    <p:extLst>
      <p:ext uri="{BB962C8B-B14F-4D97-AF65-F5344CB8AC3E}">
        <p14:creationId xmlns:p14="http://schemas.microsoft.com/office/powerpoint/2010/main" val="24434258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indent="133350" algn="just"/>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教会（家庭連合）ではよく使う言葉であり、</a:t>
            </a:r>
            <a:r>
              <a:rPr lang="ja-JP" altLang="ja-JP" sz="1800" dirty="0">
                <a:effectLst/>
                <a:ea typeface="游明朝" panose="02020400000000000000" pitchFamily="18" charset="-128"/>
                <a:cs typeface="Times New Roman" panose="02020603050405020304" pitchFamily="18" charset="0"/>
              </a:rPr>
              <a:t>真の父母様を象徴するような言葉でもあるのでとても重要です。</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indent="133350" algn="just"/>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小学生の皆さんにも、是非、この機会に「精誠」とは何かを知って、精誠を捧げられるようにな</a:t>
            </a:r>
            <a:r>
              <a:rPr lang="ja-JP" altLang="en-US" sz="1200" kern="100" dirty="0">
                <a:effectLst/>
                <a:latin typeface="游明朝" panose="02020400000000000000" pitchFamily="18" charset="-128"/>
                <a:ea typeface="游明朝" panose="02020400000000000000" pitchFamily="18" charset="-128"/>
                <a:cs typeface="Times New Roman" panose="02020603050405020304" pitchFamily="18" charset="0"/>
              </a:rPr>
              <a:t>ってもらえたらと思います</a:t>
            </a:r>
            <a:r>
              <a:rPr lang="en-US"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4" name="スライド番号プレースホルダー 3"/>
          <p:cNvSpPr>
            <a:spLocks noGrp="1"/>
          </p:cNvSpPr>
          <p:nvPr>
            <p:ph type="sldNum" sz="quarter" idx="5"/>
          </p:nvPr>
        </p:nvSpPr>
        <p:spPr/>
        <p:txBody>
          <a:bodyPr/>
          <a:lstStyle/>
          <a:p>
            <a:fld id="{E4717F7F-AE78-4DA8-8F25-01B84B697DDD}" type="slidenum">
              <a:rPr kumimoji="1" lang="ja-JP" altLang="en-US" smtClean="0"/>
              <a:t>3</a:t>
            </a:fld>
            <a:endParaRPr kumimoji="1" lang="ja-JP" altLang="en-US"/>
          </a:p>
        </p:txBody>
      </p:sp>
    </p:spTree>
    <p:extLst>
      <p:ext uri="{BB962C8B-B14F-4D97-AF65-F5344CB8AC3E}">
        <p14:creationId xmlns:p14="http://schemas.microsoft.com/office/powerpoint/2010/main" val="12122771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indent="133350" algn="just"/>
            <a:r>
              <a:rPr lang="ja-JP" altLang="ja-JP" sz="1800" dirty="0">
                <a:effectLst/>
                <a:ea typeface="游明朝" panose="02020400000000000000" pitchFamily="18" charset="-128"/>
                <a:cs typeface="Times New Roman" panose="02020603050405020304" pitchFamily="18" charset="0"/>
              </a:rPr>
              <a:t>「精誠」という言葉を辞書で</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調べると、“まじりけのないまごころ。純粋な誠実さ。”とあります。</a:t>
            </a:r>
          </a:p>
        </p:txBody>
      </p:sp>
      <p:sp>
        <p:nvSpPr>
          <p:cNvPr id="4" name="スライド番号プレースホルダー 3"/>
          <p:cNvSpPr>
            <a:spLocks noGrp="1"/>
          </p:cNvSpPr>
          <p:nvPr>
            <p:ph type="sldNum" sz="quarter" idx="5"/>
          </p:nvPr>
        </p:nvSpPr>
        <p:spPr/>
        <p:txBody>
          <a:bodyPr/>
          <a:lstStyle/>
          <a:p>
            <a:fld id="{E4717F7F-AE78-4DA8-8F25-01B84B697DDD}" type="slidenum">
              <a:rPr kumimoji="1" lang="ja-JP" altLang="en-US" smtClean="0"/>
              <a:t>4</a:t>
            </a:fld>
            <a:endParaRPr kumimoji="1" lang="ja-JP" altLang="en-US"/>
          </a:p>
        </p:txBody>
      </p:sp>
    </p:spTree>
    <p:extLst>
      <p:ext uri="{BB962C8B-B14F-4D97-AF65-F5344CB8AC3E}">
        <p14:creationId xmlns:p14="http://schemas.microsoft.com/office/powerpoint/2010/main" val="39507475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indent="133350" algn="just"/>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ある時、真のお父様が、精誠とは何か教えてくださったことがあります。</a:t>
            </a:r>
          </a:p>
          <a:p>
            <a:pPr indent="133350" algn="just"/>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お父様があるお弟子さんに「精誠とは何だと思うか？」と質問をされたそうです。そのお弟子さんはとても信仰深く、信仰生活を基準高く行っていた人だったので、「精誠とは、訓読や祈祷などの神様を中心とする生活をお捧げすることです」と</a:t>
            </a:r>
            <a:r>
              <a:rPr lang="ja-JP" altLang="ja-JP" sz="1800" dirty="0">
                <a:effectLst/>
                <a:ea typeface="游明朝" panose="02020400000000000000" pitchFamily="18" charset="-128"/>
                <a:cs typeface="Times New Roman" panose="02020603050405020304" pitchFamily="18" charset="0"/>
              </a:rPr>
              <a:t>答えました</a:t>
            </a:r>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a:t>
            </a:r>
          </a:p>
          <a:p>
            <a:pPr algn="just"/>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　すると、お父様は「違う」と答えられた</a:t>
            </a:r>
            <a:r>
              <a:rPr lang="ja-JP" altLang="en-US" sz="1200" kern="100" dirty="0">
                <a:effectLst/>
                <a:latin typeface="游明朝" panose="02020400000000000000" pitchFamily="18" charset="-128"/>
                <a:ea typeface="游明朝" panose="02020400000000000000" pitchFamily="18" charset="-128"/>
                <a:cs typeface="Times New Roman" panose="02020603050405020304" pitchFamily="18" charset="0"/>
              </a:rPr>
              <a:t>のです</a:t>
            </a:r>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a:t>
            </a:r>
            <a:endParaRPr kumimoji="1" lang="ja-JP" altLang="en-US" dirty="0"/>
          </a:p>
        </p:txBody>
      </p:sp>
      <p:sp>
        <p:nvSpPr>
          <p:cNvPr id="4" name="スライド番号プレースホルダー 3"/>
          <p:cNvSpPr>
            <a:spLocks noGrp="1"/>
          </p:cNvSpPr>
          <p:nvPr>
            <p:ph type="sldNum" sz="quarter" idx="5"/>
          </p:nvPr>
        </p:nvSpPr>
        <p:spPr/>
        <p:txBody>
          <a:bodyPr/>
          <a:lstStyle/>
          <a:p>
            <a:fld id="{E4717F7F-AE78-4DA8-8F25-01B84B697DDD}" type="slidenum">
              <a:rPr kumimoji="1" lang="ja-JP" altLang="en-US" smtClean="0"/>
              <a:t>5</a:t>
            </a:fld>
            <a:endParaRPr kumimoji="1" lang="ja-JP" altLang="en-US"/>
          </a:p>
        </p:txBody>
      </p:sp>
    </p:spTree>
    <p:extLst>
      <p:ext uri="{BB962C8B-B14F-4D97-AF65-F5344CB8AC3E}">
        <p14:creationId xmlns:p14="http://schemas.microsoft.com/office/powerpoint/2010/main" val="24054231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「精誠とは、愛することだよ」と教えてくださったそうです。</a:t>
            </a:r>
          </a:p>
        </p:txBody>
      </p:sp>
      <p:sp>
        <p:nvSpPr>
          <p:cNvPr id="4" name="スライド番号プレースホルダー 3"/>
          <p:cNvSpPr>
            <a:spLocks noGrp="1"/>
          </p:cNvSpPr>
          <p:nvPr>
            <p:ph type="sldNum" sz="quarter" idx="5"/>
          </p:nvPr>
        </p:nvSpPr>
        <p:spPr/>
        <p:txBody>
          <a:bodyPr/>
          <a:lstStyle/>
          <a:p>
            <a:fld id="{E4717F7F-AE78-4DA8-8F25-01B84B697DDD}" type="slidenum">
              <a:rPr kumimoji="1" lang="ja-JP" altLang="en-US" smtClean="0"/>
              <a:t>6</a:t>
            </a:fld>
            <a:endParaRPr kumimoji="1" lang="ja-JP" altLang="en-US"/>
          </a:p>
        </p:txBody>
      </p:sp>
    </p:spTree>
    <p:extLst>
      <p:ext uri="{BB962C8B-B14F-4D97-AF65-F5344CB8AC3E}">
        <p14:creationId xmlns:p14="http://schemas.microsoft.com/office/powerpoint/2010/main" val="15111288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例えば、ある</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お母さん</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が毎日神社でお参りをしていたとします。なぜ毎日神社に来てお参りするのでしょうか？</a:t>
            </a:r>
          </a:p>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　行動（うわべ）だけを見ると、たまたま毎日の散歩コースに神社があるからお参りをしているのかもしれません。または、どうしても叶えたい願いがあって、「お百度参り」をしているのかもしれません。もしかしたら、子供が</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重い</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病気で、</a:t>
            </a:r>
            <a:r>
              <a:rPr lang="ja-JP" altLang="ja-JP" sz="1800" dirty="0">
                <a:effectLst/>
                <a:ea typeface="游明朝" panose="02020400000000000000" pitchFamily="18" charset="-128"/>
                <a:cs typeface="Times New Roman" panose="02020603050405020304" pitchFamily="18" charset="0"/>
              </a:rPr>
              <a:t>その病気が治るように「お百度参り」しているのかもしれません。</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　これらの違いは何でしょうか？それは愛です。最後の話のように、子供への愛のために続ける行動は、まさに精誠だと言えます。</a:t>
            </a:r>
          </a:p>
        </p:txBody>
      </p:sp>
      <p:sp>
        <p:nvSpPr>
          <p:cNvPr id="4" name="スライド番号プレースホルダー 3"/>
          <p:cNvSpPr>
            <a:spLocks noGrp="1"/>
          </p:cNvSpPr>
          <p:nvPr>
            <p:ph type="sldNum" sz="quarter" idx="5"/>
          </p:nvPr>
        </p:nvSpPr>
        <p:spPr/>
        <p:txBody>
          <a:bodyPr/>
          <a:lstStyle/>
          <a:p>
            <a:fld id="{E4717F7F-AE78-4DA8-8F25-01B84B697DDD}" type="slidenum">
              <a:rPr kumimoji="1" lang="ja-JP" altLang="en-US" smtClean="0"/>
              <a:t>7</a:t>
            </a:fld>
            <a:endParaRPr kumimoji="1" lang="ja-JP" altLang="en-US"/>
          </a:p>
        </p:txBody>
      </p:sp>
    </p:spTree>
    <p:extLst>
      <p:ext uri="{BB962C8B-B14F-4D97-AF65-F5344CB8AC3E}">
        <p14:creationId xmlns:p14="http://schemas.microsoft.com/office/powerpoint/2010/main" val="26834602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ここで精誠について質問をします。皆さんはどれが精誠だと思いますか？</a:t>
            </a:r>
          </a:p>
          <a:p>
            <a:pPr marL="0" lvl="0" indent="0" algn="just">
              <a:buFont typeface="+mj-ea"/>
              <a:buNone/>
            </a:pP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①</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飼っているペットに餌をあげたり、散歩を毎日してあげる。</a:t>
            </a:r>
          </a:p>
          <a:p>
            <a:pPr marL="0" lvl="0" indent="0" algn="just">
              <a:buFont typeface="+mj-ea"/>
              <a:buNone/>
            </a:pP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②</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弟・妹</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のために、自分のお菓子を分けて一緒に食べる。</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0" lvl="0" indent="0" algn="just">
              <a:buFont typeface="+mj-ea"/>
              <a:buNone/>
            </a:pP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③</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お父さん</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お母さん</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を笑顔にするためにお手伝いをする</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a:t>
            </a:r>
          </a:p>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すべて精誠だと言えると思います。</a:t>
            </a:r>
          </a:p>
        </p:txBody>
      </p:sp>
      <p:sp>
        <p:nvSpPr>
          <p:cNvPr id="4" name="スライド番号プレースホルダー 3"/>
          <p:cNvSpPr>
            <a:spLocks noGrp="1"/>
          </p:cNvSpPr>
          <p:nvPr>
            <p:ph type="sldNum" sz="quarter" idx="5"/>
          </p:nvPr>
        </p:nvSpPr>
        <p:spPr/>
        <p:txBody>
          <a:bodyPr/>
          <a:lstStyle/>
          <a:p>
            <a:fld id="{E4717F7F-AE78-4DA8-8F25-01B84B697DDD}" type="slidenum">
              <a:rPr kumimoji="1" lang="ja-JP" altLang="en-US" smtClean="0"/>
              <a:t>8</a:t>
            </a:fld>
            <a:endParaRPr kumimoji="1" lang="ja-JP" altLang="en-US"/>
          </a:p>
        </p:txBody>
      </p:sp>
    </p:spTree>
    <p:extLst>
      <p:ext uri="{BB962C8B-B14F-4D97-AF65-F5344CB8AC3E}">
        <p14:creationId xmlns:p14="http://schemas.microsoft.com/office/powerpoint/2010/main" val="6161413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indent="133350"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お父様のみ言にあるように、精誠を捧げることを、愛することと言い換えてみると分かりやすいですね。</a:t>
            </a:r>
          </a:p>
          <a:p>
            <a:pPr indent="133350"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神様のために精誠を捧げることは、神様を愛することです。</a:t>
            </a:r>
          </a:p>
          <a:p>
            <a:pPr indent="133350"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友だちや学校のために精誠を捧げることは、友だちや学校を愛することです。</a:t>
            </a:r>
          </a:p>
          <a:p>
            <a:pPr indent="133350"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スポーツで精誠を捧げることは、そのスポーツを愛することです。</a:t>
            </a:r>
            <a:endParaRPr kumimoji="1" lang="ja-JP" altLang="en-US" dirty="0"/>
          </a:p>
        </p:txBody>
      </p:sp>
      <p:sp>
        <p:nvSpPr>
          <p:cNvPr id="4" name="スライド番号プレースホルダー 3"/>
          <p:cNvSpPr>
            <a:spLocks noGrp="1"/>
          </p:cNvSpPr>
          <p:nvPr>
            <p:ph type="sldNum" sz="quarter" idx="5"/>
          </p:nvPr>
        </p:nvSpPr>
        <p:spPr/>
        <p:txBody>
          <a:bodyPr/>
          <a:lstStyle/>
          <a:p>
            <a:fld id="{E4717F7F-AE78-4DA8-8F25-01B84B697DDD}" type="slidenum">
              <a:rPr kumimoji="1" lang="ja-JP" altLang="en-US" smtClean="0"/>
              <a:t>9</a:t>
            </a:fld>
            <a:endParaRPr kumimoji="1" lang="ja-JP" altLang="en-US"/>
          </a:p>
        </p:txBody>
      </p:sp>
    </p:spTree>
    <p:extLst>
      <p:ext uri="{BB962C8B-B14F-4D97-AF65-F5344CB8AC3E}">
        <p14:creationId xmlns:p14="http://schemas.microsoft.com/office/powerpoint/2010/main" val="27578981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06B2A43-243C-A11D-9DAB-CFF5C3B3E2D8}"/>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A8624E3B-8242-B5FA-2EFF-6F31C4B4724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1B4E9F4-3B9B-6CCB-3EE7-D57721AAABB1}"/>
              </a:ext>
            </a:extLst>
          </p:cNvPr>
          <p:cNvSpPr>
            <a:spLocks noGrp="1"/>
          </p:cNvSpPr>
          <p:nvPr>
            <p:ph type="dt" sz="half" idx="10"/>
          </p:nvPr>
        </p:nvSpPr>
        <p:spPr/>
        <p:txBody>
          <a:bodyPr/>
          <a:lstStyle/>
          <a:p>
            <a:fld id="{73EC0480-CFAD-4234-8881-B73EA6BB8382}" type="datetimeFigureOut">
              <a:rPr kumimoji="1" lang="ja-JP" altLang="en-US" smtClean="0"/>
              <a:t>2022/10/6</a:t>
            </a:fld>
            <a:endParaRPr kumimoji="1" lang="ja-JP" altLang="en-US"/>
          </a:p>
        </p:txBody>
      </p:sp>
      <p:sp>
        <p:nvSpPr>
          <p:cNvPr id="5" name="フッター プレースホルダー 4">
            <a:extLst>
              <a:ext uri="{FF2B5EF4-FFF2-40B4-BE49-F238E27FC236}">
                <a16:creationId xmlns:a16="http://schemas.microsoft.com/office/drawing/2014/main" id="{45F328A3-C197-1B49-DA00-BEDE0D5DE94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090D7D1-4899-04F5-8C40-C77E7DAB57A7}"/>
              </a:ext>
            </a:extLst>
          </p:cNvPr>
          <p:cNvSpPr>
            <a:spLocks noGrp="1"/>
          </p:cNvSpPr>
          <p:nvPr>
            <p:ph type="sldNum" sz="quarter" idx="12"/>
          </p:nvPr>
        </p:nvSpPr>
        <p:spPr/>
        <p:txBody>
          <a:bodyPr/>
          <a:lstStyle/>
          <a:p>
            <a:fld id="{962E471C-4F10-4C53-A517-648ADD7A4548}" type="slidenum">
              <a:rPr kumimoji="1" lang="ja-JP" altLang="en-US" smtClean="0"/>
              <a:t>‹#›</a:t>
            </a:fld>
            <a:endParaRPr kumimoji="1" lang="ja-JP" altLang="en-US"/>
          </a:p>
        </p:txBody>
      </p:sp>
    </p:spTree>
    <p:extLst>
      <p:ext uri="{BB962C8B-B14F-4D97-AF65-F5344CB8AC3E}">
        <p14:creationId xmlns:p14="http://schemas.microsoft.com/office/powerpoint/2010/main" val="40379916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96ED526-4974-E151-918E-AD9BD6AD6AD4}"/>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79931D9D-717B-BD06-ECD3-2B6B02BBF5AE}"/>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A725F93-747C-BFF8-B0CD-36F20B97CEB7}"/>
              </a:ext>
            </a:extLst>
          </p:cNvPr>
          <p:cNvSpPr>
            <a:spLocks noGrp="1"/>
          </p:cNvSpPr>
          <p:nvPr>
            <p:ph type="dt" sz="half" idx="10"/>
          </p:nvPr>
        </p:nvSpPr>
        <p:spPr/>
        <p:txBody>
          <a:bodyPr/>
          <a:lstStyle/>
          <a:p>
            <a:fld id="{73EC0480-CFAD-4234-8881-B73EA6BB8382}" type="datetimeFigureOut">
              <a:rPr kumimoji="1" lang="ja-JP" altLang="en-US" smtClean="0"/>
              <a:t>2022/10/6</a:t>
            </a:fld>
            <a:endParaRPr kumimoji="1" lang="ja-JP" altLang="en-US"/>
          </a:p>
        </p:txBody>
      </p:sp>
      <p:sp>
        <p:nvSpPr>
          <p:cNvPr id="5" name="フッター プレースホルダー 4">
            <a:extLst>
              <a:ext uri="{FF2B5EF4-FFF2-40B4-BE49-F238E27FC236}">
                <a16:creationId xmlns:a16="http://schemas.microsoft.com/office/drawing/2014/main" id="{70CB6A32-2033-7AB6-35CF-FC986F3F660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BF5B5EB-F4B2-359E-314E-DB2F3EF555C2}"/>
              </a:ext>
            </a:extLst>
          </p:cNvPr>
          <p:cNvSpPr>
            <a:spLocks noGrp="1"/>
          </p:cNvSpPr>
          <p:nvPr>
            <p:ph type="sldNum" sz="quarter" idx="12"/>
          </p:nvPr>
        </p:nvSpPr>
        <p:spPr/>
        <p:txBody>
          <a:bodyPr/>
          <a:lstStyle/>
          <a:p>
            <a:fld id="{962E471C-4F10-4C53-A517-648ADD7A4548}" type="slidenum">
              <a:rPr kumimoji="1" lang="ja-JP" altLang="en-US" smtClean="0"/>
              <a:t>‹#›</a:t>
            </a:fld>
            <a:endParaRPr kumimoji="1" lang="ja-JP" altLang="en-US"/>
          </a:p>
        </p:txBody>
      </p:sp>
    </p:spTree>
    <p:extLst>
      <p:ext uri="{BB962C8B-B14F-4D97-AF65-F5344CB8AC3E}">
        <p14:creationId xmlns:p14="http://schemas.microsoft.com/office/powerpoint/2010/main" val="2943746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F16CFF96-D543-1FB5-D92D-603662C3B609}"/>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742297E-123B-2F4D-24F6-5BC59D3DB01B}"/>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9F8A9FB-8533-3B51-28DB-A53E63051C2B}"/>
              </a:ext>
            </a:extLst>
          </p:cNvPr>
          <p:cNvSpPr>
            <a:spLocks noGrp="1"/>
          </p:cNvSpPr>
          <p:nvPr>
            <p:ph type="dt" sz="half" idx="10"/>
          </p:nvPr>
        </p:nvSpPr>
        <p:spPr/>
        <p:txBody>
          <a:bodyPr/>
          <a:lstStyle/>
          <a:p>
            <a:fld id="{73EC0480-CFAD-4234-8881-B73EA6BB8382}" type="datetimeFigureOut">
              <a:rPr kumimoji="1" lang="ja-JP" altLang="en-US" smtClean="0"/>
              <a:t>2022/10/6</a:t>
            </a:fld>
            <a:endParaRPr kumimoji="1" lang="ja-JP" altLang="en-US"/>
          </a:p>
        </p:txBody>
      </p:sp>
      <p:sp>
        <p:nvSpPr>
          <p:cNvPr id="5" name="フッター プレースホルダー 4">
            <a:extLst>
              <a:ext uri="{FF2B5EF4-FFF2-40B4-BE49-F238E27FC236}">
                <a16:creationId xmlns:a16="http://schemas.microsoft.com/office/drawing/2014/main" id="{D0F087D5-5C75-7B5B-6D20-7AB086E1B92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902F79B-C68C-1A26-53CC-7C400C939E54}"/>
              </a:ext>
            </a:extLst>
          </p:cNvPr>
          <p:cNvSpPr>
            <a:spLocks noGrp="1"/>
          </p:cNvSpPr>
          <p:nvPr>
            <p:ph type="sldNum" sz="quarter" idx="12"/>
          </p:nvPr>
        </p:nvSpPr>
        <p:spPr/>
        <p:txBody>
          <a:bodyPr/>
          <a:lstStyle/>
          <a:p>
            <a:fld id="{962E471C-4F10-4C53-A517-648ADD7A4548}" type="slidenum">
              <a:rPr kumimoji="1" lang="ja-JP" altLang="en-US" smtClean="0"/>
              <a:t>‹#›</a:t>
            </a:fld>
            <a:endParaRPr kumimoji="1" lang="ja-JP" altLang="en-US"/>
          </a:p>
        </p:txBody>
      </p:sp>
    </p:spTree>
    <p:extLst>
      <p:ext uri="{BB962C8B-B14F-4D97-AF65-F5344CB8AC3E}">
        <p14:creationId xmlns:p14="http://schemas.microsoft.com/office/powerpoint/2010/main" val="334372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9EA38EE-B23F-E50C-F50E-667E1D7C62C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13AF43D-628F-3FDC-78F9-39F1A0916629}"/>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DF85B2C-B480-65E0-45BF-E8053F595FFF}"/>
              </a:ext>
            </a:extLst>
          </p:cNvPr>
          <p:cNvSpPr>
            <a:spLocks noGrp="1"/>
          </p:cNvSpPr>
          <p:nvPr>
            <p:ph type="dt" sz="half" idx="10"/>
          </p:nvPr>
        </p:nvSpPr>
        <p:spPr/>
        <p:txBody>
          <a:bodyPr/>
          <a:lstStyle/>
          <a:p>
            <a:fld id="{73EC0480-CFAD-4234-8881-B73EA6BB8382}" type="datetimeFigureOut">
              <a:rPr kumimoji="1" lang="ja-JP" altLang="en-US" smtClean="0"/>
              <a:t>2022/10/6</a:t>
            </a:fld>
            <a:endParaRPr kumimoji="1" lang="ja-JP" altLang="en-US"/>
          </a:p>
        </p:txBody>
      </p:sp>
      <p:sp>
        <p:nvSpPr>
          <p:cNvPr id="5" name="フッター プレースホルダー 4">
            <a:extLst>
              <a:ext uri="{FF2B5EF4-FFF2-40B4-BE49-F238E27FC236}">
                <a16:creationId xmlns:a16="http://schemas.microsoft.com/office/drawing/2014/main" id="{2C492C9A-DBE0-DC33-FA1B-423C9EB767E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E84177E-75F3-10BB-E46F-433DB296927E}"/>
              </a:ext>
            </a:extLst>
          </p:cNvPr>
          <p:cNvSpPr>
            <a:spLocks noGrp="1"/>
          </p:cNvSpPr>
          <p:nvPr>
            <p:ph type="sldNum" sz="quarter" idx="12"/>
          </p:nvPr>
        </p:nvSpPr>
        <p:spPr/>
        <p:txBody>
          <a:bodyPr/>
          <a:lstStyle/>
          <a:p>
            <a:fld id="{962E471C-4F10-4C53-A517-648ADD7A4548}" type="slidenum">
              <a:rPr kumimoji="1" lang="ja-JP" altLang="en-US" smtClean="0"/>
              <a:t>‹#›</a:t>
            </a:fld>
            <a:endParaRPr kumimoji="1" lang="ja-JP" altLang="en-US"/>
          </a:p>
        </p:txBody>
      </p:sp>
    </p:spTree>
    <p:extLst>
      <p:ext uri="{BB962C8B-B14F-4D97-AF65-F5344CB8AC3E}">
        <p14:creationId xmlns:p14="http://schemas.microsoft.com/office/powerpoint/2010/main" val="17611970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CD3209A-BCBE-639A-E349-6FB60778F54E}"/>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8034402-1C7E-D64E-AFB0-FA4A61D060D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EBEA6F28-DE68-6FA9-1CC6-81FC7C536C96}"/>
              </a:ext>
            </a:extLst>
          </p:cNvPr>
          <p:cNvSpPr>
            <a:spLocks noGrp="1"/>
          </p:cNvSpPr>
          <p:nvPr>
            <p:ph type="dt" sz="half" idx="10"/>
          </p:nvPr>
        </p:nvSpPr>
        <p:spPr/>
        <p:txBody>
          <a:bodyPr/>
          <a:lstStyle/>
          <a:p>
            <a:fld id="{73EC0480-CFAD-4234-8881-B73EA6BB8382}" type="datetimeFigureOut">
              <a:rPr kumimoji="1" lang="ja-JP" altLang="en-US" smtClean="0"/>
              <a:t>2022/10/6</a:t>
            </a:fld>
            <a:endParaRPr kumimoji="1" lang="ja-JP" altLang="en-US"/>
          </a:p>
        </p:txBody>
      </p:sp>
      <p:sp>
        <p:nvSpPr>
          <p:cNvPr id="5" name="フッター プレースホルダー 4">
            <a:extLst>
              <a:ext uri="{FF2B5EF4-FFF2-40B4-BE49-F238E27FC236}">
                <a16:creationId xmlns:a16="http://schemas.microsoft.com/office/drawing/2014/main" id="{7F4C1628-54CF-9109-C285-34D36EA4AF0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ACDB714-194D-8821-6AAC-04CC4DE25C74}"/>
              </a:ext>
            </a:extLst>
          </p:cNvPr>
          <p:cNvSpPr>
            <a:spLocks noGrp="1"/>
          </p:cNvSpPr>
          <p:nvPr>
            <p:ph type="sldNum" sz="quarter" idx="12"/>
          </p:nvPr>
        </p:nvSpPr>
        <p:spPr/>
        <p:txBody>
          <a:bodyPr/>
          <a:lstStyle/>
          <a:p>
            <a:fld id="{962E471C-4F10-4C53-A517-648ADD7A4548}" type="slidenum">
              <a:rPr kumimoji="1" lang="ja-JP" altLang="en-US" smtClean="0"/>
              <a:t>‹#›</a:t>
            </a:fld>
            <a:endParaRPr kumimoji="1" lang="ja-JP" altLang="en-US"/>
          </a:p>
        </p:txBody>
      </p:sp>
    </p:spTree>
    <p:extLst>
      <p:ext uri="{BB962C8B-B14F-4D97-AF65-F5344CB8AC3E}">
        <p14:creationId xmlns:p14="http://schemas.microsoft.com/office/powerpoint/2010/main" val="39572425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8474559-77C1-BB42-5DE2-09C3A25BA8B4}"/>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467EAE7-6E7C-C74C-AA75-DA953FB52E6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27A572F9-436E-FEAB-E82D-52664D2EE8A6}"/>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72977549-D5E2-AE01-913A-1D02161D1D89}"/>
              </a:ext>
            </a:extLst>
          </p:cNvPr>
          <p:cNvSpPr>
            <a:spLocks noGrp="1"/>
          </p:cNvSpPr>
          <p:nvPr>
            <p:ph type="dt" sz="half" idx="10"/>
          </p:nvPr>
        </p:nvSpPr>
        <p:spPr/>
        <p:txBody>
          <a:bodyPr/>
          <a:lstStyle/>
          <a:p>
            <a:fld id="{73EC0480-CFAD-4234-8881-B73EA6BB8382}" type="datetimeFigureOut">
              <a:rPr kumimoji="1" lang="ja-JP" altLang="en-US" smtClean="0"/>
              <a:t>2022/10/6</a:t>
            </a:fld>
            <a:endParaRPr kumimoji="1" lang="ja-JP" altLang="en-US"/>
          </a:p>
        </p:txBody>
      </p:sp>
      <p:sp>
        <p:nvSpPr>
          <p:cNvPr id="6" name="フッター プレースホルダー 5">
            <a:extLst>
              <a:ext uri="{FF2B5EF4-FFF2-40B4-BE49-F238E27FC236}">
                <a16:creationId xmlns:a16="http://schemas.microsoft.com/office/drawing/2014/main" id="{1E8B52CA-E047-E5C0-620B-4C02BD39BB2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CDB3E29-3005-72D1-6F5F-87BBA3BC3D4A}"/>
              </a:ext>
            </a:extLst>
          </p:cNvPr>
          <p:cNvSpPr>
            <a:spLocks noGrp="1"/>
          </p:cNvSpPr>
          <p:nvPr>
            <p:ph type="sldNum" sz="quarter" idx="12"/>
          </p:nvPr>
        </p:nvSpPr>
        <p:spPr/>
        <p:txBody>
          <a:bodyPr/>
          <a:lstStyle/>
          <a:p>
            <a:fld id="{962E471C-4F10-4C53-A517-648ADD7A4548}" type="slidenum">
              <a:rPr kumimoji="1" lang="ja-JP" altLang="en-US" smtClean="0"/>
              <a:t>‹#›</a:t>
            </a:fld>
            <a:endParaRPr kumimoji="1" lang="ja-JP" altLang="en-US"/>
          </a:p>
        </p:txBody>
      </p:sp>
    </p:spTree>
    <p:extLst>
      <p:ext uri="{BB962C8B-B14F-4D97-AF65-F5344CB8AC3E}">
        <p14:creationId xmlns:p14="http://schemas.microsoft.com/office/powerpoint/2010/main" val="19741738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2BDCA49-664B-9EB0-FA67-D797057E4F0D}"/>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F8D2DFB-53F6-1E65-EBD4-01402FD4DFF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EF17105F-C5A6-BF68-1106-BAF8B940B654}"/>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0B8BACA9-0F4C-78A0-0003-23A439F2940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ADF60D20-D821-B879-599E-9841311335F5}"/>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A9F7EA88-5B9E-8278-A067-DB87312340FD}"/>
              </a:ext>
            </a:extLst>
          </p:cNvPr>
          <p:cNvSpPr>
            <a:spLocks noGrp="1"/>
          </p:cNvSpPr>
          <p:nvPr>
            <p:ph type="dt" sz="half" idx="10"/>
          </p:nvPr>
        </p:nvSpPr>
        <p:spPr/>
        <p:txBody>
          <a:bodyPr/>
          <a:lstStyle/>
          <a:p>
            <a:fld id="{73EC0480-CFAD-4234-8881-B73EA6BB8382}" type="datetimeFigureOut">
              <a:rPr kumimoji="1" lang="ja-JP" altLang="en-US" smtClean="0"/>
              <a:t>2022/10/6</a:t>
            </a:fld>
            <a:endParaRPr kumimoji="1" lang="ja-JP" altLang="en-US"/>
          </a:p>
        </p:txBody>
      </p:sp>
      <p:sp>
        <p:nvSpPr>
          <p:cNvPr id="8" name="フッター プレースホルダー 7">
            <a:extLst>
              <a:ext uri="{FF2B5EF4-FFF2-40B4-BE49-F238E27FC236}">
                <a16:creationId xmlns:a16="http://schemas.microsoft.com/office/drawing/2014/main" id="{06CC9C34-7D4B-1028-CC5E-A651EC0379C6}"/>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886A4C0A-C7D5-04A3-A503-589E064462E9}"/>
              </a:ext>
            </a:extLst>
          </p:cNvPr>
          <p:cNvSpPr>
            <a:spLocks noGrp="1"/>
          </p:cNvSpPr>
          <p:nvPr>
            <p:ph type="sldNum" sz="quarter" idx="12"/>
          </p:nvPr>
        </p:nvSpPr>
        <p:spPr/>
        <p:txBody>
          <a:bodyPr/>
          <a:lstStyle/>
          <a:p>
            <a:fld id="{962E471C-4F10-4C53-A517-648ADD7A4548}" type="slidenum">
              <a:rPr kumimoji="1" lang="ja-JP" altLang="en-US" smtClean="0"/>
              <a:t>‹#›</a:t>
            </a:fld>
            <a:endParaRPr kumimoji="1" lang="ja-JP" altLang="en-US"/>
          </a:p>
        </p:txBody>
      </p:sp>
    </p:spTree>
    <p:extLst>
      <p:ext uri="{BB962C8B-B14F-4D97-AF65-F5344CB8AC3E}">
        <p14:creationId xmlns:p14="http://schemas.microsoft.com/office/powerpoint/2010/main" val="2509429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04BFA4-4695-F0C5-035B-3D6A76A4BC7A}"/>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1D32DBB8-3890-7B9C-9100-A57BFFD096D7}"/>
              </a:ext>
            </a:extLst>
          </p:cNvPr>
          <p:cNvSpPr>
            <a:spLocks noGrp="1"/>
          </p:cNvSpPr>
          <p:nvPr>
            <p:ph type="dt" sz="half" idx="10"/>
          </p:nvPr>
        </p:nvSpPr>
        <p:spPr/>
        <p:txBody>
          <a:bodyPr/>
          <a:lstStyle/>
          <a:p>
            <a:fld id="{73EC0480-CFAD-4234-8881-B73EA6BB8382}" type="datetimeFigureOut">
              <a:rPr kumimoji="1" lang="ja-JP" altLang="en-US" smtClean="0"/>
              <a:t>2022/10/6</a:t>
            </a:fld>
            <a:endParaRPr kumimoji="1" lang="ja-JP" altLang="en-US"/>
          </a:p>
        </p:txBody>
      </p:sp>
      <p:sp>
        <p:nvSpPr>
          <p:cNvPr id="4" name="フッター プレースホルダー 3">
            <a:extLst>
              <a:ext uri="{FF2B5EF4-FFF2-40B4-BE49-F238E27FC236}">
                <a16:creationId xmlns:a16="http://schemas.microsoft.com/office/drawing/2014/main" id="{AC86A57B-9BD4-A859-9E97-903A84346F0A}"/>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9064D692-F3E5-411D-116A-04D368063694}"/>
              </a:ext>
            </a:extLst>
          </p:cNvPr>
          <p:cNvSpPr>
            <a:spLocks noGrp="1"/>
          </p:cNvSpPr>
          <p:nvPr>
            <p:ph type="sldNum" sz="quarter" idx="12"/>
          </p:nvPr>
        </p:nvSpPr>
        <p:spPr/>
        <p:txBody>
          <a:bodyPr/>
          <a:lstStyle/>
          <a:p>
            <a:fld id="{962E471C-4F10-4C53-A517-648ADD7A4548}" type="slidenum">
              <a:rPr kumimoji="1" lang="ja-JP" altLang="en-US" smtClean="0"/>
              <a:t>‹#›</a:t>
            </a:fld>
            <a:endParaRPr kumimoji="1" lang="ja-JP" altLang="en-US"/>
          </a:p>
        </p:txBody>
      </p:sp>
    </p:spTree>
    <p:extLst>
      <p:ext uri="{BB962C8B-B14F-4D97-AF65-F5344CB8AC3E}">
        <p14:creationId xmlns:p14="http://schemas.microsoft.com/office/powerpoint/2010/main" val="11694460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9FA469B4-EBD4-B4E3-11A3-D6AD128F46E0}"/>
              </a:ext>
            </a:extLst>
          </p:cNvPr>
          <p:cNvSpPr>
            <a:spLocks noGrp="1"/>
          </p:cNvSpPr>
          <p:nvPr>
            <p:ph type="dt" sz="half" idx="10"/>
          </p:nvPr>
        </p:nvSpPr>
        <p:spPr/>
        <p:txBody>
          <a:bodyPr/>
          <a:lstStyle/>
          <a:p>
            <a:fld id="{73EC0480-CFAD-4234-8881-B73EA6BB8382}" type="datetimeFigureOut">
              <a:rPr kumimoji="1" lang="ja-JP" altLang="en-US" smtClean="0"/>
              <a:t>2022/10/6</a:t>
            </a:fld>
            <a:endParaRPr kumimoji="1" lang="ja-JP" altLang="en-US"/>
          </a:p>
        </p:txBody>
      </p:sp>
      <p:sp>
        <p:nvSpPr>
          <p:cNvPr id="3" name="フッター プレースホルダー 2">
            <a:extLst>
              <a:ext uri="{FF2B5EF4-FFF2-40B4-BE49-F238E27FC236}">
                <a16:creationId xmlns:a16="http://schemas.microsoft.com/office/drawing/2014/main" id="{D0DD5195-27AB-F309-F816-32BC75FDAAD9}"/>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07C3842B-6890-89D2-C5BD-29B81AF342F8}"/>
              </a:ext>
            </a:extLst>
          </p:cNvPr>
          <p:cNvSpPr>
            <a:spLocks noGrp="1"/>
          </p:cNvSpPr>
          <p:nvPr>
            <p:ph type="sldNum" sz="quarter" idx="12"/>
          </p:nvPr>
        </p:nvSpPr>
        <p:spPr/>
        <p:txBody>
          <a:bodyPr/>
          <a:lstStyle/>
          <a:p>
            <a:fld id="{962E471C-4F10-4C53-A517-648ADD7A4548}" type="slidenum">
              <a:rPr kumimoji="1" lang="ja-JP" altLang="en-US" smtClean="0"/>
              <a:t>‹#›</a:t>
            </a:fld>
            <a:endParaRPr kumimoji="1" lang="ja-JP" altLang="en-US"/>
          </a:p>
        </p:txBody>
      </p:sp>
    </p:spTree>
    <p:extLst>
      <p:ext uri="{BB962C8B-B14F-4D97-AF65-F5344CB8AC3E}">
        <p14:creationId xmlns:p14="http://schemas.microsoft.com/office/powerpoint/2010/main" val="1086921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3925197-5D8F-36E1-4B98-565FEFE63546}"/>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15B9210-FC42-3E4C-65B2-3F2AD7F86CF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E0BE9A0E-05D6-7740-132C-A86861F117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AF3D138-2A51-D8F1-9332-F436224F0C4B}"/>
              </a:ext>
            </a:extLst>
          </p:cNvPr>
          <p:cNvSpPr>
            <a:spLocks noGrp="1"/>
          </p:cNvSpPr>
          <p:nvPr>
            <p:ph type="dt" sz="half" idx="10"/>
          </p:nvPr>
        </p:nvSpPr>
        <p:spPr/>
        <p:txBody>
          <a:bodyPr/>
          <a:lstStyle/>
          <a:p>
            <a:fld id="{73EC0480-CFAD-4234-8881-B73EA6BB8382}" type="datetimeFigureOut">
              <a:rPr kumimoji="1" lang="ja-JP" altLang="en-US" smtClean="0"/>
              <a:t>2022/10/6</a:t>
            </a:fld>
            <a:endParaRPr kumimoji="1" lang="ja-JP" altLang="en-US"/>
          </a:p>
        </p:txBody>
      </p:sp>
      <p:sp>
        <p:nvSpPr>
          <p:cNvPr id="6" name="フッター プレースホルダー 5">
            <a:extLst>
              <a:ext uri="{FF2B5EF4-FFF2-40B4-BE49-F238E27FC236}">
                <a16:creationId xmlns:a16="http://schemas.microsoft.com/office/drawing/2014/main" id="{B96C8927-632F-619F-5BA8-13C655DE6F8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65DC4FC-757A-6C79-2947-432B7517CF03}"/>
              </a:ext>
            </a:extLst>
          </p:cNvPr>
          <p:cNvSpPr>
            <a:spLocks noGrp="1"/>
          </p:cNvSpPr>
          <p:nvPr>
            <p:ph type="sldNum" sz="quarter" idx="12"/>
          </p:nvPr>
        </p:nvSpPr>
        <p:spPr/>
        <p:txBody>
          <a:bodyPr/>
          <a:lstStyle/>
          <a:p>
            <a:fld id="{962E471C-4F10-4C53-A517-648ADD7A4548}" type="slidenum">
              <a:rPr kumimoji="1" lang="ja-JP" altLang="en-US" smtClean="0"/>
              <a:t>‹#›</a:t>
            </a:fld>
            <a:endParaRPr kumimoji="1" lang="ja-JP" altLang="en-US"/>
          </a:p>
        </p:txBody>
      </p:sp>
    </p:spTree>
    <p:extLst>
      <p:ext uri="{BB962C8B-B14F-4D97-AF65-F5344CB8AC3E}">
        <p14:creationId xmlns:p14="http://schemas.microsoft.com/office/powerpoint/2010/main" val="30397307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A8EDFC4-6329-A45B-545A-27DF9349626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F5AD2D58-ADAB-EFEA-D3D2-36D70196D5E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CE90D5E5-4107-BBC4-163B-BBC0B5C2B0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88C9F16-073A-5510-11F4-43ACE4E6E2DD}"/>
              </a:ext>
            </a:extLst>
          </p:cNvPr>
          <p:cNvSpPr>
            <a:spLocks noGrp="1"/>
          </p:cNvSpPr>
          <p:nvPr>
            <p:ph type="dt" sz="half" idx="10"/>
          </p:nvPr>
        </p:nvSpPr>
        <p:spPr/>
        <p:txBody>
          <a:bodyPr/>
          <a:lstStyle/>
          <a:p>
            <a:fld id="{73EC0480-CFAD-4234-8881-B73EA6BB8382}" type="datetimeFigureOut">
              <a:rPr kumimoji="1" lang="ja-JP" altLang="en-US" smtClean="0"/>
              <a:t>2022/10/6</a:t>
            </a:fld>
            <a:endParaRPr kumimoji="1" lang="ja-JP" altLang="en-US"/>
          </a:p>
        </p:txBody>
      </p:sp>
      <p:sp>
        <p:nvSpPr>
          <p:cNvPr id="6" name="フッター プレースホルダー 5">
            <a:extLst>
              <a:ext uri="{FF2B5EF4-FFF2-40B4-BE49-F238E27FC236}">
                <a16:creationId xmlns:a16="http://schemas.microsoft.com/office/drawing/2014/main" id="{E73EF504-0795-9434-97A6-D7B76D92679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A84F502-DA97-2682-AC81-1DE7C9D40F64}"/>
              </a:ext>
            </a:extLst>
          </p:cNvPr>
          <p:cNvSpPr>
            <a:spLocks noGrp="1"/>
          </p:cNvSpPr>
          <p:nvPr>
            <p:ph type="sldNum" sz="quarter" idx="12"/>
          </p:nvPr>
        </p:nvSpPr>
        <p:spPr/>
        <p:txBody>
          <a:bodyPr/>
          <a:lstStyle/>
          <a:p>
            <a:fld id="{962E471C-4F10-4C53-A517-648ADD7A4548}" type="slidenum">
              <a:rPr kumimoji="1" lang="ja-JP" altLang="en-US" smtClean="0"/>
              <a:t>‹#›</a:t>
            </a:fld>
            <a:endParaRPr kumimoji="1" lang="ja-JP" altLang="en-US"/>
          </a:p>
        </p:txBody>
      </p:sp>
    </p:spTree>
    <p:extLst>
      <p:ext uri="{BB962C8B-B14F-4D97-AF65-F5344CB8AC3E}">
        <p14:creationId xmlns:p14="http://schemas.microsoft.com/office/powerpoint/2010/main" val="1808161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D55ECCE7-88C4-8D20-E8C3-5466DB015AE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8EF427B-92C2-3066-FE12-E5A09BA2D55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9E8B404-B529-BD26-392D-62ACFFFB71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EC0480-CFAD-4234-8881-B73EA6BB8382}" type="datetimeFigureOut">
              <a:rPr kumimoji="1" lang="ja-JP" altLang="en-US" smtClean="0"/>
              <a:t>2022/10/6</a:t>
            </a:fld>
            <a:endParaRPr kumimoji="1" lang="ja-JP" altLang="en-US"/>
          </a:p>
        </p:txBody>
      </p:sp>
      <p:sp>
        <p:nvSpPr>
          <p:cNvPr id="5" name="フッター プレースホルダー 4">
            <a:extLst>
              <a:ext uri="{FF2B5EF4-FFF2-40B4-BE49-F238E27FC236}">
                <a16:creationId xmlns:a16="http://schemas.microsoft.com/office/drawing/2014/main" id="{A4823EAC-56DC-73FB-2D52-ACD30C1B1A0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6AF7F98F-C55F-D522-F650-DD1E315ECC1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2E471C-4F10-4C53-A517-648ADD7A4548}" type="slidenum">
              <a:rPr kumimoji="1" lang="ja-JP" altLang="en-US" smtClean="0"/>
              <a:t>‹#›</a:t>
            </a:fld>
            <a:endParaRPr kumimoji="1" lang="ja-JP" altLang="en-US"/>
          </a:p>
        </p:txBody>
      </p:sp>
    </p:spTree>
    <p:extLst>
      <p:ext uri="{BB962C8B-B14F-4D97-AF65-F5344CB8AC3E}">
        <p14:creationId xmlns:p14="http://schemas.microsoft.com/office/powerpoint/2010/main" val="2955578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花が咲いている&#10;&#10;自動的に生成された説明">
            <a:extLst>
              <a:ext uri="{FF2B5EF4-FFF2-40B4-BE49-F238E27FC236}">
                <a16:creationId xmlns:a16="http://schemas.microsoft.com/office/drawing/2014/main" id="{2EE2059B-CEFC-3B6B-F763-B7ED47B480D7}"/>
              </a:ext>
            </a:extLst>
          </p:cNvPr>
          <p:cNvPicPr>
            <a:picLocks noChangeAspect="1"/>
          </p:cNvPicPr>
          <p:nvPr/>
        </p:nvPicPr>
        <p:blipFill rotWithShape="1">
          <a:blip r:embed="rId3">
            <a:extLst>
              <a:ext uri="{28A0092B-C50C-407E-A947-70E740481C1C}">
                <a14:useLocalDpi xmlns:a14="http://schemas.microsoft.com/office/drawing/2010/main" val="0"/>
              </a:ext>
            </a:extLst>
          </a:blip>
          <a:srcRect t="9374" b="7774"/>
          <a:stretch/>
        </p:blipFill>
        <p:spPr>
          <a:xfrm>
            <a:off x="0" y="1"/>
            <a:ext cx="12192000" cy="6858000"/>
          </a:xfrm>
          <a:prstGeom prst="rect">
            <a:avLst/>
          </a:prstGeom>
        </p:spPr>
      </p:pic>
      <p:sp>
        <p:nvSpPr>
          <p:cNvPr id="2" name="テキスト ボックス 1">
            <a:extLst>
              <a:ext uri="{FF2B5EF4-FFF2-40B4-BE49-F238E27FC236}">
                <a16:creationId xmlns:a16="http://schemas.microsoft.com/office/drawing/2014/main" id="{DD68C256-6814-E624-4605-D06296A457BA}"/>
              </a:ext>
            </a:extLst>
          </p:cNvPr>
          <p:cNvSpPr txBox="1"/>
          <p:nvPr/>
        </p:nvSpPr>
        <p:spPr>
          <a:xfrm>
            <a:off x="3944002" y="2497976"/>
            <a:ext cx="4386053" cy="1862048"/>
          </a:xfrm>
          <a:prstGeom prst="rect">
            <a:avLst/>
          </a:prstGeom>
          <a:noFill/>
        </p:spPr>
        <p:txBody>
          <a:bodyPr wrap="square" rtlCol="0">
            <a:spAutoFit/>
          </a:bodyPr>
          <a:lstStyle/>
          <a:p>
            <a:r>
              <a:rPr lang="ja-JP" altLang="en-US" sz="11500" dirty="0">
                <a:solidFill>
                  <a:schemeClr val="tx1">
                    <a:lumMod val="85000"/>
                    <a:lumOff val="15000"/>
                  </a:schemeClr>
                </a:solidFill>
                <a:latin typeface="UD デジタル 教科書体 NK-B" panose="02020700000000000000" pitchFamily="18" charset="-128"/>
                <a:ea typeface="UD デジタル 教科書体 NK-B" panose="02020700000000000000" pitchFamily="18" charset="-128"/>
              </a:rPr>
              <a:t>精 誠</a:t>
            </a:r>
            <a:endParaRPr kumimoji="1" lang="ja-JP" altLang="en-US" sz="11500" dirty="0">
              <a:solidFill>
                <a:schemeClr val="tx1">
                  <a:lumMod val="85000"/>
                  <a:lumOff val="15000"/>
                </a:schemeClr>
              </a:solidFill>
              <a:latin typeface="UD デジタル 教科書体 NK-B" panose="02020700000000000000" pitchFamily="18" charset="-128"/>
              <a:ea typeface="UD デジタル 教科書体 NK-B" panose="02020700000000000000" pitchFamily="18" charset="-128"/>
            </a:endParaRPr>
          </a:p>
        </p:txBody>
      </p:sp>
      <p:sp>
        <p:nvSpPr>
          <p:cNvPr id="3" name="テキスト ボックス 2">
            <a:extLst>
              <a:ext uri="{FF2B5EF4-FFF2-40B4-BE49-F238E27FC236}">
                <a16:creationId xmlns:a16="http://schemas.microsoft.com/office/drawing/2014/main" id="{A44E8935-E69A-DAE6-9D9F-F1A9ED45F04F}"/>
              </a:ext>
            </a:extLst>
          </p:cNvPr>
          <p:cNvSpPr txBox="1"/>
          <p:nvPr/>
        </p:nvSpPr>
        <p:spPr>
          <a:xfrm>
            <a:off x="4320603" y="2205641"/>
            <a:ext cx="3294185" cy="461665"/>
          </a:xfrm>
          <a:prstGeom prst="rect">
            <a:avLst/>
          </a:prstGeom>
          <a:noFill/>
        </p:spPr>
        <p:txBody>
          <a:bodyPr wrap="square" rtlCol="0">
            <a:spAutoFit/>
          </a:bodyPr>
          <a:lstStyle/>
          <a:p>
            <a:r>
              <a:rPr kumimoji="1" lang="ja-JP" altLang="en-US" sz="2400" dirty="0">
                <a:latin typeface="UD デジタル 教科書体 NK-B" panose="02020700000000000000" pitchFamily="18" charset="-128"/>
                <a:ea typeface="UD デジタル 教科書体 NK-B" panose="02020700000000000000" pitchFamily="18" charset="-128"/>
              </a:rPr>
              <a:t>せい　　　　　　　　せい</a:t>
            </a:r>
          </a:p>
        </p:txBody>
      </p:sp>
    </p:spTree>
    <p:extLst>
      <p:ext uri="{BB962C8B-B14F-4D97-AF65-F5344CB8AC3E}">
        <p14:creationId xmlns:p14="http://schemas.microsoft.com/office/powerpoint/2010/main" val="41704948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1788DB3-E7E4-E286-2722-972452198615}"/>
              </a:ext>
            </a:extLst>
          </p:cNvPr>
          <p:cNvSpPr txBox="1"/>
          <p:nvPr/>
        </p:nvSpPr>
        <p:spPr>
          <a:xfrm>
            <a:off x="323850" y="837649"/>
            <a:ext cx="11544300" cy="5162760"/>
          </a:xfrm>
          <a:prstGeom prst="rect">
            <a:avLst/>
          </a:prstGeom>
          <a:noFill/>
        </p:spPr>
        <p:txBody>
          <a:bodyPr wrap="square" rtlCol="0">
            <a:spAutoFit/>
          </a:bodyPr>
          <a:lstStyle/>
          <a:p>
            <a:pPr indent="133350" algn="just">
              <a:lnSpc>
                <a:spcPct val="150000"/>
              </a:lnSpc>
            </a:pPr>
            <a:r>
              <a:rPr lang="ja-JP" altLang="ja-JP" sz="40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勉強で精誠を捧げること</a:t>
            </a:r>
            <a:endParaRPr lang="en-US" altLang="ja-JP" sz="40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a:p>
            <a:pPr indent="133350" algn="just">
              <a:lnSpc>
                <a:spcPct val="150000"/>
              </a:lnSpc>
            </a:pPr>
            <a:r>
              <a:rPr lang="ja-JP" altLang="en-US" sz="4800" kern="100" dirty="0">
                <a:solidFill>
                  <a:srgbClr val="0070C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　　　　　　　　「</a:t>
            </a:r>
            <a:r>
              <a:rPr lang="ja-JP" altLang="ja-JP" sz="4800" kern="100" dirty="0">
                <a:solidFill>
                  <a:srgbClr val="0070C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勉強を</a:t>
            </a:r>
            <a:r>
              <a:rPr lang="ja-JP" altLang="ja-JP" sz="4800" kern="100" dirty="0">
                <a:solidFill>
                  <a:srgbClr val="FF000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愛する</a:t>
            </a:r>
            <a:r>
              <a:rPr lang="ja-JP" altLang="ja-JP" sz="4800" kern="100" dirty="0">
                <a:solidFill>
                  <a:srgbClr val="0070C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こと</a:t>
            </a:r>
            <a:r>
              <a:rPr lang="ja-JP" altLang="en-US" sz="4800" kern="100" dirty="0">
                <a:solidFill>
                  <a:srgbClr val="0070C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endParaRPr lang="ja-JP" altLang="ja-JP" sz="40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a:p>
            <a:pPr indent="133350" algn="just">
              <a:lnSpc>
                <a:spcPct val="150000"/>
              </a:lnSpc>
            </a:pPr>
            <a:r>
              <a:rPr lang="ja-JP" altLang="ja-JP" sz="40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自分の生活で精誠を捧げること</a:t>
            </a:r>
            <a:endParaRPr lang="en-US" altLang="ja-JP" sz="40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a:p>
            <a:pPr indent="133350" algn="just">
              <a:lnSpc>
                <a:spcPct val="150000"/>
              </a:lnSpc>
            </a:pPr>
            <a:r>
              <a:rPr lang="ja-JP" altLang="en-US" sz="4800" kern="100" dirty="0">
                <a:solidFill>
                  <a:srgbClr val="0070C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　　「</a:t>
            </a:r>
            <a:r>
              <a:rPr lang="ja-JP" altLang="ja-JP" sz="4800" kern="100" dirty="0">
                <a:solidFill>
                  <a:srgbClr val="0070C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日々の時間を</a:t>
            </a:r>
            <a:r>
              <a:rPr lang="ja-JP" altLang="ja-JP" sz="4800" kern="100" dirty="0">
                <a:solidFill>
                  <a:srgbClr val="FF000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愛し</a:t>
            </a:r>
            <a:r>
              <a:rPr lang="ja-JP" altLang="ja-JP" sz="4800" kern="100" dirty="0">
                <a:solidFill>
                  <a:srgbClr val="0070C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endParaRPr lang="en-US" altLang="ja-JP" sz="4800" kern="100" dirty="0">
              <a:solidFill>
                <a:srgbClr val="0070C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a:p>
            <a:pPr indent="133350" algn="just">
              <a:lnSpc>
                <a:spcPct val="150000"/>
              </a:lnSpc>
            </a:pPr>
            <a:r>
              <a:rPr lang="ja-JP" altLang="en-US" sz="4800" kern="100" dirty="0">
                <a:solidFill>
                  <a:srgbClr val="0070C0"/>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　　　　　　　　</a:t>
            </a:r>
            <a:r>
              <a:rPr lang="ja-JP" altLang="ja-JP" sz="4800" kern="100" dirty="0">
                <a:solidFill>
                  <a:srgbClr val="0070C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貴重に思いながら過ごすこと</a:t>
            </a:r>
            <a:r>
              <a:rPr lang="ja-JP" altLang="en-US" sz="4800" kern="100" dirty="0">
                <a:solidFill>
                  <a:srgbClr val="0070C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endParaRPr kumimoji="1" lang="ja-JP" altLang="en-US" sz="4800" dirty="0">
              <a:solidFill>
                <a:srgbClr val="0070C0"/>
              </a:solidFill>
              <a:latin typeface="UD デジタル 教科書体 NK-B" panose="02020700000000000000" pitchFamily="18" charset="-128"/>
              <a:ea typeface="UD デジタル 教科書体 NK-B" panose="02020700000000000000" pitchFamily="18" charset="-128"/>
            </a:endParaRPr>
          </a:p>
        </p:txBody>
      </p:sp>
      <p:sp>
        <p:nvSpPr>
          <p:cNvPr id="3" name="テキスト ボックス 2">
            <a:extLst>
              <a:ext uri="{FF2B5EF4-FFF2-40B4-BE49-F238E27FC236}">
                <a16:creationId xmlns:a16="http://schemas.microsoft.com/office/drawing/2014/main" id="{EC47CFDA-A2F5-CD46-638B-027EA9774E5E}"/>
              </a:ext>
            </a:extLst>
          </p:cNvPr>
          <p:cNvSpPr txBox="1"/>
          <p:nvPr/>
        </p:nvSpPr>
        <p:spPr>
          <a:xfrm>
            <a:off x="528641" y="870014"/>
            <a:ext cx="8763001"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べんきょう　　　　　　せい　せい　　　　　ささ</a:t>
            </a:r>
          </a:p>
        </p:txBody>
      </p:sp>
      <p:sp>
        <p:nvSpPr>
          <p:cNvPr id="4" name="テキスト ボックス 3">
            <a:extLst>
              <a:ext uri="{FF2B5EF4-FFF2-40B4-BE49-F238E27FC236}">
                <a16:creationId xmlns:a16="http://schemas.microsoft.com/office/drawing/2014/main" id="{C23CCB2B-EB82-B088-B99C-87858F4ECC7C}"/>
              </a:ext>
            </a:extLst>
          </p:cNvPr>
          <p:cNvSpPr txBox="1"/>
          <p:nvPr/>
        </p:nvSpPr>
        <p:spPr>
          <a:xfrm>
            <a:off x="3662363" y="1820895"/>
            <a:ext cx="8763001"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べん　 きょう　　　　　　 あい</a:t>
            </a:r>
          </a:p>
        </p:txBody>
      </p:sp>
      <p:sp>
        <p:nvSpPr>
          <p:cNvPr id="5" name="テキスト ボックス 4">
            <a:extLst>
              <a:ext uri="{FF2B5EF4-FFF2-40B4-BE49-F238E27FC236}">
                <a16:creationId xmlns:a16="http://schemas.microsoft.com/office/drawing/2014/main" id="{4C7801C3-35A4-4F05-C7A3-FB90AC6A575E}"/>
              </a:ext>
            </a:extLst>
          </p:cNvPr>
          <p:cNvSpPr txBox="1"/>
          <p:nvPr/>
        </p:nvSpPr>
        <p:spPr>
          <a:xfrm>
            <a:off x="614369" y="2868921"/>
            <a:ext cx="8763001" cy="338554"/>
          </a:xfrm>
          <a:prstGeom prst="rect">
            <a:avLst/>
          </a:prstGeom>
          <a:noFill/>
        </p:spPr>
        <p:txBody>
          <a:bodyPr wrap="square" rtlCol="0">
            <a:spAutoFit/>
          </a:bodyPr>
          <a:lstStyle/>
          <a:p>
            <a:r>
              <a:rPr lang="ja-JP" altLang="en-US" sz="1600" dirty="0">
                <a:latin typeface="UD デジタル 教科書体 NK-B" panose="02020700000000000000" pitchFamily="18" charset="-128"/>
                <a:ea typeface="UD デジタル 教科書体 NK-B" panose="02020700000000000000" pitchFamily="18" charset="-128"/>
              </a:rPr>
              <a:t>じ　　ぶん　　　　 　せい  かつ　　　　　せい　せい　　　　  ささ</a:t>
            </a:r>
            <a:endParaRPr kumimoji="1" lang="ja-JP" altLang="en-US" sz="1600" dirty="0">
              <a:latin typeface="UD デジタル 教科書体 NK-B" panose="02020700000000000000" pitchFamily="18" charset="-128"/>
              <a:ea typeface="UD デジタル 教科書体 NK-B" panose="02020700000000000000" pitchFamily="18" charset="-128"/>
            </a:endParaRPr>
          </a:p>
        </p:txBody>
      </p:sp>
      <p:sp>
        <p:nvSpPr>
          <p:cNvPr id="6" name="テキスト ボックス 5">
            <a:extLst>
              <a:ext uri="{FF2B5EF4-FFF2-40B4-BE49-F238E27FC236}">
                <a16:creationId xmlns:a16="http://schemas.microsoft.com/office/drawing/2014/main" id="{A2B0F04A-660E-48EB-1EB2-86D33EE0B4CC}"/>
              </a:ext>
            </a:extLst>
          </p:cNvPr>
          <p:cNvSpPr txBox="1"/>
          <p:nvPr/>
        </p:nvSpPr>
        <p:spPr>
          <a:xfrm>
            <a:off x="1757363" y="3834090"/>
            <a:ext cx="8763001"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ひ　　　び　　　　 　　　　じ　　　かん　　　　　　 あい</a:t>
            </a:r>
          </a:p>
        </p:txBody>
      </p:sp>
      <p:sp>
        <p:nvSpPr>
          <p:cNvPr id="7" name="テキスト ボックス 6">
            <a:extLst>
              <a:ext uri="{FF2B5EF4-FFF2-40B4-BE49-F238E27FC236}">
                <a16:creationId xmlns:a16="http://schemas.microsoft.com/office/drawing/2014/main" id="{66C244FB-2F69-0949-8C85-51B292EBB842}"/>
              </a:ext>
            </a:extLst>
          </p:cNvPr>
          <p:cNvSpPr txBox="1"/>
          <p:nvPr/>
        </p:nvSpPr>
        <p:spPr>
          <a:xfrm>
            <a:off x="3357556" y="4909935"/>
            <a:ext cx="8763001" cy="338554"/>
          </a:xfrm>
          <a:prstGeom prst="rect">
            <a:avLst/>
          </a:prstGeom>
          <a:noFill/>
        </p:spPr>
        <p:txBody>
          <a:bodyPr wrap="square" rtlCol="0">
            <a:spAutoFit/>
          </a:bodyPr>
          <a:lstStyle/>
          <a:p>
            <a:r>
              <a:rPr lang="ja-JP" altLang="en-US" sz="1600" dirty="0">
                <a:latin typeface="UD デジタル 教科書体 NK-B" panose="02020700000000000000" pitchFamily="18" charset="-128"/>
                <a:ea typeface="UD デジタル 教科書体 NK-B" panose="02020700000000000000" pitchFamily="18" charset="-128"/>
              </a:rPr>
              <a:t>き　　　ちょう　　　　　　 おも　　　　　　　　　　　　　　　　　　　　　　　す　　　　</a:t>
            </a:r>
            <a:endParaRPr kumimoji="1" lang="ja-JP" altLang="en-US" sz="1600" dirty="0">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35238259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alpha val="31000"/>
          </a:schemeClr>
        </a:solidFill>
        <a:effectLst/>
      </p:bgPr>
    </p:bg>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68128F6-0DA9-FBF3-5403-F679A0B15D00}"/>
              </a:ext>
            </a:extLst>
          </p:cNvPr>
          <p:cNvSpPr txBox="1"/>
          <p:nvPr/>
        </p:nvSpPr>
        <p:spPr>
          <a:xfrm>
            <a:off x="502443" y="833994"/>
            <a:ext cx="11187113" cy="5190011"/>
          </a:xfrm>
          <a:prstGeom prst="rect">
            <a:avLst/>
          </a:prstGeom>
          <a:noFill/>
        </p:spPr>
        <p:txBody>
          <a:bodyPr wrap="square" rtlCol="0">
            <a:spAutoFit/>
          </a:bodyPr>
          <a:lstStyle/>
          <a:p>
            <a:pPr indent="133350" algn="just">
              <a:lnSpc>
                <a:spcPct val="150000"/>
              </a:lnSpc>
            </a:pPr>
            <a:r>
              <a:rPr lang="ja-JP" altLang="ja-JP" sz="32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自分を中心としたものになれば、精誠は成し遂げられません。</a:t>
            </a:r>
            <a:r>
              <a:rPr lang="ja-JP" altLang="ja-JP" sz="3200" kern="100" dirty="0">
                <a:solidFill>
                  <a:srgbClr val="FF000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精誠は、自分を中心として尽くすべきものではなく</a:t>
            </a:r>
            <a:r>
              <a:rPr lang="ja-JP" altLang="ja-JP" sz="32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、相対、すなわち、家庭なら家庭、社会なら社会、国家なら国家など、</a:t>
            </a:r>
            <a:r>
              <a:rPr lang="ja-JP" altLang="ja-JP" sz="3200" kern="100" dirty="0">
                <a:solidFill>
                  <a:srgbClr val="FF000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より大きな相対のために尽くしてこそ、「精誠」という名詞が成立する</a:t>
            </a:r>
            <a:r>
              <a:rPr lang="ja-JP" altLang="ja-JP" sz="32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のです。自分を中心として精誠を尽くしたものは、自分１代においては残り得るかもしれませんが、それは、自分１代と共に流れていってしまうのです。</a:t>
            </a:r>
          </a:p>
        </p:txBody>
      </p:sp>
    </p:spTree>
    <p:extLst>
      <p:ext uri="{BB962C8B-B14F-4D97-AF65-F5344CB8AC3E}">
        <p14:creationId xmlns:p14="http://schemas.microsoft.com/office/powerpoint/2010/main" val="2846132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alpha val="30000"/>
          </a:schemeClr>
        </a:solidFill>
        <a:effectLst/>
      </p:bgPr>
    </p:bg>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2538AD17-1FF1-6E27-AFF2-67350F6A6616}"/>
              </a:ext>
            </a:extLst>
          </p:cNvPr>
          <p:cNvSpPr txBox="1"/>
          <p:nvPr/>
        </p:nvSpPr>
        <p:spPr>
          <a:xfrm>
            <a:off x="414337" y="585788"/>
            <a:ext cx="11272837" cy="5196166"/>
          </a:xfrm>
          <a:prstGeom prst="rect">
            <a:avLst/>
          </a:prstGeom>
          <a:noFill/>
        </p:spPr>
        <p:txBody>
          <a:bodyPr wrap="square" rtlCol="0">
            <a:spAutoFit/>
          </a:bodyPr>
          <a:lstStyle/>
          <a:p>
            <a:pPr indent="133350" algn="just">
              <a:lnSpc>
                <a:spcPct val="150000"/>
              </a:lnSpc>
            </a:pPr>
            <a:r>
              <a:rPr lang="ja-JP" altLang="ja-JP" sz="3200" b="1" kern="100" dirty="0">
                <a:solidFill>
                  <a:srgbClr val="FF000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精誠の基台は、相対のためのものだけが残ることができます</a:t>
            </a:r>
            <a:r>
              <a:rPr lang="ja-JP" altLang="ja-JP" sz="3200" b="1"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。その相対の大きさによって、精誠を尽くした実績や、結べる因縁の大きさが決定されます。ですから、皆さんは自分を中心とするところではなく、必ず</a:t>
            </a:r>
            <a:r>
              <a:rPr lang="ja-JP" altLang="ja-JP" sz="3200" b="1" kern="100" dirty="0">
                <a:solidFill>
                  <a:srgbClr val="FF000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相対のために生きるところにおいて精誠の要件が成立</a:t>
            </a:r>
            <a:r>
              <a:rPr lang="ja-JP" altLang="ja-JP" sz="3200" b="1"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し、「精誠」という名詞が成立するということを、肝に銘じなければなりません。</a:t>
            </a:r>
            <a:endParaRPr lang="ja-JP" altLang="ja-JP" sz="32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a:p>
            <a:pPr algn="just">
              <a:lnSpc>
                <a:spcPct val="150000"/>
              </a:lnSpc>
            </a:pPr>
            <a:r>
              <a:rPr lang="ja-JP" altLang="en-US" sz="32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　　　　　　　　　　</a:t>
            </a:r>
            <a:r>
              <a:rPr lang="ja-JP" altLang="ja-JP" sz="32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（『至誠感天・家和万事成』</a:t>
            </a:r>
            <a:r>
              <a:rPr lang="ja-JP" altLang="en-US" sz="32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ｐ</a:t>
            </a:r>
            <a:r>
              <a:rPr lang="en-US" altLang="ja-JP" sz="32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20</a:t>
            </a:r>
            <a:r>
              <a:rPr lang="ja-JP" altLang="en-US" sz="32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r>
              <a:rPr lang="en-US" altLang="ja-JP" sz="32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1967</a:t>
            </a:r>
            <a:r>
              <a:rPr lang="ja-JP" altLang="en-US" sz="32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r>
              <a:rPr lang="en-US" altLang="ja-JP" sz="32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1.29</a:t>
            </a:r>
            <a:r>
              <a:rPr lang="ja-JP" altLang="ja-JP" sz="32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endParaRPr lang="ja-JP" altLang="ja-JP" sz="28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p:txBody>
      </p:sp>
    </p:spTree>
    <p:extLst>
      <p:ext uri="{BB962C8B-B14F-4D97-AF65-F5344CB8AC3E}">
        <p14:creationId xmlns:p14="http://schemas.microsoft.com/office/powerpoint/2010/main" val="9708123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F95B042-E529-82B9-B926-FD25D4B2E75D}"/>
              </a:ext>
            </a:extLst>
          </p:cNvPr>
          <p:cNvSpPr txBox="1"/>
          <p:nvPr/>
        </p:nvSpPr>
        <p:spPr>
          <a:xfrm>
            <a:off x="2267608" y="3875729"/>
            <a:ext cx="7061709" cy="769441"/>
          </a:xfrm>
          <a:prstGeom prst="rect">
            <a:avLst/>
          </a:prstGeom>
          <a:noFill/>
        </p:spPr>
        <p:txBody>
          <a:bodyPr wrap="square" rtlCol="0">
            <a:spAutoFit/>
          </a:bodyPr>
          <a:lstStyle/>
          <a:p>
            <a:r>
              <a:rPr lang="ja-JP" altLang="en-US" sz="4400" dirty="0">
                <a:solidFill>
                  <a:srgbClr val="00B050"/>
                </a:solidFill>
                <a:latin typeface="UD デジタル 教科書体 NK-B" panose="02020700000000000000" pitchFamily="18" charset="-128"/>
                <a:ea typeface="UD デジタル 教科書体 NK-B" panose="02020700000000000000" pitchFamily="18" charset="-128"/>
              </a:rPr>
              <a:t>より大きな目的</a:t>
            </a:r>
            <a:r>
              <a:rPr lang="ja-JP" altLang="en-US" sz="4400" dirty="0">
                <a:latin typeface="UD デジタル 教科書体 NK-B" panose="02020700000000000000" pitchFamily="18" charset="-128"/>
                <a:ea typeface="UD デジタル 教科書体 NK-B" panose="02020700000000000000" pitchFamily="18" charset="-128"/>
              </a:rPr>
              <a:t>のための精誠</a:t>
            </a:r>
            <a:endParaRPr lang="en-US" altLang="ja-JP" sz="4400" dirty="0">
              <a:latin typeface="UD デジタル 教科書体 NK-B" panose="02020700000000000000" pitchFamily="18" charset="-128"/>
              <a:ea typeface="UD デジタル 教科書体 NK-B" panose="02020700000000000000" pitchFamily="18" charset="-128"/>
            </a:endParaRPr>
          </a:p>
        </p:txBody>
      </p:sp>
      <p:sp>
        <p:nvSpPr>
          <p:cNvPr id="4" name="テキスト ボックス 3">
            <a:extLst>
              <a:ext uri="{FF2B5EF4-FFF2-40B4-BE49-F238E27FC236}">
                <a16:creationId xmlns:a16="http://schemas.microsoft.com/office/drawing/2014/main" id="{B10C8E3E-1C03-6F07-F23A-4E11843A2CFE}"/>
              </a:ext>
            </a:extLst>
          </p:cNvPr>
          <p:cNvSpPr txBox="1"/>
          <p:nvPr/>
        </p:nvSpPr>
        <p:spPr>
          <a:xfrm>
            <a:off x="2095500" y="3025408"/>
            <a:ext cx="2619375" cy="584775"/>
          </a:xfrm>
          <a:prstGeom prst="rect">
            <a:avLst/>
          </a:prstGeom>
          <a:noFill/>
        </p:spPr>
        <p:txBody>
          <a:bodyPr wrap="square" rtlCol="0">
            <a:spAutoFit/>
          </a:bodyPr>
          <a:lstStyle/>
          <a:p>
            <a:r>
              <a:rPr lang="ja-JP" altLang="en-US" sz="3200" dirty="0">
                <a:latin typeface="UD デジタル 教科書体 NK-B" panose="02020700000000000000" pitchFamily="18" charset="-128"/>
                <a:ea typeface="UD デジタル 教科書体 NK-B" panose="02020700000000000000" pitchFamily="18" charset="-128"/>
              </a:rPr>
              <a:t>世界のため</a:t>
            </a:r>
            <a:endParaRPr kumimoji="1" lang="ja-JP" altLang="en-US" sz="3200" dirty="0">
              <a:latin typeface="UD デジタル 教科書体 NK-B" panose="02020700000000000000" pitchFamily="18" charset="-128"/>
              <a:ea typeface="UD デジタル 教科書体 NK-B" panose="02020700000000000000" pitchFamily="18" charset="-128"/>
            </a:endParaRPr>
          </a:p>
        </p:txBody>
      </p:sp>
      <p:sp>
        <p:nvSpPr>
          <p:cNvPr id="5" name="テキスト ボックス 4">
            <a:extLst>
              <a:ext uri="{FF2B5EF4-FFF2-40B4-BE49-F238E27FC236}">
                <a16:creationId xmlns:a16="http://schemas.microsoft.com/office/drawing/2014/main" id="{5494AB1A-BF27-58CE-EB16-B4B745335C0D}"/>
              </a:ext>
            </a:extLst>
          </p:cNvPr>
          <p:cNvSpPr txBox="1"/>
          <p:nvPr/>
        </p:nvSpPr>
        <p:spPr>
          <a:xfrm>
            <a:off x="7848179" y="3044666"/>
            <a:ext cx="2462406" cy="584775"/>
          </a:xfrm>
          <a:prstGeom prst="rect">
            <a:avLst/>
          </a:prstGeom>
          <a:noFill/>
        </p:spPr>
        <p:txBody>
          <a:bodyPr wrap="square" rtlCol="0">
            <a:spAutoFit/>
          </a:bodyPr>
          <a:lstStyle/>
          <a:p>
            <a:r>
              <a:rPr lang="ja-JP" altLang="en-US" sz="3200" dirty="0">
                <a:latin typeface="UD デジタル 教科書体 NK-B" panose="02020700000000000000" pitchFamily="18" charset="-128"/>
                <a:ea typeface="UD デジタル 教科書体 NK-B" panose="02020700000000000000" pitchFamily="18" charset="-128"/>
              </a:rPr>
              <a:t>国のため</a:t>
            </a:r>
            <a:endParaRPr kumimoji="1" lang="ja-JP" altLang="en-US" sz="3200" dirty="0">
              <a:latin typeface="UD デジタル 教科書体 NK-B" panose="02020700000000000000" pitchFamily="18" charset="-128"/>
              <a:ea typeface="UD デジタル 教科書体 NK-B" panose="02020700000000000000" pitchFamily="18" charset="-128"/>
            </a:endParaRPr>
          </a:p>
        </p:txBody>
      </p:sp>
      <p:pic>
        <p:nvPicPr>
          <p:cNvPr id="2050" name="Picture 2" descr="世界地図のイラスト">
            <a:extLst>
              <a:ext uri="{FF2B5EF4-FFF2-40B4-BE49-F238E27FC236}">
                <a16:creationId xmlns:a16="http://schemas.microsoft.com/office/drawing/2014/main" id="{37557BCC-B7C9-6049-9827-3D5A7C3C7D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845" y="548870"/>
            <a:ext cx="4391025" cy="247653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日本の国旗">
            <a:extLst>
              <a:ext uri="{FF2B5EF4-FFF2-40B4-BE49-F238E27FC236}">
                <a16:creationId xmlns:a16="http://schemas.microsoft.com/office/drawing/2014/main" id="{B5D09871-682E-9B4D-CA08-474FA82AFE3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10263" y="901952"/>
            <a:ext cx="2462406" cy="1682644"/>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DA928ACB-FB41-4F61-DE3A-B630399D352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90961" y="905500"/>
            <a:ext cx="2462406" cy="1675547"/>
          </a:xfrm>
          <a:prstGeom prst="rect">
            <a:avLst/>
          </a:prstGeom>
          <a:noFill/>
          <a:extLst>
            <a:ext uri="{909E8E84-426E-40DD-AFC4-6F175D3DCCD1}">
              <a14:hiddenFill xmlns:a14="http://schemas.microsoft.com/office/drawing/2010/main">
                <a:solidFill>
                  <a:srgbClr val="FFFFFF"/>
                </a:solidFill>
              </a14:hiddenFill>
            </a:ext>
          </a:extLst>
        </p:spPr>
      </p:pic>
      <p:sp>
        <p:nvSpPr>
          <p:cNvPr id="6" name="矢印: 下 5">
            <a:extLst>
              <a:ext uri="{FF2B5EF4-FFF2-40B4-BE49-F238E27FC236}">
                <a16:creationId xmlns:a16="http://schemas.microsoft.com/office/drawing/2014/main" id="{66E14506-80F8-E0F0-AB10-37C3FBA1EFDB}"/>
              </a:ext>
            </a:extLst>
          </p:cNvPr>
          <p:cNvSpPr/>
          <p:nvPr/>
        </p:nvSpPr>
        <p:spPr>
          <a:xfrm>
            <a:off x="5272086" y="4934462"/>
            <a:ext cx="823913"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268DED9E-C623-8CA0-EE93-B65E5751702A}"/>
              </a:ext>
            </a:extLst>
          </p:cNvPr>
          <p:cNvSpPr txBox="1"/>
          <p:nvPr/>
        </p:nvSpPr>
        <p:spPr>
          <a:xfrm>
            <a:off x="2281896" y="5748854"/>
            <a:ext cx="7061709" cy="769441"/>
          </a:xfrm>
          <a:prstGeom prst="rect">
            <a:avLst/>
          </a:prstGeom>
          <a:noFill/>
        </p:spPr>
        <p:txBody>
          <a:bodyPr wrap="square" rtlCol="0">
            <a:spAutoFit/>
          </a:bodyPr>
          <a:lstStyle/>
          <a:p>
            <a:r>
              <a:rPr lang="ja-JP" altLang="en-US" sz="4400" dirty="0">
                <a:solidFill>
                  <a:srgbClr val="FF0000"/>
                </a:solidFill>
                <a:latin typeface="UD デジタル 教科書体 NK-B" panose="02020700000000000000" pitchFamily="18" charset="-128"/>
                <a:ea typeface="UD デジタル 教科書体 NK-B" panose="02020700000000000000" pitchFamily="18" charset="-128"/>
              </a:rPr>
              <a:t>神様</a:t>
            </a:r>
            <a:r>
              <a:rPr lang="ja-JP" altLang="en-US" sz="4400" dirty="0">
                <a:latin typeface="UD デジタル 教科書体 NK-B" panose="02020700000000000000" pitchFamily="18" charset="-128"/>
                <a:ea typeface="UD デジタル 教科書体 NK-B" panose="02020700000000000000" pitchFamily="18" charset="-128"/>
              </a:rPr>
              <a:t>や</a:t>
            </a:r>
            <a:r>
              <a:rPr lang="ja-JP" altLang="en-US" sz="4400" dirty="0">
                <a:solidFill>
                  <a:srgbClr val="FF0000"/>
                </a:solidFill>
                <a:latin typeface="UD デジタル 教科書体 NK-B" panose="02020700000000000000" pitchFamily="18" charset="-128"/>
                <a:ea typeface="UD デジタル 教科書体 NK-B" panose="02020700000000000000" pitchFamily="18" charset="-128"/>
              </a:rPr>
              <a:t>霊界</a:t>
            </a:r>
            <a:r>
              <a:rPr lang="ja-JP" altLang="en-US" sz="4400" dirty="0">
                <a:latin typeface="UD デジタル 教科書体 NK-B" panose="02020700000000000000" pitchFamily="18" charset="-128"/>
                <a:ea typeface="UD デジタル 教科書体 NK-B" panose="02020700000000000000" pitchFamily="18" charset="-128"/>
              </a:rPr>
              <a:t>が助けてくれる</a:t>
            </a:r>
            <a:endParaRPr lang="en-US" altLang="ja-JP" sz="4400" dirty="0">
              <a:latin typeface="UD デジタル 教科書体 NK-B" panose="02020700000000000000" pitchFamily="18" charset="-128"/>
              <a:ea typeface="UD デジタル 教科書体 NK-B" panose="02020700000000000000" pitchFamily="18" charset="-128"/>
            </a:endParaRPr>
          </a:p>
        </p:txBody>
      </p:sp>
      <p:sp>
        <p:nvSpPr>
          <p:cNvPr id="3" name="テキスト ボックス 2">
            <a:extLst>
              <a:ext uri="{FF2B5EF4-FFF2-40B4-BE49-F238E27FC236}">
                <a16:creationId xmlns:a16="http://schemas.microsoft.com/office/drawing/2014/main" id="{1119FDF0-9356-94EF-E9C9-06ECFF92BE74}"/>
              </a:ext>
            </a:extLst>
          </p:cNvPr>
          <p:cNvSpPr txBox="1"/>
          <p:nvPr/>
        </p:nvSpPr>
        <p:spPr>
          <a:xfrm>
            <a:off x="2204824" y="2809964"/>
            <a:ext cx="2510051" cy="338554"/>
          </a:xfrm>
          <a:prstGeom prst="rect">
            <a:avLst/>
          </a:prstGeom>
          <a:noFill/>
        </p:spPr>
        <p:txBody>
          <a:bodyPr wrap="square" rtlCol="0">
            <a:spAutoFit/>
          </a:bodyPr>
          <a:lstStyle/>
          <a:p>
            <a:r>
              <a:rPr lang="ja-JP" altLang="en-US" sz="1600" dirty="0">
                <a:latin typeface="UD デジタル 教科書体 NK-B" panose="02020700000000000000" pitchFamily="18" charset="-128"/>
                <a:ea typeface="UD デジタル 教科書体 NK-B" panose="02020700000000000000" pitchFamily="18" charset="-128"/>
              </a:rPr>
              <a:t>せ　かい</a:t>
            </a:r>
            <a:endParaRPr kumimoji="1" lang="ja-JP" altLang="en-US" sz="1600" dirty="0">
              <a:latin typeface="UD デジタル 教科書体 NK-B" panose="02020700000000000000" pitchFamily="18" charset="-128"/>
              <a:ea typeface="UD デジタル 教科書体 NK-B" panose="02020700000000000000" pitchFamily="18" charset="-128"/>
            </a:endParaRPr>
          </a:p>
        </p:txBody>
      </p:sp>
      <p:sp>
        <p:nvSpPr>
          <p:cNvPr id="8" name="テキスト ボックス 7">
            <a:extLst>
              <a:ext uri="{FF2B5EF4-FFF2-40B4-BE49-F238E27FC236}">
                <a16:creationId xmlns:a16="http://schemas.microsoft.com/office/drawing/2014/main" id="{CE5ADEBF-DE6F-3421-2FB6-49B99430CB2A}"/>
              </a:ext>
            </a:extLst>
          </p:cNvPr>
          <p:cNvSpPr txBox="1"/>
          <p:nvPr/>
        </p:nvSpPr>
        <p:spPr>
          <a:xfrm>
            <a:off x="7867220" y="2814688"/>
            <a:ext cx="2510051"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くに</a:t>
            </a:r>
          </a:p>
        </p:txBody>
      </p:sp>
      <p:sp>
        <p:nvSpPr>
          <p:cNvPr id="9" name="テキスト ボックス 8">
            <a:extLst>
              <a:ext uri="{FF2B5EF4-FFF2-40B4-BE49-F238E27FC236}">
                <a16:creationId xmlns:a16="http://schemas.microsoft.com/office/drawing/2014/main" id="{B0FC5906-11AB-A66A-9478-1C9D72335B39}"/>
              </a:ext>
            </a:extLst>
          </p:cNvPr>
          <p:cNvSpPr txBox="1"/>
          <p:nvPr/>
        </p:nvSpPr>
        <p:spPr>
          <a:xfrm>
            <a:off x="3288411" y="3666890"/>
            <a:ext cx="6040906"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おお　　　　　　　　　　もく　　てき　　　　　　　　　　　　　　　　　　　　　せい　 せい　　　　</a:t>
            </a:r>
          </a:p>
        </p:txBody>
      </p:sp>
      <p:sp>
        <p:nvSpPr>
          <p:cNvPr id="10" name="テキスト ボックス 9">
            <a:extLst>
              <a:ext uri="{FF2B5EF4-FFF2-40B4-BE49-F238E27FC236}">
                <a16:creationId xmlns:a16="http://schemas.microsoft.com/office/drawing/2014/main" id="{39FFB623-A722-32BC-6645-C35E0E4F4F53}"/>
              </a:ext>
            </a:extLst>
          </p:cNvPr>
          <p:cNvSpPr txBox="1"/>
          <p:nvPr/>
        </p:nvSpPr>
        <p:spPr>
          <a:xfrm>
            <a:off x="2374627" y="5531943"/>
            <a:ext cx="6040906"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かみ　さま　　　　　　　れい　かい　　　　　　　　　　　　　　　　　　　　　　　</a:t>
            </a:r>
          </a:p>
        </p:txBody>
      </p:sp>
    </p:spTree>
    <p:extLst>
      <p:ext uri="{BB962C8B-B14F-4D97-AF65-F5344CB8AC3E}">
        <p14:creationId xmlns:p14="http://schemas.microsoft.com/office/powerpoint/2010/main" val="2857842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7" grpId="0"/>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descr="スーツを着ている男たち&#10;&#10;自動的に生成された説明">
            <a:extLst>
              <a:ext uri="{FF2B5EF4-FFF2-40B4-BE49-F238E27FC236}">
                <a16:creationId xmlns:a16="http://schemas.microsoft.com/office/drawing/2014/main" id="{1845B030-3EBA-ADC4-B051-DC8FEED3651E}"/>
              </a:ext>
            </a:extLst>
          </p:cNvPr>
          <p:cNvPicPr>
            <a:picLocks noChangeAspect="1"/>
          </p:cNvPicPr>
          <p:nvPr/>
        </p:nvPicPr>
        <p:blipFill rotWithShape="1">
          <a:blip r:embed="rId3">
            <a:extLst>
              <a:ext uri="{28A0092B-C50C-407E-A947-70E740481C1C}">
                <a14:useLocalDpi xmlns:a14="http://schemas.microsoft.com/office/drawing/2010/main" val="0"/>
              </a:ext>
            </a:extLst>
          </a:blip>
          <a:srcRect l="14122" t="1974" r="17898" b="25649"/>
          <a:stretch/>
        </p:blipFill>
        <p:spPr>
          <a:xfrm>
            <a:off x="3666073" y="198532"/>
            <a:ext cx="4859853" cy="3951540"/>
          </a:xfrm>
          <a:prstGeom prst="ellipse">
            <a:avLst/>
          </a:prstGeom>
          <a:ln>
            <a:noFill/>
          </a:ln>
          <a:effectLst>
            <a:softEdge rad="112500"/>
          </a:effectLst>
        </p:spPr>
      </p:pic>
      <p:sp>
        <p:nvSpPr>
          <p:cNvPr id="3" name="テキスト ボックス 2">
            <a:extLst>
              <a:ext uri="{FF2B5EF4-FFF2-40B4-BE49-F238E27FC236}">
                <a16:creationId xmlns:a16="http://schemas.microsoft.com/office/drawing/2014/main" id="{1C082D89-8C1A-9268-DE25-4876E7A90990}"/>
              </a:ext>
            </a:extLst>
          </p:cNvPr>
          <p:cNvSpPr txBox="1"/>
          <p:nvPr/>
        </p:nvSpPr>
        <p:spPr>
          <a:xfrm>
            <a:off x="1019174" y="4229352"/>
            <a:ext cx="10634004" cy="646331"/>
          </a:xfrm>
          <a:prstGeom prst="rect">
            <a:avLst/>
          </a:prstGeom>
          <a:noFill/>
        </p:spPr>
        <p:txBody>
          <a:bodyPr wrap="square" rtlCol="0">
            <a:spAutoFit/>
          </a:bodyPr>
          <a:lstStyle/>
          <a:p>
            <a:r>
              <a:rPr lang="ja-JP" altLang="en-US" sz="3600" dirty="0">
                <a:latin typeface="UD デジタル 教科書体 NK-B" panose="02020700000000000000" pitchFamily="18" charset="-128"/>
                <a:ea typeface="UD デジタル 教科書体 NK-B" panose="02020700000000000000" pitchFamily="18" charset="-128"/>
              </a:rPr>
              <a:t>人類が</a:t>
            </a:r>
            <a:r>
              <a:rPr lang="ja-JP" altLang="en-US" sz="3600" dirty="0">
                <a:solidFill>
                  <a:srgbClr val="FF0000"/>
                </a:solidFill>
                <a:latin typeface="UD デジタル 教科書体 NK-B" panose="02020700000000000000" pitchFamily="18" charset="-128"/>
                <a:ea typeface="UD デジタル 教科書体 NK-B" panose="02020700000000000000" pitchFamily="18" charset="-128"/>
              </a:rPr>
              <a:t>天の父母様</a:t>
            </a:r>
            <a:r>
              <a:rPr lang="ja-JP" altLang="en-US" sz="3600" dirty="0">
                <a:latin typeface="UD デジタル 教科書体 NK-B" panose="02020700000000000000" pitchFamily="18" charset="-128"/>
                <a:ea typeface="UD デジタル 教科書体 NK-B" panose="02020700000000000000" pitchFamily="18" charset="-128"/>
              </a:rPr>
              <a:t>を中心とした</a:t>
            </a:r>
            <a:r>
              <a:rPr lang="ja-JP" altLang="en-US" sz="3600" dirty="0">
                <a:solidFill>
                  <a:srgbClr val="FF0000"/>
                </a:solidFill>
                <a:latin typeface="UD デジタル 教科書体 NK-B" panose="02020700000000000000" pitchFamily="18" charset="-128"/>
                <a:ea typeface="UD デジタル 教科書体 NK-B" panose="02020700000000000000" pitchFamily="18" charset="-128"/>
              </a:rPr>
              <a:t>一つの家族</a:t>
            </a:r>
            <a:r>
              <a:rPr lang="ja-JP" altLang="en-US" sz="3600" dirty="0">
                <a:latin typeface="UD デジタル 教科書体 NK-B" panose="02020700000000000000" pitchFamily="18" charset="-128"/>
                <a:ea typeface="UD デジタル 教科書体 NK-B" panose="02020700000000000000" pitchFamily="18" charset="-128"/>
              </a:rPr>
              <a:t>になること</a:t>
            </a:r>
            <a:endParaRPr lang="en-US" altLang="ja-JP" sz="3600" dirty="0">
              <a:latin typeface="UD デジタル 教科書体 NK-B" panose="02020700000000000000" pitchFamily="18" charset="-128"/>
              <a:ea typeface="UD デジタル 教科書体 NK-B" panose="02020700000000000000" pitchFamily="18" charset="-128"/>
            </a:endParaRPr>
          </a:p>
        </p:txBody>
      </p:sp>
      <p:sp>
        <p:nvSpPr>
          <p:cNvPr id="4" name="テキスト ボックス 3">
            <a:extLst>
              <a:ext uri="{FF2B5EF4-FFF2-40B4-BE49-F238E27FC236}">
                <a16:creationId xmlns:a16="http://schemas.microsoft.com/office/drawing/2014/main" id="{A323160D-50C6-DD7A-6B32-918B2EDDE55A}"/>
              </a:ext>
            </a:extLst>
          </p:cNvPr>
          <p:cNvSpPr txBox="1"/>
          <p:nvPr/>
        </p:nvSpPr>
        <p:spPr>
          <a:xfrm>
            <a:off x="1767541" y="5022305"/>
            <a:ext cx="9133817" cy="646331"/>
          </a:xfrm>
          <a:prstGeom prst="rect">
            <a:avLst/>
          </a:prstGeom>
          <a:noFill/>
        </p:spPr>
        <p:txBody>
          <a:bodyPr wrap="square" rtlCol="0">
            <a:spAutoFit/>
          </a:bodyPr>
          <a:lstStyle/>
          <a:p>
            <a:r>
              <a:rPr lang="ja-JP" altLang="en-US" sz="3600" dirty="0">
                <a:latin typeface="UD デジタル 教科書体 NK-B" panose="02020700000000000000" pitchFamily="18" charset="-128"/>
                <a:ea typeface="UD デジタル 教科書体 NK-B" panose="02020700000000000000" pitchFamily="18" charset="-128"/>
              </a:rPr>
              <a:t>憎しみ合っている人が</a:t>
            </a:r>
            <a:r>
              <a:rPr lang="ja-JP" altLang="en-US" sz="3600" dirty="0">
                <a:solidFill>
                  <a:srgbClr val="FF0000"/>
                </a:solidFill>
                <a:latin typeface="UD デジタル 教科書体 NK-B" panose="02020700000000000000" pitchFamily="18" charset="-128"/>
                <a:ea typeface="UD デジタル 教科書体 NK-B" panose="02020700000000000000" pitchFamily="18" charset="-128"/>
              </a:rPr>
              <a:t>愛し合い</a:t>
            </a:r>
            <a:r>
              <a:rPr lang="ja-JP" altLang="en-US" sz="3600" dirty="0">
                <a:latin typeface="UD デジタル 教科書体 NK-B" panose="02020700000000000000" pitchFamily="18" charset="-128"/>
                <a:ea typeface="UD デジタル 教科書体 NK-B" panose="02020700000000000000" pitchFamily="18" charset="-128"/>
              </a:rPr>
              <a:t>、仲良くすること</a:t>
            </a:r>
            <a:endParaRPr lang="en-US" altLang="ja-JP" sz="3600" dirty="0">
              <a:latin typeface="UD デジタル 教科書体 NK-B" panose="02020700000000000000" pitchFamily="18" charset="-128"/>
              <a:ea typeface="UD デジタル 教科書体 NK-B" panose="02020700000000000000" pitchFamily="18" charset="-128"/>
            </a:endParaRPr>
          </a:p>
        </p:txBody>
      </p:sp>
      <p:sp>
        <p:nvSpPr>
          <p:cNvPr id="5" name="テキスト ボックス 4">
            <a:extLst>
              <a:ext uri="{FF2B5EF4-FFF2-40B4-BE49-F238E27FC236}">
                <a16:creationId xmlns:a16="http://schemas.microsoft.com/office/drawing/2014/main" id="{63B2C16E-43D2-6F09-6AF3-6882815F68FA}"/>
              </a:ext>
            </a:extLst>
          </p:cNvPr>
          <p:cNvSpPr txBox="1"/>
          <p:nvPr/>
        </p:nvSpPr>
        <p:spPr>
          <a:xfrm>
            <a:off x="597691" y="5885623"/>
            <a:ext cx="11305516" cy="830997"/>
          </a:xfrm>
          <a:prstGeom prst="rect">
            <a:avLst/>
          </a:prstGeom>
          <a:noFill/>
        </p:spPr>
        <p:txBody>
          <a:bodyPr wrap="square" rtlCol="0">
            <a:spAutoFit/>
          </a:bodyPr>
          <a:lstStyle/>
          <a:p>
            <a:r>
              <a:rPr kumimoji="1" lang="ja-JP" altLang="en-US" sz="4800" dirty="0">
                <a:solidFill>
                  <a:srgbClr val="FF99CC"/>
                </a:solidFill>
                <a:latin typeface="UD デジタル 教科書体 N-R" panose="02020400000000000000" pitchFamily="17" charset="-128"/>
                <a:ea typeface="UD デジタル 教科書体 N-R" panose="02020400000000000000" pitchFamily="17" charset="-128"/>
              </a:rPr>
              <a:t>真の愛の目的のために人生を捧げられた</a:t>
            </a:r>
          </a:p>
        </p:txBody>
      </p:sp>
      <p:sp>
        <p:nvSpPr>
          <p:cNvPr id="6" name="テキスト ボックス 5">
            <a:extLst>
              <a:ext uri="{FF2B5EF4-FFF2-40B4-BE49-F238E27FC236}">
                <a16:creationId xmlns:a16="http://schemas.microsoft.com/office/drawing/2014/main" id="{D7CE07A0-C8DA-E17C-3FDC-3837A95D3ECF}"/>
              </a:ext>
            </a:extLst>
          </p:cNvPr>
          <p:cNvSpPr txBox="1"/>
          <p:nvPr/>
        </p:nvSpPr>
        <p:spPr>
          <a:xfrm>
            <a:off x="1090613" y="4012364"/>
            <a:ext cx="8467725" cy="335693"/>
          </a:xfrm>
          <a:prstGeom prst="rect">
            <a:avLst/>
          </a:prstGeom>
          <a:noFill/>
        </p:spPr>
        <p:txBody>
          <a:bodyPr wrap="square" rtlCol="0">
            <a:spAutoFit/>
          </a:bodyPr>
          <a:lstStyle/>
          <a:p>
            <a:r>
              <a:rPr lang="ja-JP" altLang="en-US" sz="1600" dirty="0">
                <a:latin typeface="UD デジタル 教科書体 NK-B" panose="02020700000000000000" pitchFamily="18" charset="-128"/>
                <a:ea typeface="UD デジタル 教科書体 NK-B" panose="02020700000000000000" pitchFamily="18" charset="-128"/>
              </a:rPr>
              <a:t>じん　るい　　　 　てん　　　　　ふ　　 ぼ　 さま　　　 ちゅう しん　　　　　　　　　　　ひと　　　　　　　　　 か　 ぞく</a:t>
            </a:r>
            <a:r>
              <a:rPr kumimoji="1" lang="ja-JP" altLang="en-US" sz="1600" dirty="0">
                <a:latin typeface="UD デジタル 教科書体 NK-B" panose="02020700000000000000" pitchFamily="18" charset="-128"/>
                <a:ea typeface="UD デジタル 教科書体 NK-B" panose="02020700000000000000" pitchFamily="18" charset="-128"/>
              </a:rPr>
              <a:t>　　　　　　　　　　　　　　　　　　　　　　　</a:t>
            </a:r>
          </a:p>
        </p:txBody>
      </p:sp>
      <p:sp>
        <p:nvSpPr>
          <p:cNvPr id="7" name="テキスト ボックス 6">
            <a:extLst>
              <a:ext uri="{FF2B5EF4-FFF2-40B4-BE49-F238E27FC236}">
                <a16:creationId xmlns:a16="http://schemas.microsoft.com/office/drawing/2014/main" id="{4AF1921E-3F5A-F63C-6F37-A5091A23598E}"/>
              </a:ext>
            </a:extLst>
          </p:cNvPr>
          <p:cNvSpPr txBox="1"/>
          <p:nvPr/>
        </p:nvSpPr>
        <p:spPr>
          <a:xfrm>
            <a:off x="1830846" y="4824319"/>
            <a:ext cx="8467725" cy="335693"/>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にく　　　　　　　 　あ　　　　　　　　　　　　　　　 ひと　　　　　あい　　　　あ　　　　　　　　なか　 よ　　　　　　　　　　　　　　　　　　　</a:t>
            </a:r>
          </a:p>
        </p:txBody>
      </p:sp>
      <p:sp>
        <p:nvSpPr>
          <p:cNvPr id="8" name="テキスト ボックス 7">
            <a:extLst>
              <a:ext uri="{FF2B5EF4-FFF2-40B4-BE49-F238E27FC236}">
                <a16:creationId xmlns:a16="http://schemas.microsoft.com/office/drawing/2014/main" id="{692FEAFE-31A9-F963-5EDA-91896A5EB276}"/>
              </a:ext>
            </a:extLst>
          </p:cNvPr>
          <p:cNvSpPr txBox="1"/>
          <p:nvPr/>
        </p:nvSpPr>
        <p:spPr>
          <a:xfrm>
            <a:off x="685800" y="5668636"/>
            <a:ext cx="8467725" cy="335693"/>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まこと　　　　 　　あい　 　　　　　　もく　　 てき　　　　　　　　　　　　 　　　　　　　　　　　じん　　せい　　　　　　　ささ　　　　　　　　　　　　　　　　　　　　　　　</a:t>
            </a:r>
          </a:p>
        </p:txBody>
      </p:sp>
    </p:spTree>
    <p:extLst>
      <p:ext uri="{BB962C8B-B14F-4D97-AF65-F5344CB8AC3E}">
        <p14:creationId xmlns:p14="http://schemas.microsoft.com/office/powerpoint/2010/main" val="4203138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descr="スーツを着ている男たち&#10;&#10;自動的に生成された説明">
            <a:extLst>
              <a:ext uri="{FF2B5EF4-FFF2-40B4-BE49-F238E27FC236}">
                <a16:creationId xmlns:a16="http://schemas.microsoft.com/office/drawing/2014/main" id="{5C12D752-77BB-6B73-12BB-AD7EEACD7B08}"/>
              </a:ext>
            </a:extLst>
          </p:cNvPr>
          <p:cNvPicPr>
            <a:picLocks noChangeAspect="1"/>
          </p:cNvPicPr>
          <p:nvPr/>
        </p:nvPicPr>
        <p:blipFill rotWithShape="1">
          <a:blip r:embed="rId3">
            <a:extLst>
              <a:ext uri="{28A0092B-C50C-407E-A947-70E740481C1C}">
                <a14:useLocalDpi xmlns:a14="http://schemas.microsoft.com/office/drawing/2010/main" val="0"/>
              </a:ext>
            </a:extLst>
          </a:blip>
          <a:srcRect l="14122" t="1974" r="17898" b="25649"/>
          <a:stretch/>
        </p:blipFill>
        <p:spPr>
          <a:xfrm>
            <a:off x="2864117" y="296850"/>
            <a:ext cx="6463765" cy="5255679"/>
          </a:xfrm>
          <a:prstGeom prst="ellipse">
            <a:avLst/>
          </a:prstGeom>
          <a:ln>
            <a:noFill/>
          </a:ln>
          <a:effectLst>
            <a:softEdge rad="112500"/>
          </a:effectLst>
        </p:spPr>
      </p:pic>
      <p:sp>
        <p:nvSpPr>
          <p:cNvPr id="3" name="テキスト ボックス 2">
            <a:extLst>
              <a:ext uri="{FF2B5EF4-FFF2-40B4-BE49-F238E27FC236}">
                <a16:creationId xmlns:a16="http://schemas.microsoft.com/office/drawing/2014/main" id="{DC3EB5D9-FF3C-BE7F-B91D-D84199018A3A}"/>
              </a:ext>
            </a:extLst>
          </p:cNvPr>
          <p:cNvSpPr txBox="1"/>
          <p:nvPr/>
        </p:nvSpPr>
        <p:spPr>
          <a:xfrm>
            <a:off x="394286" y="5552529"/>
            <a:ext cx="12920005" cy="932178"/>
          </a:xfrm>
          <a:prstGeom prst="rect">
            <a:avLst/>
          </a:prstGeom>
          <a:noFill/>
        </p:spPr>
        <p:txBody>
          <a:bodyPr wrap="square" rtlCol="0">
            <a:spAutoFit/>
          </a:bodyPr>
          <a:lstStyle/>
          <a:p>
            <a:pPr>
              <a:lnSpc>
                <a:spcPct val="150000"/>
              </a:lnSpc>
            </a:pPr>
            <a:r>
              <a:rPr lang="ja-JP" altLang="en-US" sz="4000" dirty="0">
                <a:solidFill>
                  <a:srgbClr val="FF99CC"/>
                </a:solidFill>
                <a:latin typeface="UD デジタル 教科書体 N-R" panose="02020400000000000000" pitchFamily="17" charset="-128"/>
                <a:ea typeface="UD デジタル 教科書体 N-R" panose="02020400000000000000" pitchFamily="17" charset="-128"/>
              </a:rPr>
              <a:t>自分たちを否定し反対する人たちを愛し、許そう</a:t>
            </a:r>
            <a:endParaRPr lang="en-US" altLang="ja-JP" sz="4000" dirty="0">
              <a:solidFill>
                <a:srgbClr val="FF99CC"/>
              </a:solidFill>
              <a:latin typeface="UD デジタル 教科書体 N-R" panose="02020400000000000000" pitchFamily="17" charset="-128"/>
              <a:ea typeface="UD デジタル 教科書体 N-R" panose="02020400000000000000" pitchFamily="17" charset="-128"/>
            </a:endParaRPr>
          </a:p>
        </p:txBody>
      </p:sp>
      <p:sp>
        <p:nvSpPr>
          <p:cNvPr id="4" name="テキスト ボックス 3">
            <a:extLst>
              <a:ext uri="{FF2B5EF4-FFF2-40B4-BE49-F238E27FC236}">
                <a16:creationId xmlns:a16="http://schemas.microsoft.com/office/drawing/2014/main" id="{964003EB-5C28-6597-049E-8377F8C50D88}"/>
              </a:ext>
            </a:extLst>
          </p:cNvPr>
          <p:cNvSpPr txBox="1"/>
          <p:nvPr/>
        </p:nvSpPr>
        <p:spPr>
          <a:xfrm>
            <a:off x="542925" y="5552529"/>
            <a:ext cx="10358438" cy="338554"/>
          </a:xfrm>
          <a:prstGeom prst="rect">
            <a:avLst/>
          </a:prstGeom>
          <a:noFill/>
        </p:spPr>
        <p:txBody>
          <a:bodyPr wrap="square" rtlCol="0">
            <a:spAutoFit/>
          </a:bodyPr>
          <a:lstStyle/>
          <a:p>
            <a:r>
              <a:rPr lang="ja-JP" altLang="en-US" sz="1600" dirty="0">
                <a:latin typeface="UD デジタル 教科書体 NK-B" panose="02020700000000000000" pitchFamily="18" charset="-128"/>
                <a:ea typeface="UD デジタル 教科書体 NK-B" panose="02020700000000000000" pitchFamily="18" charset="-128"/>
              </a:rPr>
              <a:t>じ　　ぶん　　　　　　　　　 　　　　　　ひ   てい　  　　　 はん  たい　　　　　　　　　　ひと　　　　　　　　　　　　　 　あい　　　　　　　　　　ゆる</a:t>
            </a:r>
            <a:r>
              <a:rPr kumimoji="1" lang="ja-JP" altLang="en-US" sz="1600" dirty="0">
                <a:latin typeface="UD デジタル 教科書体 NK-B" panose="02020700000000000000" pitchFamily="18" charset="-128"/>
                <a:ea typeface="UD デジタル 教科書体 NK-B" panose="02020700000000000000" pitchFamily="18" charset="-128"/>
              </a:rPr>
              <a:t>　　　　　　　　　　　　　　　　　　　　　　　</a:t>
            </a:r>
          </a:p>
        </p:txBody>
      </p:sp>
    </p:spTree>
    <p:extLst>
      <p:ext uri="{BB962C8B-B14F-4D97-AF65-F5344CB8AC3E}">
        <p14:creationId xmlns:p14="http://schemas.microsoft.com/office/powerpoint/2010/main" val="39234164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9D702C28-F2E5-505D-89E3-3EBE7FD3F5CF}"/>
              </a:ext>
            </a:extLst>
          </p:cNvPr>
          <p:cNvSpPr txBox="1"/>
          <p:nvPr/>
        </p:nvSpPr>
        <p:spPr>
          <a:xfrm>
            <a:off x="746597" y="442017"/>
            <a:ext cx="10754842" cy="923330"/>
          </a:xfrm>
          <a:prstGeom prst="rect">
            <a:avLst/>
          </a:prstGeom>
          <a:noFill/>
        </p:spPr>
        <p:txBody>
          <a:bodyPr wrap="square" rtlCol="0">
            <a:spAutoFit/>
          </a:bodyPr>
          <a:lstStyle/>
          <a:p>
            <a:r>
              <a:rPr lang="ja-JP" altLang="en-US" sz="5400" b="1" dirty="0">
                <a:solidFill>
                  <a:srgbClr val="00B050"/>
                </a:solidFill>
                <a:latin typeface="UD デジタル 教科書体 NK-B" panose="02020700000000000000" pitchFamily="18" charset="-128"/>
                <a:ea typeface="UD デジタル 教科書体 NK-B" panose="02020700000000000000" pitchFamily="18" charset="-128"/>
              </a:rPr>
              <a:t>みんなが今できる精誠は何かな？</a:t>
            </a:r>
            <a:endParaRPr kumimoji="1" lang="ja-JP" altLang="en-US" sz="5400" b="1" dirty="0">
              <a:solidFill>
                <a:srgbClr val="00B050"/>
              </a:solidFill>
              <a:latin typeface="UD デジタル 教科書体 NK-B" panose="02020700000000000000" pitchFamily="18" charset="-128"/>
              <a:ea typeface="UD デジタル 教科書体 NK-B" panose="02020700000000000000" pitchFamily="18" charset="-128"/>
            </a:endParaRPr>
          </a:p>
        </p:txBody>
      </p:sp>
      <p:pic>
        <p:nvPicPr>
          <p:cNvPr id="6" name="図 5" descr="スーツを着ている男たち&#10;&#10;自動的に生成された説明">
            <a:extLst>
              <a:ext uri="{FF2B5EF4-FFF2-40B4-BE49-F238E27FC236}">
                <a16:creationId xmlns:a16="http://schemas.microsoft.com/office/drawing/2014/main" id="{AFACF406-6356-F650-C0BF-27B718DC57DC}"/>
              </a:ext>
            </a:extLst>
          </p:cNvPr>
          <p:cNvPicPr>
            <a:picLocks noChangeAspect="1"/>
          </p:cNvPicPr>
          <p:nvPr/>
        </p:nvPicPr>
        <p:blipFill rotWithShape="1">
          <a:blip r:embed="rId3">
            <a:extLst>
              <a:ext uri="{28A0092B-C50C-407E-A947-70E740481C1C}">
                <a14:useLocalDpi xmlns:a14="http://schemas.microsoft.com/office/drawing/2010/main" val="0"/>
              </a:ext>
            </a:extLst>
          </a:blip>
          <a:srcRect l="14122" t="1974" r="17898" b="25649"/>
          <a:stretch/>
        </p:blipFill>
        <p:spPr>
          <a:xfrm>
            <a:off x="2162733" y="1662962"/>
            <a:ext cx="3351683" cy="2725249"/>
          </a:xfrm>
          <a:prstGeom prst="ellipse">
            <a:avLst/>
          </a:prstGeom>
          <a:ln>
            <a:noFill/>
          </a:ln>
          <a:effectLst>
            <a:softEdge rad="112500"/>
          </a:effectLst>
        </p:spPr>
      </p:pic>
      <p:sp>
        <p:nvSpPr>
          <p:cNvPr id="7" name="テキスト ボックス 6">
            <a:extLst>
              <a:ext uri="{FF2B5EF4-FFF2-40B4-BE49-F238E27FC236}">
                <a16:creationId xmlns:a16="http://schemas.microsoft.com/office/drawing/2014/main" id="{FC79B2C4-3129-1061-822C-8FB5FE728B26}"/>
              </a:ext>
            </a:extLst>
          </p:cNvPr>
          <p:cNvSpPr txBox="1"/>
          <p:nvPr/>
        </p:nvSpPr>
        <p:spPr>
          <a:xfrm>
            <a:off x="885267" y="4459462"/>
            <a:ext cx="10444721" cy="1855508"/>
          </a:xfrm>
          <a:prstGeom prst="rect">
            <a:avLst/>
          </a:prstGeom>
          <a:noFill/>
        </p:spPr>
        <p:txBody>
          <a:bodyPr wrap="square" rtlCol="0">
            <a:spAutoFit/>
          </a:bodyPr>
          <a:lstStyle/>
          <a:p>
            <a:pPr>
              <a:lnSpc>
                <a:spcPct val="150000"/>
              </a:lnSpc>
            </a:pPr>
            <a:r>
              <a:rPr kumimoji="1" lang="ja-JP" altLang="en-US" sz="4000" dirty="0">
                <a:latin typeface="UD デジタル 教科書体 NK-B" panose="02020700000000000000" pitchFamily="18" charset="-128"/>
                <a:ea typeface="UD デジタル 教科書体 NK-B" panose="02020700000000000000" pitchFamily="18" charset="-128"/>
              </a:rPr>
              <a:t>身近な人が、どんなことをしてほしいのか、何をしてあげたら喜んでくれるのかを考えてみよう！</a:t>
            </a:r>
          </a:p>
        </p:txBody>
      </p:sp>
      <p:pic>
        <p:nvPicPr>
          <p:cNvPr id="1026" name="Picture 2" descr="集まった家族のイラスト（アジア人）">
            <a:extLst>
              <a:ext uri="{FF2B5EF4-FFF2-40B4-BE49-F238E27FC236}">
                <a16:creationId xmlns:a16="http://schemas.microsoft.com/office/drawing/2014/main" id="{BB881905-6D76-5CC0-184D-4ECFEF8AD31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05500" y="1468250"/>
            <a:ext cx="3810000" cy="3114675"/>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a:extLst>
              <a:ext uri="{FF2B5EF4-FFF2-40B4-BE49-F238E27FC236}">
                <a16:creationId xmlns:a16="http://schemas.microsoft.com/office/drawing/2014/main" id="{5D21205D-3386-4425-356A-6E3E42C24C13}"/>
              </a:ext>
            </a:extLst>
          </p:cNvPr>
          <p:cNvSpPr txBox="1"/>
          <p:nvPr/>
        </p:nvSpPr>
        <p:spPr>
          <a:xfrm>
            <a:off x="3486152" y="238545"/>
            <a:ext cx="8467725" cy="335693"/>
          </a:xfrm>
          <a:prstGeom prst="rect">
            <a:avLst/>
          </a:prstGeom>
          <a:noFill/>
        </p:spPr>
        <p:txBody>
          <a:bodyPr wrap="square" rtlCol="0">
            <a:spAutoFit/>
          </a:bodyPr>
          <a:lstStyle/>
          <a:p>
            <a:r>
              <a:rPr lang="ja-JP" altLang="en-US" sz="1600" dirty="0">
                <a:latin typeface="UD デジタル 教科書体 NK-B" panose="02020700000000000000" pitchFamily="18" charset="-128"/>
                <a:ea typeface="UD デジタル 教科書体 NK-B" panose="02020700000000000000" pitchFamily="18" charset="-128"/>
              </a:rPr>
              <a:t>いま　　　　　　　　　　　　　　　　　　　せい　　 せい　　　　　　　　なに</a:t>
            </a:r>
            <a:r>
              <a:rPr kumimoji="1" lang="ja-JP" altLang="en-US" sz="1600" dirty="0">
                <a:latin typeface="UD デジタル 教科書体 NK-B" panose="02020700000000000000" pitchFamily="18" charset="-128"/>
                <a:ea typeface="UD デジタル 教科書体 NK-B" panose="02020700000000000000" pitchFamily="18" charset="-128"/>
              </a:rPr>
              <a:t>　　　　　　　　　　　　　　　　　　　　　　　</a:t>
            </a:r>
          </a:p>
        </p:txBody>
      </p:sp>
      <p:sp>
        <p:nvSpPr>
          <p:cNvPr id="4" name="テキスト ボックス 3">
            <a:extLst>
              <a:ext uri="{FF2B5EF4-FFF2-40B4-BE49-F238E27FC236}">
                <a16:creationId xmlns:a16="http://schemas.microsoft.com/office/drawing/2014/main" id="{DFE940CE-8859-341B-0A31-24963961969B}"/>
              </a:ext>
            </a:extLst>
          </p:cNvPr>
          <p:cNvSpPr txBox="1"/>
          <p:nvPr/>
        </p:nvSpPr>
        <p:spPr>
          <a:xfrm>
            <a:off x="3576637" y="5365024"/>
            <a:ext cx="8467725" cy="335693"/>
          </a:xfrm>
          <a:prstGeom prst="rect">
            <a:avLst/>
          </a:prstGeom>
          <a:noFill/>
        </p:spPr>
        <p:txBody>
          <a:bodyPr wrap="square" rtlCol="0">
            <a:spAutoFit/>
          </a:bodyPr>
          <a:lstStyle/>
          <a:p>
            <a:r>
              <a:rPr lang="ja-JP" altLang="en-US" sz="1600" dirty="0">
                <a:latin typeface="UD デジタル 教科書体 NK-B" panose="02020700000000000000" pitchFamily="18" charset="-128"/>
                <a:ea typeface="UD デジタル 教科書体 NK-B" panose="02020700000000000000" pitchFamily="18" charset="-128"/>
              </a:rPr>
              <a:t>よろこ　　　　　　　　　　　　　　　　　　　　　　　　　　　　　　　　かんが</a:t>
            </a:r>
            <a:r>
              <a:rPr kumimoji="1" lang="ja-JP" altLang="en-US" sz="1600" dirty="0">
                <a:latin typeface="UD デジタル 教科書体 NK-B" panose="02020700000000000000" pitchFamily="18" charset="-128"/>
                <a:ea typeface="UD デジタル 教科書体 NK-B" panose="02020700000000000000" pitchFamily="18" charset="-128"/>
              </a:rPr>
              <a:t>　　　　　　　　　　　　　　　　　　　　　　　</a:t>
            </a:r>
          </a:p>
        </p:txBody>
      </p:sp>
      <p:sp>
        <p:nvSpPr>
          <p:cNvPr id="5" name="テキスト ボックス 4">
            <a:extLst>
              <a:ext uri="{FF2B5EF4-FFF2-40B4-BE49-F238E27FC236}">
                <a16:creationId xmlns:a16="http://schemas.microsoft.com/office/drawing/2014/main" id="{81DD418B-038A-FF42-631B-C1673B0FEF02}"/>
              </a:ext>
            </a:extLst>
          </p:cNvPr>
          <p:cNvSpPr txBox="1"/>
          <p:nvPr/>
        </p:nvSpPr>
        <p:spPr>
          <a:xfrm>
            <a:off x="1028703" y="4459462"/>
            <a:ext cx="9615487" cy="338554"/>
          </a:xfrm>
          <a:prstGeom prst="rect">
            <a:avLst/>
          </a:prstGeom>
          <a:noFill/>
        </p:spPr>
        <p:txBody>
          <a:bodyPr wrap="square" rtlCol="0">
            <a:spAutoFit/>
          </a:bodyPr>
          <a:lstStyle/>
          <a:p>
            <a:r>
              <a:rPr lang="ja-JP" altLang="en-US" sz="1600" dirty="0">
                <a:latin typeface="UD デジタル 教科書体 NK-B" panose="02020700000000000000" pitchFamily="18" charset="-128"/>
                <a:ea typeface="UD デジタル 教科書体 NK-B" panose="02020700000000000000" pitchFamily="18" charset="-128"/>
              </a:rPr>
              <a:t>み　　じか　　　　　 ひと　　　　　　　　　　　　　　　　　　　　　　　　　　　　　　　　　　　　　　　　　　　　　　　　　　　　　　　　　　　　　　なに</a:t>
            </a:r>
            <a:r>
              <a:rPr kumimoji="1" lang="ja-JP" altLang="en-US" sz="1600" dirty="0">
                <a:latin typeface="UD デジタル 教科書体 NK-B" panose="02020700000000000000" pitchFamily="18" charset="-128"/>
                <a:ea typeface="UD デジタル 教科書体 NK-B" panose="02020700000000000000" pitchFamily="18" charset="-128"/>
              </a:rPr>
              <a:t>　　　　　　　　　　　　　　　　　　　　　　　</a:t>
            </a:r>
          </a:p>
        </p:txBody>
      </p:sp>
    </p:spTree>
    <p:extLst>
      <p:ext uri="{BB962C8B-B14F-4D97-AF65-F5344CB8AC3E}">
        <p14:creationId xmlns:p14="http://schemas.microsoft.com/office/powerpoint/2010/main" val="26204412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7113684-3A32-9916-5746-5C8FF9A71499}"/>
              </a:ext>
            </a:extLst>
          </p:cNvPr>
          <p:cNvSpPr txBox="1"/>
          <p:nvPr/>
        </p:nvSpPr>
        <p:spPr>
          <a:xfrm>
            <a:off x="314326" y="1408501"/>
            <a:ext cx="11515724" cy="5094856"/>
          </a:xfrm>
          <a:prstGeom prst="rect">
            <a:avLst/>
          </a:prstGeom>
          <a:solidFill>
            <a:srgbClr val="CCECFF"/>
          </a:solidFill>
        </p:spPr>
        <p:txBody>
          <a:bodyPr wrap="square" rtlCol="0">
            <a:spAutoFit/>
          </a:bodyPr>
          <a:lstStyle/>
          <a:p>
            <a:pPr algn="just">
              <a:lnSpc>
                <a:spcPct val="150000"/>
              </a:lnSpc>
            </a:pPr>
            <a:r>
              <a:rPr lang="ja-JP" altLang="ja-JP" sz="40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★自叙伝やみ言を通して勉強したり、お祈りして聞いてみましょう</a:t>
            </a:r>
            <a:r>
              <a:rPr lang="ja-JP" altLang="en-US" sz="40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endParaRPr lang="en-US" altLang="ja-JP" sz="40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a:p>
            <a:pPr algn="just"/>
            <a:endParaRPr lang="ja-JP" altLang="ja-JP" sz="10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a:p>
            <a:pPr algn="just">
              <a:lnSpc>
                <a:spcPct val="150000"/>
              </a:lnSpc>
            </a:pPr>
            <a:r>
              <a:rPr lang="ja-JP" altLang="ja-JP" sz="40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★何のため、誰のために頑張っているのか</a:t>
            </a:r>
            <a:r>
              <a:rPr lang="ja-JP" altLang="en-US" sz="40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r>
              <a:rPr lang="ja-JP" altLang="ja-JP" sz="40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質問したり、話を聞いてみましょう！！</a:t>
            </a:r>
            <a:endParaRPr lang="en-US" altLang="ja-JP" sz="40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a:p>
            <a:pPr algn="just">
              <a:lnSpc>
                <a:spcPct val="150000"/>
              </a:lnSpc>
            </a:pPr>
            <a:endParaRPr lang="ja-JP" altLang="ja-JP" sz="10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a:p>
            <a:pPr algn="just">
              <a:lnSpc>
                <a:spcPct val="150000"/>
              </a:lnSpc>
            </a:pPr>
            <a:r>
              <a:rPr lang="ja-JP" altLang="ja-JP" sz="40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★自分の実践を始めましょう</a:t>
            </a:r>
            <a:r>
              <a:rPr lang="ja-JP" altLang="en-US" sz="40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endParaRPr lang="ja-JP" altLang="ja-JP" sz="40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p:txBody>
      </p:sp>
      <p:sp>
        <p:nvSpPr>
          <p:cNvPr id="3" name="テキスト ボックス 2">
            <a:extLst>
              <a:ext uri="{FF2B5EF4-FFF2-40B4-BE49-F238E27FC236}">
                <a16:creationId xmlns:a16="http://schemas.microsoft.com/office/drawing/2014/main" id="{F34F604F-A18C-7506-90ED-BDA65EEEC1AA}"/>
              </a:ext>
            </a:extLst>
          </p:cNvPr>
          <p:cNvSpPr txBox="1"/>
          <p:nvPr/>
        </p:nvSpPr>
        <p:spPr>
          <a:xfrm>
            <a:off x="3457572" y="397507"/>
            <a:ext cx="5486400" cy="769441"/>
          </a:xfrm>
          <a:prstGeom prst="rect">
            <a:avLst/>
          </a:prstGeom>
          <a:noFill/>
        </p:spPr>
        <p:txBody>
          <a:bodyPr wrap="square" rtlCol="0">
            <a:spAutoFit/>
          </a:bodyPr>
          <a:lstStyle/>
          <a:p>
            <a:r>
              <a:rPr lang="ja-JP" altLang="en-US" sz="4400" dirty="0">
                <a:solidFill>
                  <a:srgbClr val="00B050"/>
                </a:solidFill>
                <a:latin typeface="UD デジタル 教科書体 NK-B" panose="02020700000000000000" pitchFamily="18" charset="-128"/>
                <a:ea typeface="UD デジタル 教科書体 NK-B" panose="02020700000000000000" pitchFamily="18" charset="-128"/>
              </a:rPr>
              <a:t>精誠実践チャレンジ！！</a:t>
            </a:r>
            <a:endParaRPr kumimoji="1" lang="ja-JP" altLang="en-US" sz="4400" dirty="0">
              <a:solidFill>
                <a:srgbClr val="00B050"/>
              </a:solidFill>
              <a:latin typeface="UD デジタル 教科書体 NK-B" panose="02020700000000000000" pitchFamily="18" charset="-128"/>
              <a:ea typeface="UD デジタル 教科書体 NK-B" panose="02020700000000000000" pitchFamily="18" charset="-128"/>
            </a:endParaRPr>
          </a:p>
        </p:txBody>
      </p:sp>
      <p:sp>
        <p:nvSpPr>
          <p:cNvPr id="4" name="テキスト ボックス 3">
            <a:extLst>
              <a:ext uri="{FF2B5EF4-FFF2-40B4-BE49-F238E27FC236}">
                <a16:creationId xmlns:a16="http://schemas.microsoft.com/office/drawing/2014/main" id="{04795959-7C30-D5F3-9438-5AE06E8FBA0A}"/>
              </a:ext>
            </a:extLst>
          </p:cNvPr>
          <p:cNvSpPr txBox="1"/>
          <p:nvPr/>
        </p:nvSpPr>
        <p:spPr>
          <a:xfrm>
            <a:off x="3557586" y="215372"/>
            <a:ext cx="8467725" cy="335693"/>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せい　せい　 じっ　　せん　　　　　　　　　　　　　　　　　　　　　　　</a:t>
            </a:r>
          </a:p>
        </p:txBody>
      </p:sp>
      <p:sp>
        <p:nvSpPr>
          <p:cNvPr id="5" name="テキスト ボックス 4">
            <a:extLst>
              <a:ext uri="{FF2B5EF4-FFF2-40B4-BE49-F238E27FC236}">
                <a16:creationId xmlns:a16="http://schemas.microsoft.com/office/drawing/2014/main" id="{AE22DCE3-5C69-66F8-FBB1-883040D7AF83}"/>
              </a:ext>
            </a:extLst>
          </p:cNvPr>
          <p:cNvSpPr txBox="1"/>
          <p:nvPr/>
        </p:nvSpPr>
        <p:spPr>
          <a:xfrm>
            <a:off x="966791" y="1434532"/>
            <a:ext cx="10463212" cy="335693"/>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じ　　　じょ　 でん　　　　　　　　　ことば　　　　　とお　　　　　　　　 べんきょう　　　　　　　　　　　　　　　　　　　　いの　　　　　　　　　　　　 き　　　　　　　　　　　　　　　　　　　　　　　</a:t>
            </a:r>
          </a:p>
        </p:txBody>
      </p:sp>
      <p:sp>
        <p:nvSpPr>
          <p:cNvPr id="6" name="テキスト ボックス 5">
            <a:extLst>
              <a:ext uri="{FF2B5EF4-FFF2-40B4-BE49-F238E27FC236}">
                <a16:creationId xmlns:a16="http://schemas.microsoft.com/office/drawing/2014/main" id="{5997BFA3-A07E-157D-95AE-3BD2F34D1EB7}"/>
              </a:ext>
            </a:extLst>
          </p:cNvPr>
          <p:cNvSpPr txBox="1"/>
          <p:nvPr/>
        </p:nvSpPr>
        <p:spPr>
          <a:xfrm>
            <a:off x="990598" y="4324201"/>
            <a:ext cx="8467725" cy="335693"/>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はなし　　　　　き　　　　　　　　　　　　　　　　　　　　　　　</a:t>
            </a:r>
          </a:p>
        </p:txBody>
      </p:sp>
      <p:sp>
        <p:nvSpPr>
          <p:cNvPr id="7" name="テキスト ボックス 6">
            <a:extLst>
              <a:ext uri="{FF2B5EF4-FFF2-40B4-BE49-F238E27FC236}">
                <a16:creationId xmlns:a16="http://schemas.microsoft.com/office/drawing/2014/main" id="{773AABEC-8E5E-2CFF-272A-F1D58DAECA5E}"/>
              </a:ext>
            </a:extLst>
          </p:cNvPr>
          <p:cNvSpPr txBox="1"/>
          <p:nvPr/>
        </p:nvSpPr>
        <p:spPr>
          <a:xfrm>
            <a:off x="895352" y="3425859"/>
            <a:ext cx="10263186" cy="338554"/>
          </a:xfrm>
          <a:prstGeom prst="rect">
            <a:avLst/>
          </a:prstGeom>
          <a:noFill/>
        </p:spPr>
        <p:txBody>
          <a:bodyPr wrap="square" rtlCol="0">
            <a:spAutoFit/>
          </a:bodyPr>
          <a:lstStyle/>
          <a:p>
            <a:r>
              <a:rPr lang="ja-JP" altLang="en-US" sz="1600" dirty="0">
                <a:latin typeface="UD デジタル 教科書体 NK-B" panose="02020700000000000000" pitchFamily="18" charset="-128"/>
                <a:ea typeface="UD デジタル 教科書体 NK-B" panose="02020700000000000000" pitchFamily="18" charset="-128"/>
              </a:rPr>
              <a:t>なん　　　　　　　　　　　　　　　　 だれ　　　　　　　　　　　　　　　　　　 がん　　ば　　　　　　　　　　　　　　　　　　　　　　　　　　　　　しつ　 もん</a:t>
            </a:r>
            <a:r>
              <a:rPr kumimoji="1" lang="ja-JP" altLang="en-US" sz="1600" dirty="0">
                <a:latin typeface="UD デジタル 教科書体 NK-B" panose="02020700000000000000" pitchFamily="18" charset="-128"/>
                <a:ea typeface="UD デジタル 教科書体 NK-B" panose="02020700000000000000" pitchFamily="18" charset="-128"/>
              </a:rPr>
              <a:t>　　　　　　　　　　　　　　　　　　　　　　　</a:t>
            </a:r>
          </a:p>
        </p:txBody>
      </p:sp>
      <p:sp>
        <p:nvSpPr>
          <p:cNvPr id="8" name="テキスト ボックス 7">
            <a:extLst>
              <a:ext uri="{FF2B5EF4-FFF2-40B4-BE49-F238E27FC236}">
                <a16:creationId xmlns:a16="http://schemas.microsoft.com/office/drawing/2014/main" id="{3987024A-FBF4-F3BE-AF6D-7721824622DC}"/>
              </a:ext>
            </a:extLst>
          </p:cNvPr>
          <p:cNvSpPr txBox="1"/>
          <p:nvPr/>
        </p:nvSpPr>
        <p:spPr>
          <a:xfrm>
            <a:off x="966792" y="5449499"/>
            <a:ext cx="8467725" cy="335693"/>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じ　　ぶん　　　　　　じっ　せん　　　　　 はじ　　　　　　　　　　　　　　　</a:t>
            </a:r>
          </a:p>
        </p:txBody>
      </p:sp>
    </p:spTree>
    <p:extLst>
      <p:ext uri="{BB962C8B-B14F-4D97-AF65-F5344CB8AC3E}">
        <p14:creationId xmlns:p14="http://schemas.microsoft.com/office/powerpoint/2010/main" val="15269092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D68C256-6814-E624-4605-D06296A457BA}"/>
              </a:ext>
            </a:extLst>
          </p:cNvPr>
          <p:cNvSpPr txBox="1"/>
          <p:nvPr/>
        </p:nvSpPr>
        <p:spPr>
          <a:xfrm>
            <a:off x="2569798" y="787712"/>
            <a:ext cx="7181199" cy="1862048"/>
          </a:xfrm>
          <a:prstGeom prst="rect">
            <a:avLst/>
          </a:prstGeom>
          <a:noFill/>
        </p:spPr>
        <p:txBody>
          <a:bodyPr wrap="square" rtlCol="0">
            <a:spAutoFit/>
          </a:bodyPr>
          <a:lstStyle/>
          <a:p>
            <a:r>
              <a:rPr lang="ja-JP" altLang="en-US" sz="11500" dirty="0">
                <a:solidFill>
                  <a:srgbClr val="00B050"/>
                </a:solidFill>
                <a:latin typeface="UD デジタル 教科書体 NK-B" panose="02020700000000000000" pitchFamily="18" charset="-128"/>
                <a:ea typeface="UD デジタル 教科書体 NK-B" panose="02020700000000000000" pitchFamily="18" charset="-128"/>
              </a:rPr>
              <a:t>精誠</a:t>
            </a:r>
            <a:r>
              <a:rPr lang="ja-JP" altLang="en-US" sz="11500" dirty="0">
                <a:latin typeface="UD デジタル 教科書体 NK-B" panose="02020700000000000000" pitchFamily="18" charset="-128"/>
                <a:ea typeface="UD デジタル 教科書体 NK-B" panose="02020700000000000000" pitchFamily="18" charset="-128"/>
              </a:rPr>
              <a:t>とは？</a:t>
            </a:r>
            <a:endParaRPr kumimoji="1" lang="ja-JP" altLang="en-US" sz="11500" dirty="0">
              <a:latin typeface="UD デジタル 教科書体 NK-B" panose="02020700000000000000" pitchFamily="18" charset="-128"/>
              <a:ea typeface="UD デジタル 教科書体 NK-B" panose="02020700000000000000" pitchFamily="18" charset="-128"/>
            </a:endParaRPr>
          </a:p>
        </p:txBody>
      </p:sp>
      <p:sp>
        <p:nvSpPr>
          <p:cNvPr id="3" name="テキスト ボックス 2">
            <a:extLst>
              <a:ext uri="{FF2B5EF4-FFF2-40B4-BE49-F238E27FC236}">
                <a16:creationId xmlns:a16="http://schemas.microsoft.com/office/drawing/2014/main" id="{A44E8935-E69A-DAE6-9D9F-F1A9ED45F04F}"/>
              </a:ext>
            </a:extLst>
          </p:cNvPr>
          <p:cNvSpPr txBox="1"/>
          <p:nvPr/>
        </p:nvSpPr>
        <p:spPr>
          <a:xfrm>
            <a:off x="2917011" y="495377"/>
            <a:ext cx="3294185" cy="461665"/>
          </a:xfrm>
          <a:prstGeom prst="rect">
            <a:avLst/>
          </a:prstGeom>
          <a:noFill/>
        </p:spPr>
        <p:txBody>
          <a:bodyPr wrap="square" rtlCol="0">
            <a:spAutoFit/>
          </a:bodyPr>
          <a:lstStyle/>
          <a:p>
            <a:r>
              <a:rPr kumimoji="1" lang="ja-JP" altLang="en-US" sz="2400" dirty="0">
                <a:latin typeface="UD デジタル 教科書体 NK-B" panose="02020700000000000000" pitchFamily="18" charset="-128"/>
                <a:ea typeface="UD デジタル 教科書体 NK-B" panose="02020700000000000000" pitchFamily="18" charset="-128"/>
              </a:rPr>
              <a:t>せい　　 　　　せい</a:t>
            </a:r>
          </a:p>
        </p:txBody>
      </p:sp>
      <p:sp>
        <p:nvSpPr>
          <p:cNvPr id="4" name="テキスト ボックス 3">
            <a:extLst>
              <a:ext uri="{FF2B5EF4-FFF2-40B4-BE49-F238E27FC236}">
                <a16:creationId xmlns:a16="http://schemas.microsoft.com/office/drawing/2014/main" id="{2BA775CB-A20E-D0D4-B26F-BAC1B2D395D2}"/>
              </a:ext>
            </a:extLst>
          </p:cNvPr>
          <p:cNvSpPr txBox="1"/>
          <p:nvPr/>
        </p:nvSpPr>
        <p:spPr>
          <a:xfrm>
            <a:off x="522722" y="2940907"/>
            <a:ext cx="3572933" cy="1323439"/>
          </a:xfrm>
          <a:prstGeom prst="rect">
            <a:avLst/>
          </a:prstGeom>
          <a:noFill/>
        </p:spPr>
        <p:txBody>
          <a:bodyPr wrap="square" rtlCol="0">
            <a:spAutoFit/>
          </a:bodyPr>
          <a:lstStyle/>
          <a:p>
            <a:r>
              <a:rPr kumimoji="1" lang="ja-JP" altLang="en-US" sz="8000" dirty="0">
                <a:latin typeface="UD デジタル 教科書体 NK-B" panose="02020700000000000000" pitchFamily="18" charset="-128"/>
                <a:ea typeface="UD デジタル 教科書体 NK-B" panose="02020700000000000000" pitchFamily="18" charset="-128"/>
              </a:rPr>
              <a:t>断食？</a:t>
            </a:r>
          </a:p>
        </p:txBody>
      </p:sp>
      <p:sp>
        <p:nvSpPr>
          <p:cNvPr id="5" name="テキスト ボックス 4">
            <a:extLst>
              <a:ext uri="{FF2B5EF4-FFF2-40B4-BE49-F238E27FC236}">
                <a16:creationId xmlns:a16="http://schemas.microsoft.com/office/drawing/2014/main" id="{4C89E4B9-9A27-3562-6209-479A66A78610}"/>
              </a:ext>
            </a:extLst>
          </p:cNvPr>
          <p:cNvSpPr txBox="1"/>
          <p:nvPr/>
        </p:nvSpPr>
        <p:spPr>
          <a:xfrm>
            <a:off x="3977122" y="3527644"/>
            <a:ext cx="3604197" cy="1323439"/>
          </a:xfrm>
          <a:prstGeom prst="rect">
            <a:avLst/>
          </a:prstGeom>
          <a:noFill/>
        </p:spPr>
        <p:txBody>
          <a:bodyPr wrap="square" rtlCol="0">
            <a:spAutoFit/>
          </a:bodyPr>
          <a:lstStyle/>
          <a:p>
            <a:r>
              <a:rPr lang="ja-JP" altLang="en-US" sz="8000" dirty="0">
                <a:latin typeface="UD デジタル 教科書体 NK-B" panose="02020700000000000000" pitchFamily="18" charset="-128"/>
                <a:ea typeface="UD デジタル 教科書体 NK-B" panose="02020700000000000000" pitchFamily="18" charset="-128"/>
              </a:rPr>
              <a:t>水行？</a:t>
            </a:r>
            <a:endParaRPr kumimoji="1" lang="ja-JP" altLang="en-US" sz="8000" dirty="0">
              <a:latin typeface="UD デジタル 教科書体 NK-B" panose="02020700000000000000" pitchFamily="18" charset="-128"/>
              <a:ea typeface="UD デジタル 教科書体 NK-B" panose="02020700000000000000" pitchFamily="18" charset="-128"/>
            </a:endParaRPr>
          </a:p>
        </p:txBody>
      </p:sp>
      <p:sp>
        <p:nvSpPr>
          <p:cNvPr id="6" name="テキスト ボックス 5">
            <a:extLst>
              <a:ext uri="{FF2B5EF4-FFF2-40B4-BE49-F238E27FC236}">
                <a16:creationId xmlns:a16="http://schemas.microsoft.com/office/drawing/2014/main" id="{159A9D8A-7B04-FF94-8768-D2AED4CB9F1B}"/>
              </a:ext>
            </a:extLst>
          </p:cNvPr>
          <p:cNvSpPr txBox="1"/>
          <p:nvPr/>
        </p:nvSpPr>
        <p:spPr>
          <a:xfrm>
            <a:off x="7211182" y="2872754"/>
            <a:ext cx="5621495" cy="1323439"/>
          </a:xfrm>
          <a:prstGeom prst="rect">
            <a:avLst/>
          </a:prstGeom>
          <a:noFill/>
        </p:spPr>
        <p:txBody>
          <a:bodyPr wrap="square" rtlCol="0">
            <a:spAutoFit/>
          </a:bodyPr>
          <a:lstStyle/>
          <a:p>
            <a:r>
              <a:rPr lang="ja-JP" altLang="en-US" sz="8000" dirty="0">
                <a:latin typeface="UD デジタル 教科書体 NK-B" panose="02020700000000000000" pitchFamily="18" charset="-128"/>
                <a:ea typeface="UD デジタル 教科書体 NK-B" panose="02020700000000000000" pitchFamily="18" charset="-128"/>
              </a:rPr>
              <a:t>徹夜祈祷</a:t>
            </a:r>
            <a:r>
              <a:rPr kumimoji="1" lang="ja-JP" altLang="en-US" sz="8000" dirty="0">
                <a:latin typeface="UD デジタル 教科書体 NK-B" panose="02020700000000000000" pitchFamily="18" charset="-128"/>
                <a:ea typeface="UD デジタル 教科書体 NK-B" panose="02020700000000000000" pitchFamily="18" charset="-128"/>
              </a:rPr>
              <a:t>？</a:t>
            </a:r>
          </a:p>
        </p:txBody>
      </p:sp>
      <p:pic>
        <p:nvPicPr>
          <p:cNvPr id="8" name="図 7" descr="おもちゃ, 人形, 食品, 時計 が含まれている画像&#10;&#10;自動的に生成された説明">
            <a:extLst>
              <a:ext uri="{FF2B5EF4-FFF2-40B4-BE49-F238E27FC236}">
                <a16:creationId xmlns:a16="http://schemas.microsoft.com/office/drawing/2014/main" id="{CDFBE807-1652-C528-080A-45964C0E03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3355" y="4443777"/>
            <a:ext cx="2020196" cy="2020196"/>
          </a:xfrm>
          <a:prstGeom prst="rect">
            <a:avLst/>
          </a:prstGeom>
        </p:spPr>
      </p:pic>
      <p:pic>
        <p:nvPicPr>
          <p:cNvPr id="10" name="図 9" descr="部屋 が含まれている画像&#10;&#10;自動的に生成された説明">
            <a:extLst>
              <a:ext uri="{FF2B5EF4-FFF2-40B4-BE49-F238E27FC236}">
                <a16:creationId xmlns:a16="http://schemas.microsoft.com/office/drawing/2014/main" id="{7212E0AD-DE8D-B99D-432C-E8EAB2BFBED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44068" y="4742937"/>
            <a:ext cx="2020196" cy="1772722"/>
          </a:xfrm>
          <a:prstGeom prst="rect">
            <a:avLst/>
          </a:prstGeom>
        </p:spPr>
      </p:pic>
      <p:pic>
        <p:nvPicPr>
          <p:cNvPr id="12" name="図 11" descr="白いバックグラウンドの前に座っている人形&#10;&#10;低い精度で自動的に生成された説明">
            <a:extLst>
              <a:ext uri="{FF2B5EF4-FFF2-40B4-BE49-F238E27FC236}">
                <a16:creationId xmlns:a16="http://schemas.microsoft.com/office/drawing/2014/main" id="{5F6F49E2-27AC-1D9E-CB97-EE3AB71C3B7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76650" y="4210618"/>
            <a:ext cx="1889750" cy="2486514"/>
          </a:xfrm>
          <a:prstGeom prst="rect">
            <a:avLst/>
          </a:prstGeom>
        </p:spPr>
      </p:pic>
      <p:sp>
        <p:nvSpPr>
          <p:cNvPr id="7" name="テキスト ボックス 6">
            <a:extLst>
              <a:ext uri="{FF2B5EF4-FFF2-40B4-BE49-F238E27FC236}">
                <a16:creationId xmlns:a16="http://schemas.microsoft.com/office/drawing/2014/main" id="{EEDCE71E-EB9E-F614-E1C0-3DB4A0A8B3D2}"/>
              </a:ext>
            </a:extLst>
          </p:cNvPr>
          <p:cNvSpPr txBox="1"/>
          <p:nvPr/>
        </p:nvSpPr>
        <p:spPr>
          <a:xfrm>
            <a:off x="712141" y="2719370"/>
            <a:ext cx="3294185" cy="369332"/>
          </a:xfrm>
          <a:prstGeom prst="rect">
            <a:avLst/>
          </a:prstGeom>
          <a:noFill/>
        </p:spPr>
        <p:txBody>
          <a:bodyPr wrap="square" rtlCol="0">
            <a:spAutoFit/>
          </a:bodyPr>
          <a:lstStyle/>
          <a:p>
            <a:r>
              <a:rPr lang="ja-JP" altLang="en-US" dirty="0">
                <a:latin typeface="UD デジタル 教科書体 NK-B" panose="02020700000000000000" pitchFamily="18" charset="-128"/>
                <a:ea typeface="UD デジタル 教科書体 NK-B" panose="02020700000000000000" pitchFamily="18" charset="-128"/>
              </a:rPr>
              <a:t>だん　　　　　じき</a:t>
            </a:r>
            <a:endParaRPr kumimoji="1" lang="ja-JP" altLang="en-US" dirty="0">
              <a:latin typeface="UD デジタル 教科書体 NK-B" panose="02020700000000000000" pitchFamily="18" charset="-128"/>
              <a:ea typeface="UD デジタル 教科書体 NK-B" panose="02020700000000000000" pitchFamily="18" charset="-128"/>
            </a:endParaRPr>
          </a:p>
        </p:txBody>
      </p:sp>
      <p:sp>
        <p:nvSpPr>
          <p:cNvPr id="9" name="テキスト ボックス 8">
            <a:extLst>
              <a:ext uri="{FF2B5EF4-FFF2-40B4-BE49-F238E27FC236}">
                <a16:creationId xmlns:a16="http://schemas.microsoft.com/office/drawing/2014/main" id="{CDECF262-7AF2-FFFF-B2A6-EF5C2F946EF9}"/>
              </a:ext>
            </a:extLst>
          </p:cNvPr>
          <p:cNvSpPr txBox="1"/>
          <p:nvPr/>
        </p:nvSpPr>
        <p:spPr>
          <a:xfrm>
            <a:off x="4277456" y="3264080"/>
            <a:ext cx="3294185" cy="369332"/>
          </a:xfrm>
          <a:prstGeom prst="rect">
            <a:avLst/>
          </a:prstGeom>
          <a:noFill/>
        </p:spPr>
        <p:txBody>
          <a:bodyPr wrap="square" rtlCol="0">
            <a:spAutoFit/>
          </a:bodyPr>
          <a:lstStyle/>
          <a:p>
            <a:r>
              <a:rPr kumimoji="1" lang="ja-JP" altLang="en-US" dirty="0">
                <a:latin typeface="UD デジタル 教科書体 NK-B" panose="02020700000000000000" pitchFamily="18" charset="-128"/>
                <a:ea typeface="UD デジタル 教科書体 NK-B" panose="02020700000000000000" pitchFamily="18" charset="-128"/>
              </a:rPr>
              <a:t>すい　　　　ぎょう</a:t>
            </a:r>
          </a:p>
        </p:txBody>
      </p:sp>
      <p:sp>
        <p:nvSpPr>
          <p:cNvPr id="11" name="テキスト ボックス 10">
            <a:extLst>
              <a:ext uri="{FF2B5EF4-FFF2-40B4-BE49-F238E27FC236}">
                <a16:creationId xmlns:a16="http://schemas.microsoft.com/office/drawing/2014/main" id="{FF812D1C-F9DA-022D-46FA-C062368C1F55}"/>
              </a:ext>
            </a:extLst>
          </p:cNvPr>
          <p:cNvSpPr txBox="1"/>
          <p:nvPr/>
        </p:nvSpPr>
        <p:spPr>
          <a:xfrm>
            <a:off x="7473095" y="2623478"/>
            <a:ext cx="4253335" cy="369332"/>
          </a:xfrm>
          <a:prstGeom prst="rect">
            <a:avLst/>
          </a:prstGeom>
          <a:noFill/>
        </p:spPr>
        <p:txBody>
          <a:bodyPr wrap="square" rtlCol="0">
            <a:spAutoFit/>
          </a:bodyPr>
          <a:lstStyle/>
          <a:p>
            <a:r>
              <a:rPr lang="ja-JP" altLang="en-US" dirty="0">
                <a:latin typeface="UD デジタル 教科書体 NK-B" panose="02020700000000000000" pitchFamily="18" charset="-128"/>
                <a:ea typeface="UD デジタル 教科書体 NK-B" panose="02020700000000000000" pitchFamily="18" charset="-128"/>
              </a:rPr>
              <a:t>てつ　　　　　　や　　　　　　き　　　　　　とう</a:t>
            </a:r>
            <a:endParaRPr kumimoji="1" lang="ja-JP" altLang="en-US" dirty="0">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1851296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par>
                                <p:cTn id="22" presetID="10" presetClass="entr" presetSubtype="0"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par>
                                <p:cTn id="33" presetID="10" presetClass="entr" presetSubtype="0"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9"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descr="スーツを着ている男たち&#10;&#10;自動的に生成された説明">
            <a:extLst>
              <a:ext uri="{FF2B5EF4-FFF2-40B4-BE49-F238E27FC236}">
                <a16:creationId xmlns:a16="http://schemas.microsoft.com/office/drawing/2014/main" id="{606B9559-5A33-FDCC-D904-6B7CE11B7E5D}"/>
              </a:ext>
            </a:extLst>
          </p:cNvPr>
          <p:cNvPicPr>
            <a:picLocks noChangeAspect="1"/>
          </p:cNvPicPr>
          <p:nvPr/>
        </p:nvPicPr>
        <p:blipFill rotWithShape="1">
          <a:blip r:embed="rId3">
            <a:extLst>
              <a:ext uri="{28A0092B-C50C-407E-A947-70E740481C1C}">
                <a14:useLocalDpi xmlns:a14="http://schemas.microsoft.com/office/drawing/2010/main" val="0"/>
              </a:ext>
            </a:extLst>
          </a:blip>
          <a:srcRect t="-5668" b="25649"/>
          <a:stretch/>
        </p:blipFill>
        <p:spPr>
          <a:xfrm>
            <a:off x="0" y="-592667"/>
            <a:ext cx="12192000" cy="7450667"/>
          </a:xfrm>
          <a:prstGeom prst="rect">
            <a:avLst/>
          </a:prstGeom>
        </p:spPr>
      </p:pic>
      <p:sp>
        <p:nvSpPr>
          <p:cNvPr id="2" name="テキスト ボックス 1">
            <a:extLst>
              <a:ext uri="{FF2B5EF4-FFF2-40B4-BE49-F238E27FC236}">
                <a16:creationId xmlns:a16="http://schemas.microsoft.com/office/drawing/2014/main" id="{2EC93613-5B32-26CC-7747-F5CBDD947E25}"/>
              </a:ext>
            </a:extLst>
          </p:cNvPr>
          <p:cNvSpPr txBox="1"/>
          <p:nvPr/>
        </p:nvSpPr>
        <p:spPr>
          <a:xfrm>
            <a:off x="505965" y="195045"/>
            <a:ext cx="3526202" cy="1862048"/>
          </a:xfrm>
          <a:prstGeom prst="rect">
            <a:avLst/>
          </a:prstGeom>
          <a:noFill/>
        </p:spPr>
        <p:txBody>
          <a:bodyPr wrap="square" rtlCol="0">
            <a:spAutoFit/>
          </a:bodyPr>
          <a:lstStyle/>
          <a:p>
            <a:r>
              <a:rPr lang="ja-JP" altLang="en-US" sz="11500" b="1" dirty="0">
                <a:solidFill>
                  <a:schemeClr val="bg1">
                    <a:lumMod val="95000"/>
                  </a:schemeClr>
                </a:solidFill>
                <a:latin typeface="HG教科書体" panose="02020609000000000000" pitchFamily="17" charset="-128"/>
                <a:ea typeface="HG教科書体" panose="02020609000000000000" pitchFamily="17" charset="-128"/>
              </a:rPr>
              <a:t>精誠</a:t>
            </a:r>
            <a:endParaRPr kumimoji="1" lang="ja-JP" altLang="en-US" sz="11500" b="1" dirty="0">
              <a:solidFill>
                <a:schemeClr val="bg1">
                  <a:lumMod val="95000"/>
                </a:schemeClr>
              </a:solidFill>
              <a:latin typeface="HG教科書体" panose="02020609000000000000" pitchFamily="17" charset="-128"/>
              <a:ea typeface="HG教科書体" panose="02020609000000000000" pitchFamily="17" charset="-128"/>
            </a:endParaRPr>
          </a:p>
        </p:txBody>
      </p:sp>
    </p:spTree>
    <p:extLst>
      <p:ext uri="{BB962C8B-B14F-4D97-AF65-F5344CB8AC3E}">
        <p14:creationId xmlns:p14="http://schemas.microsoft.com/office/powerpoint/2010/main" val="12722497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978A850C-2CBD-2839-AABA-955AAA462D28}"/>
              </a:ext>
            </a:extLst>
          </p:cNvPr>
          <p:cNvSpPr txBox="1"/>
          <p:nvPr/>
        </p:nvSpPr>
        <p:spPr>
          <a:xfrm>
            <a:off x="371046" y="471487"/>
            <a:ext cx="11344704" cy="5900738"/>
          </a:xfrm>
          <a:prstGeom prst="rect">
            <a:avLst/>
          </a:prstGeom>
          <a:solidFill>
            <a:srgbClr val="CCECFF"/>
          </a:solidFill>
          <a:ln>
            <a:solidFill>
              <a:schemeClr val="accent1">
                <a:lumMod val="20000"/>
                <a:lumOff val="80000"/>
              </a:schemeClr>
            </a:solidFill>
          </a:ln>
        </p:spPr>
        <p:txBody>
          <a:bodyPr wrap="square" rtlCol="0">
            <a:spAutoFit/>
          </a:bodyPr>
          <a:lstStyle/>
          <a:p>
            <a:endParaRPr kumimoji="1" lang="ja-JP" altLang="en-US" dirty="0"/>
          </a:p>
        </p:txBody>
      </p:sp>
      <p:sp>
        <p:nvSpPr>
          <p:cNvPr id="2" name="テキスト ボックス 1">
            <a:extLst>
              <a:ext uri="{FF2B5EF4-FFF2-40B4-BE49-F238E27FC236}">
                <a16:creationId xmlns:a16="http://schemas.microsoft.com/office/drawing/2014/main" id="{8BE4972B-461B-FD55-7DFC-AD8C6BA5C250}"/>
              </a:ext>
            </a:extLst>
          </p:cNvPr>
          <p:cNvSpPr txBox="1"/>
          <p:nvPr/>
        </p:nvSpPr>
        <p:spPr>
          <a:xfrm>
            <a:off x="653542" y="897646"/>
            <a:ext cx="10776458" cy="4585871"/>
          </a:xfrm>
          <a:prstGeom prst="rect">
            <a:avLst/>
          </a:prstGeom>
          <a:noFill/>
        </p:spPr>
        <p:txBody>
          <a:bodyPr wrap="square" rtlCol="0">
            <a:spAutoFit/>
          </a:bodyPr>
          <a:lstStyle/>
          <a:p>
            <a:r>
              <a:rPr lang="ja-JP" altLang="en-US" sz="8800" dirty="0">
                <a:latin typeface="UD デジタル 教科書体 NK-B" panose="02020700000000000000" pitchFamily="18" charset="-128"/>
                <a:ea typeface="UD デジタル 教科書体 NK-B" panose="02020700000000000000" pitchFamily="18" charset="-128"/>
              </a:rPr>
              <a:t>精誠：</a:t>
            </a:r>
            <a:endParaRPr lang="en-US" altLang="ja-JP" sz="8800" dirty="0">
              <a:latin typeface="UD デジタル 教科書体 NK-B" panose="02020700000000000000" pitchFamily="18" charset="-128"/>
              <a:ea typeface="UD デジタル 教科書体 NK-B" panose="02020700000000000000" pitchFamily="18" charset="-128"/>
            </a:endParaRPr>
          </a:p>
          <a:p>
            <a:endParaRPr lang="en-US" altLang="ja-JP" sz="2800" dirty="0">
              <a:latin typeface="UD デジタル 教科書体 NK-B" panose="02020700000000000000" pitchFamily="18" charset="-128"/>
              <a:ea typeface="UD デジタル 教科書体 NK-B" panose="02020700000000000000" pitchFamily="18" charset="-128"/>
            </a:endParaRPr>
          </a:p>
          <a:p>
            <a:r>
              <a:rPr kumimoji="1" lang="ja-JP" altLang="en-US" sz="7200" dirty="0">
                <a:latin typeface="UD デジタル 教科書体 NK-B" panose="02020700000000000000" pitchFamily="18" charset="-128"/>
                <a:ea typeface="UD デジタル 教科書体 NK-B" panose="02020700000000000000" pitchFamily="18" charset="-128"/>
              </a:rPr>
              <a:t>まじりっけのないまごころ。</a:t>
            </a:r>
            <a:endParaRPr kumimoji="1" lang="en-US" altLang="ja-JP" sz="7200" dirty="0">
              <a:latin typeface="UD デジタル 教科書体 NK-B" panose="02020700000000000000" pitchFamily="18" charset="-128"/>
              <a:ea typeface="UD デジタル 教科書体 NK-B" panose="02020700000000000000" pitchFamily="18" charset="-128"/>
            </a:endParaRPr>
          </a:p>
          <a:p>
            <a:endParaRPr kumimoji="1" lang="en-US" altLang="ja-JP" sz="2800" dirty="0">
              <a:latin typeface="UD デジタル 教科書体 NK-B" panose="02020700000000000000" pitchFamily="18" charset="-128"/>
              <a:ea typeface="UD デジタル 教科書体 NK-B" panose="02020700000000000000" pitchFamily="18" charset="-128"/>
            </a:endParaRPr>
          </a:p>
          <a:p>
            <a:r>
              <a:rPr lang="ja-JP" altLang="en-US" sz="7200" dirty="0">
                <a:latin typeface="UD デジタル 教科書体 NK-B" panose="02020700000000000000" pitchFamily="18" charset="-128"/>
                <a:ea typeface="UD デジタル 教科書体 NK-B" panose="02020700000000000000" pitchFamily="18" charset="-128"/>
              </a:rPr>
              <a:t>純粋な誠実さ。</a:t>
            </a:r>
            <a:endParaRPr kumimoji="1" lang="ja-JP" altLang="en-US" sz="4800" dirty="0">
              <a:latin typeface="UD デジタル 教科書体 NK-B" panose="02020700000000000000" pitchFamily="18" charset="-128"/>
              <a:ea typeface="UD デジタル 教科書体 NK-B" panose="02020700000000000000" pitchFamily="18" charset="-128"/>
            </a:endParaRPr>
          </a:p>
        </p:txBody>
      </p:sp>
      <p:pic>
        <p:nvPicPr>
          <p:cNvPr id="4" name="図 3" descr="テキスト が含まれている画像&#10;&#10;自動的に生成された説明">
            <a:extLst>
              <a:ext uri="{FF2B5EF4-FFF2-40B4-BE49-F238E27FC236}">
                <a16:creationId xmlns:a16="http://schemas.microsoft.com/office/drawing/2014/main" id="{1DAC0F51-FCAD-47A0-F69B-D3E41D1C6B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58100" y="3752818"/>
            <a:ext cx="2728914" cy="2619407"/>
          </a:xfrm>
          <a:prstGeom prst="rect">
            <a:avLst/>
          </a:prstGeom>
        </p:spPr>
      </p:pic>
      <p:sp>
        <p:nvSpPr>
          <p:cNvPr id="3" name="テキスト ボックス 2">
            <a:extLst>
              <a:ext uri="{FF2B5EF4-FFF2-40B4-BE49-F238E27FC236}">
                <a16:creationId xmlns:a16="http://schemas.microsoft.com/office/drawing/2014/main" id="{5D1109DF-590A-8BD8-D2AF-B9DA1CC14F64}"/>
              </a:ext>
            </a:extLst>
          </p:cNvPr>
          <p:cNvSpPr txBox="1"/>
          <p:nvPr/>
        </p:nvSpPr>
        <p:spPr>
          <a:xfrm>
            <a:off x="1024670" y="712980"/>
            <a:ext cx="3294185" cy="369332"/>
          </a:xfrm>
          <a:prstGeom prst="rect">
            <a:avLst/>
          </a:prstGeom>
          <a:noFill/>
        </p:spPr>
        <p:txBody>
          <a:bodyPr wrap="square" rtlCol="0">
            <a:spAutoFit/>
          </a:bodyPr>
          <a:lstStyle/>
          <a:p>
            <a:r>
              <a:rPr lang="ja-JP" altLang="en-US" dirty="0">
                <a:latin typeface="UD デジタル 教科書体 NK-B" panose="02020700000000000000" pitchFamily="18" charset="-128"/>
                <a:ea typeface="UD デジタル 教科書体 NK-B" panose="02020700000000000000" pitchFamily="18" charset="-128"/>
              </a:rPr>
              <a:t>せい　　　　　せい</a:t>
            </a:r>
            <a:endParaRPr kumimoji="1" lang="ja-JP" altLang="en-US" dirty="0">
              <a:latin typeface="UD デジタル 教科書体 NK-B" panose="02020700000000000000" pitchFamily="18" charset="-128"/>
              <a:ea typeface="UD デジタル 教科書体 NK-B" panose="02020700000000000000" pitchFamily="18" charset="-128"/>
            </a:endParaRPr>
          </a:p>
        </p:txBody>
      </p:sp>
      <p:sp>
        <p:nvSpPr>
          <p:cNvPr id="6" name="テキスト ボックス 5">
            <a:extLst>
              <a:ext uri="{FF2B5EF4-FFF2-40B4-BE49-F238E27FC236}">
                <a16:creationId xmlns:a16="http://schemas.microsoft.com/office/drawing/2014/main" id="{85AE5950-0F3E-2F0B-77B8-1E23BB7D570E}"/>
              </a:ext>
            </a:extLst>
          </p:cNvPr>
          <p:cNvSpPr txBox="1"/>
          <p:nvPr/>
        </p:nvSpPr>
        <p:spPr>
          <a:xfrm>
            <a:off x="819152" y="3958708"/>
            <a:ext cx="4652963" cy="369332"/>
          </a:xfrm>
          <a:prstGeom prst="rect">
            <a:avLst/>
          </a:prstGeom>
          <a:noFill/>
        </p:spPr>
        <p:txBody>
          <a:bodyPr wrap="square" rtlCol="0">
            <a:spAutoFit/>
          </a:bodyPr>
          <a:lstStyle/>
          <a:p>
            <a:r>
              <a:rPr lang="ja-JP" altLang="en-US" dirty="0">
                <a:latin typeface="UD デジタル 教科書体 NK-B" panose="02020700000000000000" pitchFamily="18" charset="-128"/>
                <a:ea typeface="UD デジタル 教科書体 NK-B" panose="02020700000000000000" pitchFamily="18" charset="-128"/>
              </a:rPr>
              <a:t>じゅん　　　すい　　 　　　　　　　　せい　　 　じつ</a:t>
            </a:r>
            <a:endParaRPr kumimoji="1" lang="ja-JP" altLang="en-US" dirty="0">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39850342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026" name="Picture 2" descr="ソース画像を表示">
            <a:extLst>
              <a:ext uri="{FF2B5EF4-FFF2-40B4-BE49-F238E27FC236}">
                <a16:creationId xmlns:a16="http://schemas.microsoft.com/office/drawing/2014/main" id="{867A2371-D7CD-9782-C7A2-C4EFF54056D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9491" b="5620"/>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
        <p:nvSpPr>
          <p:cNvPr id="2" name="楕円 1">
            <a:extLst>
              <a:ext uri="{FF2B5EF4-FFF2-40B4-BE49-F238E27FC236}">
                <a16:creationId xmlns:a16="http://schemas.microsoft.com/office/drawing/2014/main" id="{1396C72D-FE51-A414-8021-C40403557ACC}"/>
              </a:ext>
            </a:extLst>
          </p:cNvPr>
          <p:cNvSpPr/>
          <p:nvPr/>
        </p:nvSpPr>
        <p:spPr>
          <a:xfrm>
            <a:off x="-614363" y="3243263"/>
            <a:ext cx="6115051" cy="5815013"/>
          </a:xfrm>
          <a:prstGeom prst="ellipse">
            <a:avLst/>
          </a:prstGeom>
          <a:solidFill>
            <a:schemeClr val="bg1">
              <a:alpha val="6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871468A3-3C07-4794-BE66-3537254F6FB8}"/>
              </a:ext>
            </a:extLst>
          </p:cNvPr>
          <p:cNvSpPr txBox="1"/>
          <p:nvPr/>
        </p:nvSpPr>
        <p:spPr>
          <a:xfrm>
            <a:off x="285771" y="4525714"/>
            <a:ext cx="5829300" cy="2123658"/>
          </a:xfrm>
          <a:prstGeom prst="rect">
            <a:avLst/>
          </a:prstGeom>
          <a:noFill/>
        </p:spPr>
        <p:txBody>
          <a:bodyPr wrap="square" rtlCol="0">
            <a:spAutoFit/>
          </a:bodyPr>
          <a:lstStyle/>
          <a:p>
            <a:r>
              <a:rPr kumimoji="1" lang="ja-JP" altLang="en-US" sz="4400" b="1" dirty="0">
                <a:latin typeface="HG教科書体" panose="02020609000000000000" pitchFamily="17" charset="-128"/>
                <a:ea typeface="HG教科書体" panose="02020609000000000000" pitchFamily="17" charset="-128"/>
              </a:rPr>
              <a:t>精誠とは</a:t>
            </a:r>
            <a:endParaRPr kumimoji="1" lang="en-US" altLang="ja-JP" sz="4400" b="1" dirty="0">
              <a:latin typeface="HG教科書体" panose="02020609000000000000" pitchFamily="17" charset="-128"/>
              <a:ea typeface="HG教科書体" panose="02020609000000000000" pitchFamily="17" charset="-128"/>
            </a:endParaRPr>
          </a:p>
          <a:p>
            <a:endParaRPr lang="en-US" altLang="ja-JP" sz="4400" b="1" dirty="0">
              <a:latin typeface="HG教科書体" panose="02020609000000000000" pitchFamily="17" charset="-128"/>
              <a:ea typeface="HG教科書体" panose="02020609000000000000" pitchFamily="17" charset="-128"/>
            </a:endParaRPr>
          </a:p>
          <a:p>
            <a:r>
              <a:rPr lang="ja-JP" altLang="en-US" sz="4400" b="1" dirty="0">
                <a:latin typeface="HG教科書体" panose="02020609000000000000" pitchFamily="17" charset="-128"/>
                <a:ea typeface="HG教科書体" panose="02020609000000000000" pitchFamily="17" charset="-128"/>
              </a:rPr>
              <a:t>何だと思うか</a:t>
            </a:r>
            <a:r>
              <a:rPr lang="en-US" altLang="ja-JP" sz="4400" b="1" dirty="0">
                <a:latin typeface="HG教科書体" panose="02020609000000000000" pitchFamily="17" charset="-128"/>
                <a:ea typeface="HG教科書体" panose="02020609000000000000" pitchFamily="17" charset="-128"/>
              </a:rPr>
              <a:t>…</a:t>
            </a:r>
            <a:r>
              <a:rPr lang="ja-JP" altLang="en-US" sz="4400" b="1" dirty="0">
                <a:latin typeface="HG教科書体" panose="02020609000000000000" pitchFamily="17" charset="-128"/>
                <a:ea typeface="HG教科書体" panose="02020609000000000000" pitchFamily="17" charset="-128"/>
              </a:rPr>
              <a:t>？</a:t>
            </a:r>
            <a:endParaRPr kumimoji="1" lang="ja-JP" altLang="en-US" sz="4400" b="1" dirty="0">
              <a:latin typeface="HG教科書体" panose="02020609000000000000" pitchFamily="17" charset="-128"/>
              <a:ea typeface="HG教科書体" panose="02020609000000000000" pitchFamily="17" charset="-128"/>
            </a:endParaRPr>
          </a:p>
        </p:txBody>
      </p:sp>
      <p:sp>
        <p:nvSpPr>
          <p:cNvPr id="4" name="テキスト ボックス 3">
            <a:extLst>
              <a:ext uri="{FF2B5EF4-FFF2-40B4-BE49-F238E27FC236}">
                <a16:creationId xmlns:a16="http://schemas.microsoft.com/office/drawing/2014/main" id="{DCBAA56A-DB94-59DD-F203-B3A9C8F35214}"/>
              </a:ext>
            </a:extLst>
          </p:cNvPr>
          <p:cNvSpPr txBox="1"/>
          <p:nvPr/>
        </p:nvSpPr>
        <p:spPr>
          <a:xfrm>
            <a:off x="396019" y="4411846"/>
            <a:ext cx="3294185" cy="338554"/>
          </a:xfrm>
          <a:prstGeom prst="rect">
            <a:avLst/>
          </a:prstGeom>
          <a:noFill/>
        </p:spPr>
        <p:txBody>
          <a:bodyPr wrap="square" rtlCol="0">
            <a:spAutoFit/>
          </a:bodyPr>
          <a:lstStyle/>
          <a:p>
            <a:r>
              <a:rPr lang="ja-JP" altLang="en-US" sz="1600" dirty="0">
                <a:latin typeface="UD デジタル 教科書体 NP-R" panose="02020400000000000000" pitchFamily="18" charset="-128"/>
                <a:ea typeface="UD デジタル 教科書体 NP-R" panose="02020400000000000000" pitchFamily="18" charset="-128"/>
              </a:rPr>
              <a:t>せい  せい</a:t>
            </a:r>
            <a:endParaRPr kumimoji="1" lang="ja-JP" altLang="en-US" sz="1600" dirty="0">
              <a:latin typeface="UD デジタル 教科書体 NP-R" panose="02020400000000000000" pitchFamily="18" charset="-128"/>
              <a:ea typeface="UD デジタル 教科書体 NP-R" panose="02020400000000000000" pitchFamily="18" charset="-128"/>
            </a:endParaRPr>
          </a:p>
        </p:txBody>
      </p:sp>
      <p:sp>
        <p:nvSpPr>
          <p:cNvPr id="5" name="テキスト ボックス 4">
            <a:extLst>
              <a:ext uri="{FF2B5EF4-FFF2-40B4-BE49-F238E27FC236}">
                <a16:creationId xmlns:a16="http://schemas.microsoft.com/office/drawing/2014/main" id="{845E7838-10B8-0A83-AF80-0F6311436239}"/>
              </a:ext>
            </a:extLst>
          </p:cNvPr>
          <p:cNvSpPr txBox="1"/>
          <p:nvPr/>
        </p:nvSpPr>
        <p:spPr>
          <a:xfrm>
            <a:off x="396019" y="5735418"/>
            <a:ext cx="3294185" cy="338554"/>
          </a:xfrm>
          <a:prstGeom prst="rect">
            <a:avLst/>
          </a:prstGeom>
          <a:noFill/>
        </p:spPr>
        <p:txBody>
          <a:bodyPr wrap="square" rtlCol="0">
            <a:spAutoFit/>
          </a:bodyPr>
          <a:lstStyle/>
          <a:p>
            <a:r>
              <a:rPr kumimoji="1" lang="ja-JP" altLang="en-US" sz="1600" dirty="0">
                <a:latin typeface="UD デジタル 教科書体 NP-R" panose="02020400000000000000" pitchFamily="18" charset="-128"/>
                <a:ea typeface="UD デジタル 教科書体 NP-R" panose="02020400000000000000" pitchFamily="18" charset="-128"/>
              </a:rPr>
              <a:t>なん　　　　　　 おも</a:t>
            </a:r>
          </a:p>
        </p:txBody>
      </p:sp>
    </p:spTree>
    <p:extLst>
      <p:ext uri="{BB962C8B-B14F-4D97-AF65-F5344CB8AC3E}">
        <p14:creationId xmlns:p14="http://schemas.microsoft.com/office/powerpoint/2010/main" val="25617097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ソース画像を表示">
            <a:extLst>
              <a:ext uri="{FF2B5EF4-FFF2-40B4-BE49-F238E27FC236}">
                <a16:creationId xmlns:a16="http://schemas.microsoft.com/office/drawing/2014/main" id="{13B5FD7A-255B-2090-DDD5-4D1F6AE32E4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9491" b="5620"/>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
        <p:nvSpPr>
          <p:cNvPr id="3" name="楕円 2">
            <a:extLst>
              <a:ext uri="{FF2B5EF4-FFF2-40B4-BE49-F238E27FC236}">
                <a16:creationId xmlns:a16="http://schemas.microsoft.com/office/drawing/2014/main" id="{F36927B6-86F4-D117-4657-E26586562097}"/>
              </a:ext>
            </a:extLst>
          </p:cNvPr>
          <p:cNvSpPr/>
          <p:nvPr/>
        </p:nvSpPr>
        <p:spPr>
          <a:xfrm>
            <a:off x="-614363" y="3243263"/>
            <a:ext cx="6115051" cy="5815013"/>
          </a:xfrm>
          <a:prstGeom prst="ellipse">
            <a:avLst/>
          </a:prstGeom>
          <a:solidFill>
            <a:schemeClr val="bg1">
              <a:alpha val="6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78CA342C-76DF-2A7A-8BDB-165D53011704}"/>
              </a:ext>
            </a:extLst>
          </p:cNvPr>
          <p:cNvSpPr txBox="1"/>
          <p:nvPr/>
        </p:nvSpPr>
        <p:spPr>
          <a:xfrm>
            <a:off x="476252" y="4497139"/>
            <a:ext cx="5829300" cy="2123658"/>
          </a:xfrm>
          <a:prstGeom prst="rect">
            <a:avLst/>
          </a:prstGeom>
          <a:noFill/>
        </p:spPr>
        <p:txBody>
          <a:bodyPr wrap="square" rtlCol="0">
            <a:spAutoFit/>
          </a:bodyPr>
          <a:lstStyle/>
          <a:p>
            <a:r>
              <a:rPr kumimoji="1" lang="ja-JP" altLang="en-US" sz="4400" b="1" dirty="0">
                <a:latin typeface="HG教科書体" panose="02020609000000000000" pitchFamily="17" charset="-128"/>
                <a:ea typeface="HG教科書体" panose="02020609000000000000" pitchFamily="17" charset="-128"/>
              </a:rPr>
              <a:t>精誠とは</a:t>
            </a:r>
            <a:endParaRPr kumimoji="1" lang="en-US" altLang="ja-JP" sz="4400" b="1" dirty="0">
              <a:latin typeface="HG教科書体" panose="02020609000000000000" pitchFamily="17" charset="-128"/>
              <a:ea typeface="HG教科書体" panose="02020609000000000000" pitchFamily="17" charset="-128"/>
            </a:endParaRPr>
          </a:p>
          <a:p>
            <a:endParaRPr lang="en-US" altLang="ja-JP" sz="4400" b="1" dirty="0">
              <a:latin typeface="HG教科書体" panose="02020609000000000000" pitchFamily="17" charset="-128"/>
              <a:ea typeface="HG教科書体" panose="02020609000000000000" pitchFamily="17" charset="-128"/>
            </a:endParaRPr>
          </a:p>
          <a:p>
            <a:r>
              <a:rPr kumimoji="1" lang="ja-JP" altLang="en-US" sz="4400" b="1" dirty="0">
                <a:solidFill>
                  <a:srgbClr val="FF0000"/>
                </a:solidFill>
                <a:latin typeface="HG教科書体" panose="02020609000000000000" pitchFamily="17" charset="-128"/>
                <a:ea typeface="HG教科書体" panose="02020609000000000000" pitchFamily="17" charset="-128"/>
              </a:rPr>
              <a:t>愛すること</a:t>
            </a:r>
            <a:r>
              <a:rPr kumimoji="1" lang="ja-JP" altLang="en-US" sz="4400" b="1" dirty="0">
                <a:latin typeface="HG教科書体" panose="02020609000000000000" pitchFamily="17" charset="-128"/>
                <a:ea typeface="HG教科書体" panose="02020609000000000000" pitchFamily="17" charset="-128"/>
              </a:rPr>
              <a:t>だよ</a:t>
            </a:r>
            <a:r>
              <a:rPr kumimoji="1" lang="en-US" altLang="ja-JP" sz="4400" b="1" dirty="0">
                <a:latin typeface="HG教科書体" panose="02020609000000000000" pitchFamily="17" charset="-128"/>
                <a:ea typeface="HG教科書体" panose="02020609000000000000" pitchFamily="17" charset="-128"/>
              </a:rPr>
              <a:t>…</a:t>
            </a:r>
            <a:endParaRPr kumimoji="1" lang="ja-JP" altLang="en-US" sz="4400" b="1" dirty="0">
              <a:latin typeface="HG教科書体" panose="02020609000000000000" pitchFamily="17" charset="-128"/>
              <a:ea typeface="HG教科書体" panose="02020609000000000000" pitchFamily="17" charset="-128"/>
            </a:endParaRPr>
          </a:p>
        </p:txBody>
      </p:sp>
      <p:sp>
        <p:nvSpPr>
          <p:cNvPr id="5" name="テキスト ボックス 4">
            <a:extLst>
              <a:ext uri="{FF2B5EF4-FFF2-40B4-BE49-F238E27FC236}">
                <a16:creationId xmlns:a16="http://schemas.microsoft.com/office/drawing/2014/main" id="{3F69DD17-22AE-C9F6-EBCC-9D22C9C11C4D}"/>
              </a:ext>
            </a:extLst>
          </p:cNvPr>
          <p:cNvSpPr txBox="1"/>
          <p:nvPr/>
        </p:nvSpPr>
        <p:spPr>
          <a:xfrm>
            <a:off x="567475" y="4411846"/>
            <a:ext cx="3294185" cy="338554"/>
          </a:xfrm>
          <a:prstGeom prst="rect">
            <a:avLst/>
          </a:prstGeom>
          <a:noFill/>
        </p:spPr>
        <p:txBody>
          <a:bodyPr wrap="square" rtlCol="0">
            <a:spAutoFit/>
          </a:bodyPr>
          <a:lstStyle/>
          <a:p>
            <a:r>
              <a:rPr lang="ja-JP" altLang="en-US" sz="1600" dirty="0">
                <a:latin typeface="UD デジタル 教科書体 NP-R" panose="02020400000000000000" pitchFamily="18" charset="-128"/>
                <a:ea typeface="UD デジタル 教科書体 NP-R" panose="02020400000000000000" pitchFamily="18" charset="-128"/>
              </a:rPr>
              <a:t>せい  せい</a:t>
            </a:r>
            <a:endParaRPr kumimoji="1" lang="ja-JP" altLang="en-US" sz="1600" dirty="0">
              <a:latin typeface="UD デジタル 教科書体 NP-R" panose="02020400000000000000" pitchFamily="18" charset="-128"/>
              <a:ea typeface="UD デジタル 教科書体 NP-R" panose="02020400000000000000" pitchFamily="18" charset="-128"/>
            </a:endParaRPr>
          </a:p>
        </p:txBody>
      </p:sp>
      <p:sp>
        <p:nvSpPr>
          <p:cNvPr id="6" name="テキスト ボックス 5">
            <a:extLst>
              <a:ext uri="{FF2B5EF4-FFF2-40B4-BE49-F238E27FC236}">
                <a16:creationId xmlns:a16="http://schemas.microsoft.com/office/drawing/2014/main" id="{E49BF723-52A4-85D7-7063-9D60A535F8D6}"/>
              </a:ext>
            </a:extLst>
          </p:cNvPr>
          <p:cNvSpPr txBox="1"/>
          <p:nvPr/>
        </p:nvSpPr>
        <p:spPr>
          <a:xfrm>
            <a:off x="553187" y="5721130"/>
            <a:ext cx="3294185" cy="338554"/>
          </a:xfrm>
          <a:prstGeom prst="rect">
            <a:avLst/>
          </a:prstGeom>
          <a:noFill/>
        </p:spPr>
        <p:txBody>
          <a:bodyPr wrap="square" rtlCol="0">
            <a:spAutoFit/>
          </a:bodyPr>
          <a:lstStyle/>
          <a:p>
            <a:r>
              <a:rPr kumimoji="1" lang="ja-JP" altLang="en-US" sz="1600" dirty="0">
                <a:latin typeface="UD デジタル 教科書体 NP-R" panose="02020400000000000000" pitchFamily="18" charset="-128"/>
                <a:ea typeface="UD デジタル 教科書体 NP-R" panose="02020400000000000000" pitchFamily="18" charset="-128"/>
              </a:rPr>
              <a:t>あい</a:t>
            </a:r>
          </a:p>
        </p:txBody>
      </p:sp>
    </p:spTree>
    <p:extLst>
      <p:ext uri="{BB962C8B-B14F-4D97-AF65-F5344CB8AC3E}">
        <p14:creationId xmlns:p14="http://schemas.microsoft.com/office/powerpoint/2010/main" val="14474236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おもちゃ, 時計 が含まれている画像&#10;&#10;自動的に生成された説明">
            <a:extLst>
              <a:ext uri="{FF2B5EF4-FFF2-40B4-BE49-F238E27FC236}">
                <a16:creationId xmlns:a16="http://schemas.microsoft.com/office/drawing/2014/main" id="{543D6924-534E-9FF3-F056-A7B1C2F42C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2837" y="2162174"/>
            <a:ext cx="3124200" cy="4286250"/>
          </a:xfrm>
          <a:prstGeom prst="rect">
            <a:avLst/>
          </a:prstGeom>
        </p:spPr>
      </p:pic>
      <p:pic>
        <p:nvPicPr>
          <p:cNvPr id="7" name="図 6" descr="食品 が含まれている画像&#10;&#10;自動的に生成された説明">
            <a:extLst>
              <a:ext uri="{FF2B5EF4-FFF2-40B4-BE49-F238E27FC236}">
                <a16:creationId xmlns:a16="http://schemas.microsoft.com/office/drawing/2014/main" id="{DF6D26C4-F7EB-D4F3-D1F5-8D6419A6A4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9175" y="797503"/>
            <a:ext cx="5972176" cy="5479471"/>
          </a:xfrm>
          <a:prstGeom prst="rect">
            <a:avLst/>
          </a:prstGeom>
        </p:spPr>
      </p:pic>
      <p:sp>
        <p:nvSpPr>
          <p:cNvPr id="2" name="テキスト ボックス 1">
            <a:extLst>
              <a:ext uri="{FF2B5EF4-FFF2-40B4-BE49-F238E27FC236}">
                <a16:creationId xmlns:a16="http://schemas.microsoft.com/office/drawing/2014/main" id="{C824BBB2-8517-99D5-4F23-235A35F4BB6C}"/>
              </a:ext>
            </a:extLst>
          </p:cNvPr>
          <p:cNvSpPr txBox="1"/>
          <p:nvPr/>
        </p:nvSpPr>
        <p:spPr>
          <a:xfrm>
            <a:off x="7852628" y="797503"/>
            <a:ext cx="3047601" cy="1446550"/>
          </a:xfrm>
          <a:prstGeom prst="rect">
            <a:avLst/>
          </a:prstGeom>
          <a:noFill/>
        </p:spPr>
        <p:txBody>
          <a:bodyPr wrap="square" rtlCol="0">
            <a:spAutoFit/>
          </a:bodyPr>
          <a:lstStyle/>
          <a:p>
            <a:r>
              <a:rPr lang="ja-JP" altLang="en-US" sz="8800" dirty="0">
                <a:latin typeface="UD デジタル 教科書体 NK-B" panose="02020700000000000000" pitchFamily="18" charset="-128"/>
                <a:ea typeface="UD デジタル 教科書体 NK-B" panose="02020700000000000000" pitchFamily="18" charset="-128"/>
              </a:rPr>
              <a:t>精誠</a:t>
            </a:r>
            <a:endParaRPr lang="en-US" altLang="ja-JP" sz="8800" dirty="0">
              <a:latin typeface="UD デジタル 教科書体 NK-B" panose="02020700000000000000" pitchFamily="18" charset="-128"/>
              <a:ea typeface="UD デジタル 教科書体 NK-B" panose="02020700000000000000" pitchFamily="18" charset="-128"/>
            </a:endParaRPr>
          </a:p>
        </p:txBody>
      </p:sp>
      <p:sp>
        <p:nvSpPr>
          <p:cNvPr id="3" name="テキスト ボックス 2">
            <a:extLst>
              <a:ext uri="{FF2B5EF4-FFF2-40B4-BE49-F238E27FC236}">
                <a16:creationId xmlns:a16="http://schemas.microsoft.com/office/drawing/2014/main" id="{990CC5ED-95B3-953C-36D3-08C58410BEDC}"/>
              </a:ext>
            </a:extLst>
          </p:cNvPr>
          <p:cNvSpPr txBox="1"/>
          <p:nvPr/>
        </p:nvSpPr>
        <p:spPr>
          <a:xfrm>
            <a:off x="8151184" y="528988"/>
            <a:ext cx="3294185" cy="369332"/>
          </a:xfrm>
          <a:prstGeom prst="rect">
            <a:avLst/>
          </a:prstGeom>
          <a:noFill/>
        </p:spPr>
        <p:txBody>
          <a:bodyPr wrap="square" rtlCol="0">
            <a:spAutoFit/>
          </a:bodyPr>
          <a:lstStyle/>
          <a:p>
            <a:r>
              <a:rPr lang="ja-JP" altLang="en-US" dirty="0">
                <a:latin typeface="UD デジタル 教科書体 NK-B" panose="02020700000000000000" pitchFamily="18" charset="-128"/>
                <a:ea typeface="UD デジタル 教科書体 NK-B" panose="02020700000000000000" pitchFamily="18" charset="-128"/>
              </a:rPr>
              <a:t>せい　　　　　せい</a:t>
            </a:r>
            <a:endParaRPr kumimoji="1" lang="ja-JP" altLang="en-US" dirty="0">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35514247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DA338AA-B80E-6252-FB4D-7B10DDBE0E0C}"/>
              </a:ext>
            </a:extLst>
          </p:cNvPr>
          <p:cNvSpPr txBox="1"/>
          <p:nvPr/>
        </p:nvSpPr>
        <p:spPr>
          <a:xfrm>
            <a:off x="653541" y="469019"/>
            <a:ext cx="7634115" cy="1015663"/>
          </a:xfrm>
          <a:prstGeom prst="rect">
            <a:avLst/>
          </a:prstGeom>
          <a:noFill/>
        </p:spPr>
        <p:txBody>
          <a:bodyPr wrap="square" rtlCol="0">
            <a:spAutoFit/>
          </a:bodyPr>
          <a:lstStyle/>
          <a:p>
            <a:r>
              <a:rPr lang="en-US" altLang="ja-JP" sz="6000" dirty="0">
                <a:latin typeface="UD デジタル 教科書体 NK-B" panose="02020700000000000000" pitchFamily="18" charset="-128"/>
                <a:ea typeface="UD デジタル 教科書体 NK-B" panose="02020700000000000000" pitchFamily="18" charset="-128"/>
              </a:rPr>
              <a:t>【</a:t>
            </a:r>
            <a:r>
              <a:rPr lang="ja-JP" altLang="en-US" sz="6000" dirty="0">
                <a:latin typeface="UD デジタル 教科書体 NK-B" panose="02020700000000000000" pitchFamily="18" charset="-128"/>
                <a:ea typeface="UD デジタル 教科書体 NK-B" panose="02020700000000000000" pitchFamily="18" charset="-128"/>
              </a:rPr>
              <a:t>質問</a:t>
            </a:r>
            <a:r>
              <a:rPr lang="en-US" altLang="ja-JP" sz="6000" dirty="0">
                <a:latin typeface="UD デジタル 教科書体 NK-B" panose="02020700000000000000" pitchFamily="18" charset="-128"/>
                <a:ea typeface="UD デジタル 教科書体 NK-B" panose="02020700000000000000" pitchFamily="18" charset="-128"/>
              </a:rPr>
              <a:t>】</a:t>
            </a:r>
            <a:r>
              <a:rPr lang="ja-JP" altLang="en-US" sz="6000" dirty="0">
                <a:latin typeface="UD デジタル 教科書体 NK-B" panose="02020700000000000000" pitchFamily="18" charset="-128"/>
                <a:ea typeface="UD デジタル 教科書体 NK-B" panose="02020700000000000000" pitchFamily="18" charset="-128"/>
              </a:rPr>
              <a:t>　どれが精誠？</a:t>
            </a:r>
            <a:endParaRPr lang="en-US" altLang="ja-JP" sz="6000" dirty="0">
              <a:latin typeface="UD デジタル 教科書体 NK-B" panose="02020700000000000000" pitchFamily="18" charset="-128"/>
              <a:ea typeface="UD デジタル 教科書体 NK-B" panose="02020700000000000000" pitchFamily="18" charset="-128"/>
            </a:endParaRPr>
          </a:p>
        </p:txBody>
      </p:sp>
      <p:sp>
        <p:nvSpPr>
          <p:cNvPr id="3" name="テキスト ボックス 2">
            <a:extLst>
              <a:ext uri="{FF2B5EF4-FFF2-40B4-BE49-F238E27FC236}">
                <a16:creationId xmlns:a16="http://schemas.microsoft.com/office/drawing/2014/main" id="{7D7B4CA0-9F9B-045E-0F1D-51775A677FB0}"/>
              </a:ext>
            </a:extLst>
          </p:cNvPr>
          <p:cNvSpPr txBox="1"/>
          <p:nvPr/>
        </p:nvSpPr>
        <p:spPr>
          <a:xfrm>
            <a:off x="653542" y="1785929"/>
            <a:ext cx="11187113" cy="3416320"/>
          </a:xfrm>
          <a:prstGeom prst="rect">
            <a:avLst/>
          </a:prstGeom>
          <a:noFill/>
        </p:spPr>
        <p:txBody>
          <a:bodyPr wrap="square" rtlCol="0">
            <a:spAutoFit/>
          </a:bodyPr>
          <a:lstStyle/>
          <a:p>
            <a:pPr lvl="0" algn="just"/>
            <a:r>
              <a:rPr lang="ja-JP" altLang="en-US" sz="36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①</a:t>
            </a:r>
            <a:r>
              <a:rPr lang="ja-JP" altLang="ja-JP" sz="36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飼っているペットに餌をあげたり、散歩を毎日し</a:t>
            </a:r>
            <a:endParaRPr lang="en-US" altLang="ja-JP" sz="36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a:p>
            <a:pPr lvl="0" algn="just"/>
            <a:r>
              <a:rPr lang="ja-JP" altLang="en-US" sz="3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　</a:t>
            </a:r>
            <a:r>
              <a:rPr lang="ja-JP" altLang="ja-JP" sz="36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てあげる。</a:t>
            </a:r>
            <a:endParaRPr lang="en-US" altLang="ja-JP" sz="36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a:p>
            <a:pPr lvl="0" algn="just"/>
            <a:endParaRPr lang="ja-JP" altLang="ja-JP" sz="36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a:p>
            <a:pPr algn="just"/>
            <a:r>
              <a:rPr lang="ja-JP" altLang="en-US" sz="36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②</a:t>
            </a:r>
            <a:r>
              <a:rPr lang="ja-JP" altLang="ja-JP" sz="36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弟・妹</a:t>
            </a:r>
            <a:r>
              <a:rPr lang="ja-JP" altLang="en-US" sz="3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の</a:t>
            </a:r>
            <a:r>
              <a:rPr lang="ja-JP" altLang="ja-JP" sz="36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ために</a:t>
            </a:r>
            <a:r>
              <a:rPr lang="ja-JP" altLang="en-US" sz="36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、自分のお菓子を分けて一緒に食べる</a:t>
            </a:r>
            <a:r>
              <a:rPr lang="ja-JP" altLang="ja-JP" sz="36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endParaRPr lang="en-US" altLang="ja-JP" sz="36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a:p>
            <a:pPr lvl="0" algn="just"/>
            <a:endParaRPr lang="ja-JP" altLang="ja-JP" sz="36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a:p>
            <a:pPr lvl="0" algn="just"/>
            <a:r>
              <a:rPr lang="ja-JP" altLang="en-US" sz="36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③</a:t>
            </a:r>
            <a:r>
              <a:rPr lang="ja-JP" altLang="ja-JP" sz="36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お父さん</a:t>
            </a:r>
            <a:r>
              <a:rPr lang="ja-JP" altLang="en-US" sz="3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r>
              <a:rPr lang="ja-JP" altLang="ja-JP" sz="36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お母さん</a:t>
            </a:r>
            <a:r>
              <a:rPr lang="ja-JP" altLang="en-US" sz="36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を笑顔にするためにお手伝いをする</a:t>
            </a:r>
            <a:r>
              <a:rPr lang="ja-JP" altLang="ja-JP" sz="36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p>
        </p:txBody>
      </p:sp>
      <p:sp>
        <p:nvSpPr>
          <p:cNvPr id="4" name="テキスト ボックス 3">
            <a:extLst>
              <a:ext uri="{FF2B5EF4-FFF2-40B4-BE49-F238E27FC236}">
                <a16:creationId xmlns:a16="http://schemas.microsoft.com/office/drawing/2014/main" id="{BD967F74-1021-C244-168F-CBC3AD3A2348}"/>
              </a:ext>
            </a:extLst>
          </p:cNvPr>
          <p:cNvSpPr txBox="1"/>
          <p:nvPr/>
        </p:nvSpPr>
        <p:spPr>
          <a:xfrm>
            <a:off x="5023135" y="5527233"/>
            <a:ext cx="7335553" cy="1323439"/>
          </a:xfrm>
          <a:prstGeom prst="rect">
            <a:avLst/>
          </a:prstGeom>
          <a:noFill/>
        </p:spPr>
        <p:txBody>
          <a:bodyPr wrap="square" rtlCol="0">
            <a:spAutoFit/>
          </a:bodyPr>
          <a:lstStyle/>
          <a:p>
            <a:r>
              <a:rPr lang="ja-JP" altLang="en-US" sz="8000" b="1" dirty="0">
                <a:solidFill>
                  <a:srgbClr val="FF0000"/>
                </a:solidFill>
                <a:latin typeface="HG教科書体" panose="02020609000000000000" pitchFamily="17" charset="-128"/>
                <a:ea typeface="HG教科書体" panose="02020609000000000000" pitchFamily="17" charset="-128"/>
              </a:rPr>
              <a:t>すべ</a:t>
            </a:r>
            <a:r>
              <a:rPr kumimoji="1" lang="ja-JP" altLang="en-US" sz="8000" b="1" dirty="0">
                <a:solidFill>
                  <a:srgbClr val="FF0000"/>
                </a:solidFill>
                <a:latin typeface="HG教科書体" panose="02020609000000000000" pitchFamily="17" charset="-128"/>
                <a:ea typeface="HG教科書体" panose="02020609000000000000" pitchFamily="17" charset="-128"/>
              </a:rPr>
              <a:t>てが精誠！</a:t>
            </a:r>
          </a:p>
        </p:txBody>
      </p:sp>
      <p:sp>
        <p:nvSpPr>
          <p:cNvPr id="5" name="テキスト ボックス 4">
            <a:extLst>
              <a:ext uri="{FF2B5EF4-FFF2-40B4-BE49-F238E27FC236}">
                <a16:creationId xmlns:a16="http://schemas.microsoft.com/office/drawing/2014/main" id="{B91B7D28-918B-A1AF-6D82-ED43AAE85A6B}"/>
              </a:ext>
            </a:extLst>
          </p:cNvPr>
          <p:cNvSpPr txBox="1"/>
          <p:nvPr/>
        </p:nvSpPr>
        <p:spPr>
          <a:xfrm>
            <a:off x="5779188" y="238456"/>
            <a:ext cx="1710184" cy="369332"/>
          </a:xfrm>
          <a:prstGeom prst="rect">
            <a:avLst/>
          </a:prstGeom>
          <a:noFill/>
        </p:spPr>
        <p:txBody>
          <a:bodyPr wrap="square" rtlCol="0">
            <a:spAutoFit/>
          </a:bodyPr>
          <a:lstStyle/>
          <a:p>
            <a:r>
              <a:rPr lang="ja-JP" altLang="en-US" dirty="0">
                <a:latin typeface="UD デジタル 教科書体 NK-B" panose="02020700000000000000" pitchFamily="18" charset="-128"/>
                <a:ea typeface="UD デジタル 教科書体 NK-B" panose="02020700000000000000" pitchFamily="18" charset="-128"/>
              </a:rPr>
              <a:t>　せい　　 せい</a:t>
            </a:r>
            <a:endParaRPr kumimoji="1" lang="ja-JP" altLang="en-US" dirty="0">
              <a:latin typeface="UD デジタル 教科書体 NK-B" panose="02020700000000000000" pitchFamily="18" charset="-128"/>
              <a:ea typeface="UD デジタル 教科書体 NK-B" panose="02020700000000000000" pitchFamily="18" charset="-128"/>
            </a:endParaRPr>
          </a:p>
        </p:txBody>
      </p:sp>
      <p:sp>
        <p:nvSpPr>
          <p:cNvPr id="6" name="テキスト ボックス 5">
            <a:extLst>
              <a:ext uri="{FF2B5EF4-FFF2-40B4-BE49-F238E27FC236}">
                <a16:creationId xmlns:a16="http://schemas.microsoft.com/office/drawing/2014/main" id="{84EEC9E1-D71E-0AC0-8ABC-0312AE428810}"/>
              </a:ext>
            </a:extLst>
          </p:cNvPr>
          <p:cNvSpPr txBox="1"/>
          <p:nvPr/>
        </p:nvSpPr>
        <p:spPr>
          <a:xfrm>
            <a:off x="1233491" y="1583620"/>
            <a:ext cx="8653460"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か　　　　　　　　　　　　　　　　　　　　　　　　　　　　　えさ　　　　　　　　　　　　　　　　　　　　　さん   ぽ　　　　　まい　にち</a:t>
            </a:r>
          </a:p>
        </p:txBody>
      </p:sp>
      <p:sp>
        <p:nvSpPr>
          <p:cNvPr id="7" name="テキスト ボックス 6">
            <a:extLst>
              <a:ext uri="{FF2B5EF4-FFF2-40B4-BE49-F238E27FC236}">
                <a16:creationId xmlns:a16="http://schemas.microsoft.com/office/drawing/2014/main" id="{9808C8B5-A006-2E30-160B-A55D2E80330C}"/>
              </a:ext>
            </a:extLst>
          </p:cNvPr>
          <p:cNvSpPr txBox="1"/>
          <p:nvPr/>
        </p:nvSpPr>
        <p:spPr>
          <a:xfrm>
            <a:off x="978568" y="3246729"/>
            <a:ext cx="9753600" cy="338554"/>
          </a:xfrm>
          <a:prstGeom prst="rect">
            <a:avLst/>
          </a:prstGeom>
          <a:noFill/>
        </p:spPr>
        <p:txBody>
          <a:bodyPr wrap="square" rtlCol="0">
            <a:spAutoFit/>
          </a:bodyPr>
          <a:lstStyle/>
          <a:p>
            <a:r>
              <a:rPr lang="ja-JP" altLang="en-US" sz="1600" dirty="0">
                <a:latin typeface="UD デジタル 教科書体 NK-B" panose="02020700000000000000" pitchFamily="18" charset="-128"/>
                <a:ea typeface="UD デジタル 教科書体 NK-B" panose="02020700000000000000" pitchFamily="18" charset="-128"/>
              </a:rPr>
              <a:t>おとうと いもうと　　　　　　　　　　　　　　　　　　じぶん　　　　　　　　　　　　かし　　　　　　　わ　　　　　　　　　いっしょ　　　　　　 た</a:t>
            </a:r>
            <a:endParaRPr kumimoji="1" lang="ja-JP" altLang="en-US" sz="1600" dirty="0">
              <a:latin typeface="UD デジタル 教科書体 NK-B" panose="02020700000000000000" pitchFamily="18" charset="-128"/>
              <a:ea typeface="UD デジタル 教科書体 NK-B" panose="02020700000000000000" pitchFamily="18" charset="-128"/>
            </a:endParaRPr>
          </a:p>
        </p:txBody>
      </p:sp>
      <p:sp>
        <p:nvSpPr>
          <p:cNvPr id="8" name="テキスト ボックス 7">
            <a:extLst>
              <a:ext uri="{FF2B5EF4-FFF2-40B4-BE49-F238E27FC236}">
                <a16:creationId xmlns:a16="http://schemas.microsoft.com/office/drawing/2014/main" id="{3463F47E-4E01-8187-C953-1624DEEC8824}"/>
              </a:ext>
            </a:extLst>
          </p:cNvPr>
          <p:cNvSpPr txBox="1"/>
          <p:nvPr/>
        </p:nvSpPr>
        <p:spPr>
          <a:xfrm>
            <a:off x="1603713" y="4331371"/>
            <a:ext cx="8653460" cy="338554"/>
          </a:xfrm>
          <a:prstGeom prst="rect">
            <a:avLst/>
          </a:prstGeom>
          <a:noFill/>
        </p:spPr>
        <p:txBody>
          <a:bodyPr wrap="square" rtlCol="0">
            <a:spAutoFit/>
          </a:bodyPr>
          <a:lstStyle/>
          <a:p>
            <a:r>
              <a:rPr lang="ja-JP" altLang="en-US" sz="1600" dirty="0">
                <a:latin typeface="UD デジタル 教科書体 NK-B" panose="02020700000000000000" pitchFamily="18" charset="-128"/>
                <a:ea typeface="UD デジタル 教科書体 NK-B" panose="02020700000000000000" pitchFamily="18" charset="-128"/>
              </a:rPr>
              <a:t>とう　　　　　　　　　　　　　　　かあ　　　　　　　　　　　　えがお　　　　　　　　　　 　　　　　　　　　　　　　　　　　　てつだ</a:t>
            </a:r>
            <a:endParaRPr kumimoji="1" lang="ja-JP" altLang="en-US" sz="1600" dirty="0">
              <a:latin typeface="UD デジタル 教科書体 NK-B" panose="02020700000000000000" pitchFamily="18" charset="-128"/>
              <a:ea typeface="UD デジタル 教科書体 NK-B" panose="02020700000000000000" pitchFamily="18" charset="-128"/>
            </a:endParaRPr>
          </a:p>
        </p:txBody>
      </p:sp>
      <p:sp>
        <p:nvSpPr>
          <p:cNvPr id="10" name="テキスト ボックス 9">
            <a:extLst>
              <a:ext uri="{FF2B5EF4-FFF2-40B4-BE49-F238E27FC236}">
                <a16:creationId xmlns:a16="http://schemas.microsoft.com/office/drawing/2014/main" id="{EA48692C-7B9D-19A2-9F62-FFFEEC6C1197}"/>
              </a:ext>
            </a:extLst>
          </p:cNvPr>
          <p:cNvSpPr txBox="1"/>
          <p:nvPr/>
        </p:nvSpPr>
        <p:spPr>
          <a:xfrm>
            <a:off x="9254840" y="5490994"/>
            <a:ext cx="4652963" cy="369332"/>
          </a:xfrm>
          <a:prstGeom prst="rect">
            <a:avLst/>
          </a:prstGeom>
          <a:noFill/>
        </p:spPr>
        <p:txBody>
          <a:bodyPr wrap="square" rtlCol="0">
            <a:spAutoFit/>
          </a:bodyPr>
          <a:lstStyle/>
          <a:p>
            <a:r>
              <a:rPr lang="ja-JP" altLang="en-US" dirty="0">
                <a:latin typeface="UD デジタル 教科書体 NK-B" panose="02020700000000000000" pitchFamily="18" charset="-128"/>
                <a:ea typeface="UD デジタル 教科書体 NK-B" panose="02020700000000000000" pitchFamily="18" charset="-128"/>
              </a:rPr>
              <a:t>　</a:t>
            </a:r>
            <a:r>
              <a:rPr lang="ja-JP" altLang="en-US" dirty="0">
                <a:latin typeface="UD デジタル 教科書体 NP-R" panose="02020400000000000000" pitchFamily="18" charset="-128"/>
                <a:ea typeface="UD デジタル 教科書体 NP-R" panose="02020400000000000000" pitchFamily="18" charset="-128"/>
              </a:rPr>
              <a:t>せい　　 せい</a:t>
            </a:r>
            <a:endParaRPr kumimoji="1" lang="ja-JP" altLang="en-US" dirty="0">
              <a:latin typeface="UD デジタル 教科書体 NP-R" panose="02020400000000000000" pitchFamily="18" charset="-128"/>
              <a:ea typeface="UD デジタル 教科書体 NP-R" panose="02020400000000000000" pitchFamily="18" charset="-128"/>
            </a:endParaRPr>
          </a:p>
        </p:txBody>
      </p:sp>
    </p:spTree>
    <p:extLst>
      <p:ext uri="{BB962C8B-B14F-4D97-AF65-F5344CB8AC3E}">
        <p14:creationId xmlns:p14="http://schemas.microsoft.com/office/powerpoint/2010/main" val="4274336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CB4E1D9F-E336-FCC7-1EC1-7306D55236F4}"/>
              </a:ext>
            </a:extLst>
          </p:cNvPr>
          <p:cNvSpPr txBox="1"/>
          <p:nvPr/>
        </p:nvSpPr>
        <p:spPr>
          <a:xfrm>
            <a:off x="466730" y="385967"/>
            <a:ext cx="11391896" cy="6086090"/>
          </a:xfrm>
          <a:prstGeom prst="rect">
            <a:avLst/>
          </a:prstGeom>
          <a:noFill/>
        </p:spPr>
        <p:txBody>
          <a:bodyPr wrap="square" rtlCol="0">
            <a:spAutoFit/>
          </a:bodyPr>
          <a:lstStyle/>
          <a:p>
            <a:pPr indent="133350" algn="just">
              <a:lnSpc>
                <a:spcPct val="150000"/>
              </a:lnSpc>
            </a:pPr>
            <a:r>
              <a:rPr lang="ja-JP" altLang="ja-JP" sz="40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神様のために精誠を捧げること</a:t>
            </a:r>
            <a:r>
              <a:rPr lang="ja-JP" altLang="en-US" sz="40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　　</a:t>
            </a:r>
            <a:endParaRPr lang="en-US" altLang="ja-JP" sz="40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a:p>
            <a:pPr indent="133350" algn="just">
              <a:lnSpc>
                <a:spcPct val="150000"/>
              </a:lnSpc>
            </a:pPr>
            <a:r>
              <a:rPr lang="ja-JP" altLang="en-US" sz="3600" kern="100" dirty="0">
                <a:solidFill>
                  <a:srgbClr val="0070C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　</a:t>
            </a:r>
            <a:r>
              <a:rPr lang="ja-JP" altLang="en-US" sz="4800" kern="100" dirty="0">
                <a:solidFill>
                  <a:srgbClr val="0070C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　　　　　　「</a:t>
            </a:r>
            <a:r>
              <a:rPr lang="ja-JP" altLang="ja-JP" sz="4800" kern="100" dirty="0">
                <a:solidFill>
                  <a:srgbClr val="0070C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神様を</a:t>
            </a:r>
            <a:r>
              <a:rPr lang="ja-JP" altLang="ja-JP" sz="4800" kern="100" dirty="0">
                <a:solidFill>
                  <a:srgbClr val="FF000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愛する</a:t>
            </a:r>
            <a:r>
              <a:rPr lang="ja-JP" altLang="ja-JP" sz="4800" kern="100" dirty="0">
                <a:solidFill>
                  <a:srgbClr val="0070C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こと</a:t>
            </a:r>
            <a:r>
              <a:rPr lang="ja-JP" altLang="en-US" sz="4800" kern="100" dirty="0">
                <a:solidFill>
                  <a:srgbClr val="0070C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endParaRPr lang="ja-JP" altLang="ja-JP" sz="36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a:p>
            <a:pPr indent="133350" algn="just">
              <a:lnSpc>
                <a:spcPct val="150000"/>
              </a:lnSpc>
            </a:pPr>
            <a:r>
              <a:rPr lang="ja-JP" altLang="ja-JP" sz="40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友だちや学校のために精誠を捧げること</a:t>
            </a:r>
            <a:endParaRPr lang="en-US" altLang="ja-JP" sz="40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a:p>
            <a:pPr indent="133350" algn="just">
              <a:lnSpc>
                <a:spcPct val="150000"/>
              </a:lnSpc>
            </a:pPr>
            <a:r>
              <a:rPr lang="ja-JP" altLang="en-US" sz="3600" kern="100" dirty="0">
                <a:solidFill>
                  <a:srgbClr val="0070C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　　　　　</a:t>
            </a:r>
            <a:r>
              <a:rPr lang="ja-JP" altLang="en-US" sz="4400" kern="100" dirty="0">
                <a:solidFill>
                  <a:srgbClr val="0070C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　</a:t>
            </a:r>
            <a:r>
              <a:rPr lang="ja-JP" altLang="en-US" sz="4800" kern="100" dirty="0">
                <a:solidFill>
                  <a:srgbClr val="0070C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r>
              <a:rPr lang="ja-JP" altLang="ja-JP" sz="4800" kern="100" dirty="0">
                <a:solidFill>
                  <a:srgbClr val="0070C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友だちや学校を</a:t>
            </a:r>
            <a:r>
              <a:rPr lang="ja-JP" altLang="ja-JP" sz="4800" kern="100" dirty="0">
                <a:solidFill>
                  <a:srgbClr val="FF000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愛する</a:t>
            </a:r>
            <a:r>
              <a:rPr lang="ja-JP" altLang="ja-JP" sz="4800" kern="100" dirty="0">
                <a:solidFill>
                  <a:srgbClr val="0070C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こと</a:t>
            </a:r>
            <a:r>
              <a:rPr lang="ja-JP" altLang="en-US" sz="4800" kern="100" dirty="0">
                <a:solidFill>
                  <a:srgbClr val="0070C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endParaRPr lang="ja-JP" altLang="ja-JP" sz="36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a:p>
            <a:pPr indent="133350" algn="just">
              <a:lnSpc>
                <a:spcPct val="150000"/>
              </a:lnSpc>
            </a:pPr>
            <a:r>
              <a:rPr lang="ja-JP" altLang="ja-JP" sz="40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スポーツで精誠を捧げること</a:t>
            </a:r>
            <a:r>
              <a:rPr lang="ja-JP" altLang="en-US" sz="40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　</a:t>
            </a:r>
            <a:endParaRPr lang="en-US" altLang="ja-JP" sz="40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a:p>
            <a:pPr indent="133350" algn="just">
              <a:lnSpc>
                <a:spcPct val="150000"/>
              </a:lnSpc>
            </a:pPr>
            <a:r>
              <a:rPr lang="ja-JP" altLang="en-US" sz="3600" kern="100" dirty="0">
                <a:solidFill>
                  <a:srgbClr val="0070C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　　　　　　　　</a:t>
            </a:r>
            <a:r>
              <a:rPr lang="ja-JP" altLang="en-US" sz="4800" kern="100" dirty="0">
                <a:solidFill>
                  <a:srgbClr val="0070C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r>
              <a:rPr lang="ja-JP" altLang="ja-JP" sz="4800" kern="100" dirty="0">
                <a:solidFill>
                  <a:srgbClr val="0070C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スポーツを</a:t>
            </a:r>
            <a:r>
              <a:rPr lang="ja-JP" altLang="ja-JP" sz="4800" kern="100" dirty="0">
                <a:solidFill>
                  <a:srgbClr val="FF000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愛する</a:t>
            </a:r>
            <a:r>
              <a:rPr lang="ja-JP" altLang="ja-JP" sz="4800" kern="100" dirty="0">
                <a:solidFill>
                  <a:srgbClr val="0070C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こと</a:t>
            </a:r>
            <a:r>
              <a:rPr lang="ja-JP" altLang="en-US" sz="4800" kern="100" dirty="0">
                <a:solidFill>
                  <a:srgbClr val="0070C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endParaRPr lang="ja-JP" altLang="ja-JP" sz="36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p:txBody>
      </p:sp>
      <p:sp>
        <p:nvSpPr>
          <p:cNvPr id="3" name="テキスト ボックス 2">
            <a:extLst>
              <a:ext uri="{FF2B5EF4-FFF2-40B4-BE49-F238E27FC236}">
                <a16:creationId xmlns:a16="http://schemas.microsoft.com/office/drawing/2014/main" id="{3371BEC1-8C1B-70E1-E4DD-4A43C06E6796}"/>
              </a:ext>
            </a:extLst>
          </p:cNvPr>
          <p:cNvSpPr txBox="1"/>
          <p:nvPr/>
        </p:nvSpPr>
        <p:spPr>
          <a:xfrm>
            <a:off x="3348041" y="1364322"/>
            <a:ext cx="8653460" cy="338554"/>
          </a:xfrm>
          <a:prstGeom prst="rect">
            <a:avLst/>
          </a:prstGeom>
          <a:noFill/>
        </p:spPr>
        <p:txBody>
          <a:bodyPr wrap="square" rtlCol="0">
            <a:spAutoFit/>
          </a:bodyPr>
          <a:lstStyle/>
          <a:p>
            <a:r>
              <a:rPr lang="ja-JP" altLang="en-US" sz="1600" dirty="0">
                <a:latin typeface="UD デジタル 教科書体 NK-B" panose="02020700000000000000" pitchFamily="18" charset="-128"/>
                <a:ea typeface="UD デジタル 教科書体 NK-B" panose="02020700000000000000" pitchFamily="18" charset="-128"/>
              </a:rPr>
              <a:t>かみ　　さま　　　　　　　あい</a:t>
            </a:r>
            <a:endParaRPr kumimoji="1" lang="ja-JP" altLang="en-US" sz="1600" dirty="0">
              <a:latin typeface="UD デジタル 教科書体 NK-B" panose="02020700000000000000" pitchFamily="18" charset="-128"/>
              <a:ea typeface="UD デジタル 教科書体 NK-B" panose="02020700000000000000" pitchFamily="18" charset="-128"/>
            </a:endParaRPr>
          </a:p>
        </p:txBody>
      </p:sp>
      <p:sp>
        <p:nvSpPr>
          <p:cNvPr id="4" name="テキスト ボックス 3">
            <a:extLst>
              <a:ext uri="{FF2B5EF4-FFF2-40B4-BE49-F238E27FC236}">
                <a16:creationId xmlns:a16="http://schemas.microsoft.com/office/drawing/2014/main" id="{B72628FA-C92A-37B9-F7F5-6654B766751B}"/>
              </a:ext>
            </a:extLst>
          </p:cNvPr>
          <p:cNvSpPr txBox="1"/>
          <p:nvPr/>
        </p:nvSpPr>
        <p:spPr>
          <a:xfrm>
            <a:off x="2671767" y="3388905"/>
            <a:ext cx="8653460" cy="338554"/>
          </a:xfrm>
          <a:prstGeom prst="rect">
            <a:avLst/>
          </a:prstGeom>
          <a:noFill/>
        </p:spPr>
        <p:txBody>
          <a:bodyPr wrap="square" rtlCol="0">
            <a:spAutoFit/>
          </a:bodyPr>
          <a:lstStyle/>
          <a:p>
            <a:r>
              <a:rPr lang="ja-JP" altLang="en-US" sz="1600" dirty="0">
                <a:latin typeface="UD デジタル 教科書体 NK-B" panose="02020700000000000000" pitchFamily="18" charset="-128"/>
                <a:ea typeface="UD デジタル 教科書体 NK-B" panose="02020700000000000000" pitchFamily="18" charset="-128"/>
              </a:rPr>
              <a:t>とも　　　　　　　　　　　　　　　　　　がっ　こう　　　　　　　 あい</a:t>
            </a:r>
            <a:endParaRPr kumimoji="1" lang="ja-JP" altLang="en-US" sz="1600" dirty="0">
              <a:latin typeface="UD デジタル 教科書体 NK-B" panose="02020700000000000000" pitchFamily="18" charset="-128"/>
              <a:ea typeface="UD デジタル 教科書体 NK-B" panose="02020700000000000000" pitchFamily="18" charset="-128"/>
            </a:endParaRPr>
          </a:p>
        </p:txBody>
      </p:sp>
      <p:sp>
        <p:nvSpPr>
          <p:cNvPr id="5" name="テキスト ボックス 4">
            <a:extLst>
              <a:ext uri="{FF2B5EF4-FFF2-40B4-BE49-F238E27FC236}">
                <a16:creationId xmlns:a16="http://schemas.microsoft.com/office/drawing/2014/main" id="{B0647FA9-074A-371E-0801-B9CDE3018499}"/>
              </a:ext>
            </a:extLst>
          </p:cNvPr>
          <p:cNvSpPr txBox="1"/>
          <p:nvPr/>
        </p:nvSpPr>
        <p:spPr>
          <a:xfrm>
            <a:off x="696461" y="2426634"/>
            <a:ext cx="8653460" cy="338554"/>
          </a:xfrm>
          <a:prstGeom prst="rect">
            <a:avLst/>
          </a:prstGeom>
          <a:noFill/>
        </p:spPr>
        <p:txBody>
          <a:bodyPr wrap="square" rtlCol="0">
            <a:spAutoFit/>
          </a:bodyPr>
          <a:lstStyle/>
          <a:p>
            <a:r>
              <a:rPr lang="ja-JP" altLang="en-US" sz="1600" dirty="0">
                <a:latin typeface="UD デジタル 教科書体 NK-B" panose="02020700000000000000" pitchFamily="18" charset="-128"/>
                <a:ea typeface="UD デジタル 教科書体 NK-B" panose="02020700000000000000" pitchFamily="18" charset="-128"/>
              </a:rPr>
              <a:t>とも　　　　　　　 　　　　　　がっ　 こう　　　　　　　　　　　　　　　　　　せい　せい　　　　　ささ</a:t>
            </a:r>
            <a:endParaRPr kumimoji="1" lang="ja-JP" altLang="en-US" sz="1600" dirty="0">
              <a:latin typeface="UD デジタル 教科書体 NK-B" panose="02020700000000000000" pitchFamily="18" charset="-128"/>
              <a:ea typeface="UD デジタル 教科書体 NK-B" panose="02020700000000000000" pitchFamily="18" charset="-128"/>
            </a:endParaRPr>
          </a:p>
        </p:txBody>
      </p:sp>
      <p:sp>
        <p:nvSpPr>
          <p:cNvPr id="6" name="テキスト ボックス 5">
            <a:extLst>
              <a:ext uri="{FF2B5EF4-FFF2-40B4-BE49-F238E27FC236}">
                <a16:creationId xmlns:a16="http://schemas.microsoft.com/office/drawing/2014/main" id="{C9A36DA3-C23B-0039-4BA3-4E4A81EAB940}"/>
              </a:ext>
            </a:extLst>
          </p:cNvPr>
          <p:cNvSpPr txBox="1"/>
          <p:nvPr/>
        </p:nvSpPr>
        <p:spPr>
          <a:xfrm>
            <a:off x="3009902" y="4447462"/>
            <a:ext cx="2605086" cy="338554"/>
          </a:xfrm>
          <a:prstGeom prst="rect">
            <a:avLst/>
          </a:prstGeom>
          <a:noFill/>
        </p:spPr>
        <p:txBody>
          <a:bodyPr wrap="square" rtlCol="0">
            <a:spAutoFit/>
          </a:bodyPr>
          <a:lstStyle/>
          <a:p>
            <a:r>
              <a:rPr lang="ja-JP" altLang="en-US" sz="1600" dirty="0">
                <a:latin typeface="UD デジタル 教科書体 NK-B" panose="02020700000000000000" pitchFamily="18" charset="-128"/>
                <a:ea typeface="UD デジタル 教科書体 NK-B" panose="02020700000000000000" pitchFamily="18" charset="-128"/>
              </a:rPr>
              <a:t>せい　せい　　　　　ささ</a:t>
            </a:r>
            <a:endParaRPr kumimoji="1" lang="ja-JP" altLang="en-US" sz="1600" dirty="0">
              <a:latin typeface="UD デジタル 教科書体 NK-B" panose="02020700000000000000" pitchFamily="18" charset="-128"/>
              <a:ea typeface="UD デジタル 教科書体 NK-B" panose="02020700000000000000" pitchFamily="18" charset="-128"/>
            </a:endParaRPr>
          </a:p>
        </p:txBody>
      </p:sp>
      <p:sp>
        <p:nvSpPr>
          <p:cNvPr id="7" name="テキスト ボックス 6">
            <a:extLst>
              <a:ext uri="{FF2B5EF4-FFF2-40B4-BE49-F238E27FC236}">
                <a16:creationId xmlns:a16="http://schemas.microsoft.com/office/drawing/2014/main" id="{BA16CC32-8FF6-FD44-4E68-4F5D6C0BF0D2}"/>
              </a:ext>
            </a:extLst>
          </p:cNvPr>
          <p:cNvSpPr txBox="1"/>
          <p:nvPr/>
        </p:nvSpPr>
        <p:spPr>
          <a:xfrm>
            <a:off x="5876927" y="5393620"/>
            <a:ext cx="1352548"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あい</a:t>
            </a:r>
          </a:p>
        </p:txBody>
      </p:sp>
      <p:sp>
        <p:nvSpPr>
          <p:cNvPr id="8" name="テキスト ボックス 7">
            <a:extLst>
              <a:ext uri="{FF2B5EF4-FFF2-40B4-BE49-F238E27FC236}">
                <a16:creationId xmlns:a16="http://schemas.microsoft.com/office/drawing/2014/main" id="{47EC35DB-0178-2641-F90F-2F624B54709E}"/>
              </a:ext>
            </a:extLst>
          </p:cNvPr>
          <p:cNvSpPr txBox="1"/>
          <p:nvPr/>
        </p:nvSpPr>
        <p:spPr>
          <a:xfrm>
            <a:off x="638179" y="414135"/>
            <a:ext cx="8763001" cy="338554"/>
          </a:xfrm>
          <a:prstGeom prst="rect">
            <a:avLst/>
          </a:prstGeom>
          <a:noFill/>
        </p:spPr>
        <p:txBody>
          <a:bodyPr wrap="square" rtlCol="0">
            <a:spAutoFit/>
          </a:bodyPr>
          <a:lstStyle/>
          <a:p>
            <a:r>
              <a:rPr lang="ja-JP" altLang="en-US" sz="1600" dirty="0">
                <a:latin typeface="UD デジタル 教科書体 NK-B" panose="02020700000000000000" pitchFamily="18" charset="-128"/>
                <a:ea typeface="UD デジタル 教科書体 NK-B" panose="02020700000000000000" pitchFamily="18" charset="-128"/>
              </a:rPr>
              <a:t>かみ　さま　　　　　　　　　　　　　　　　　　　せい　せい　　　　 ささ</a:t>
            </a:r>
            <a:endParaRPr kumimoji="1" lang="ja-JP" altLang="en-US" sz="1600" dirty="0">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6405865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479</TotalTime>
  <Words>2099</Words>
  <PresentationFormat>ワイド画面</PresentationFormat>
  <Paragraphs>155</Paragraphs>
  <Slides>17</Slides>
  <Notes>17</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17</vt:i4>
      </vt:variant>
    </vt:vector>
  </HeadingPairs>
  <TitlesOfParts>
    <vt:vector size="26" baseType="lpstr">
      <vt:lpstr>HG教科書体</vt:lpstr>
      <vt:lpstr>UD デジタル 教科書体 NK-B</vt:lpstr>
      <vt:lpstr>UD デジタル 教科書体 NP-R</vt:lpstr>
      <vt:lpstr>UD デジタル 教科書体 N-R</vt:lpstr>
      <vt:lpstr>游ゴシック</vt:lpstr>
      <vt:lpstr>游ゴシック Light</vt:lpstr>
      <vt:lpstr>游明朝</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2022-09-29T05:54:33Z</dcterms:created>
  <dcterms:modified xsi:type="dcterms:W3CDTF">2022-10-06T02:27:45Z</dcterms:modified>
</cp:coreProperties>
</file>