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6" r:id="rId2"/>
    <p:sldId id="267" r:id="rId3"/>
    <p:sldId id="290" r:id="rId4"/>
    <p:sldId id="258" r:id="rId5"/>
    <p:sldId id="292" r:id="rId6"/>
    <p:sldId id="285" r:id="rId7"/>
    <p:sldId id="260" r:id="rId8"/>
    <p:sldId id="293" r:id="rId9"/>
    <p:sldId id="291" r:id="rId10"/>
    <p:sldId id="294" r:id="rId11"/>
    <p:sldId id="261" r:id="rId12"/>
    <p:sldId id="262" r:id="rId13"/>
    <p:sldId id="263" r:id="rId14"/>
    <p:sldId id="264" r:id="rId15"/>
    <p:sldId id="265" r:id="rId16"/>
    <p:sldId id="266" r:id="rId17"/>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49616" autoAdjust="0"/>
  </p:normalViewPr>
  <p:slideViewPr>
    <p:cSldViewPr snapToGrid="0">
      <p:cViewPr varScale="1">
        <p:scale>
          <a:sx n="52" d="100"/>
          <a:sy n="52" d="100"/>
        </p:scale>
        <p:origin x="114"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DF6400-F92B-48A4-B86F-70B5379B53C5}" type="datetimeFigureOut">
              <a:rPr kumimoji="1" lang="ja-JP" altLang="en-US" smtClean="0"/>
              <a:t>2022/10/3</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297F7C8-8627-4721-9C8F-034383F53BA2}" type="slidenum">
              <a:rPr kumimoji="1" lang="ja-JP" altLang="en-US" smtClean="0"/>
              <a:t>‹#›</a:t>
            </a:fld>
            <a:endParaRPr kumimoji="1" lang="ja-JP" altLang="en-US"/>
          </a:p>
        </p:txBody>
      </p:sp>
    </p:spTree>
    <p:extLst>
      <p:ext uri="{BB962C8B-B14F-4D97-AF65-F5344CB8AC3E}">
        <p14:creationId xmlns:p14="http://schemas.microsoft.com/office/powerpoint/2010/main" val="2811144384"/>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前回、カインがアベルを殺すことによって、アダム家庭の救いの摂理はなされなかったというお話をしました。今週は、「ノア家庭にかけた神様の願い」というタイトルでお話をします。</a:t>
            </a:r>
          </a:p>
          <a:p>
            <a:endParaRPr kumimoji="1" lang="ja-JP" altLang="en-US" dirty="0"/>
          </a:p>
        </p:txBody>
      </p:sp>
      <p:sp>
        <p:nvSpPr>
          <p:cNvPr id="4" name="スライド番号プレースホルダー 3"/>
          <p:cNvSpPr>
            <a:spLocks noGrp="1"/>
          </p:cNvSpPr>
          <p:nvPr>
            <p:ph type="sldNum" sz="quarter" idx="5"/>
          </p:nvPr>
        </p:nvSpPr>
        <p:spPr/>
        <p:txBody>
          <a:bodyPr/>
          <a:lstStyle/>
          <a:p>
            <a:fld id="{D0A8C124-B589-453A-B518-08687540922D}" type="slidenum">
              <a:rPr kumimoji="1" lang="ja-JP" altLang="en-US" smtClean="0"/>
              <a:t>1</a:t>
            </a:fld>
            <a:endParaRPr kumimoji="1" lang="ja-JP" altLang="en-US"/>
          </a:p>
        </p:txBody>
      </p:sp>
    </p:spTree>
    <p:extLst>
      <p:ext uri="{BB962C8B-B14F-4D97-AF65-F5344CB8AC3E}">
        <p14:creationId xmlns:p14="http://schemas.microsoft.com/office/powerpoint/2010/main" val="3185205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なんと、子どもたちのこの行動によって、実体基台は失敗となってしまったのです。</a:t>
            </a:r>
          </a:p>
          <a:p>
            <a:endParaRPr kumimoji="1" lang="ja-JP" altLang="en-US" dirty="0"/>
          </a:p>
        </p:txBody>
      </p:sp>
      <p:sp>
        <p:nvSpPr>
          <p:cNvPr id="4" name="スライド番号プレースホルダー 3"/>
          <p:cNvSpPr>
            <a:spLocks noGrp="1"/>
          </p:cNvSpPr>
          <p:nvPr>
            <p:ph type="sldNum" sz="quarter" idx="5"/>
          </p:nvPr>
        </p:nvSpPr>
        <p:spPr/>
        <p:txBody>
          <a:bodyPr/>
          <a:lstStyle/>
          <a:p>
            <a:fld id="{D0A8C124-B589-453A-B518-08687540922D}" type="slidenum">
              <a:rPr kumimoji="1" lang="ja-JP" altLang="en-US" smtClean="0"/>
              <a:t>10</a:t>
            </a:fld>
            <a:endParaRPr kumimoji="1" lang="ja-JP" altLang="en-US"/>
          </a:p>
        </p:txBody>
      </p:sp>
    </p:spTree>
    <p:extLst>
      <p:ext uri="{BB962C8B-B14F-4D97-AF65-F5344CB8AC3E}">
        <p14:creationId xmlns:p14="http://schemas.microsoft.com/office/powerpoint/2010/main" val="27086386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なぜ、ノアは洪水審判の後、はだかでテントの中に寝ていたのでしょうか？また、ハムがノアのはだかを見て恥ずかしがった行動が、なぜ罪になったのでしょうか？</a:t>
            </a:r>
          </a:p>
        </p:txBody>
      </p:sp>
      <p:sp>
        <p:nvSpPr>
          <p:cNvPr id="4" name="スライド番号プレースホルダー 3"/>
          <p:cNvSpPr>
            <a:spLocks noGrp="1"/>
          </p:cNvSpPr>
          <p:nvPr>
            <p:ph type="sldNum" sz="quarter" idx="5"/>
          </p:nvPr>
        </p:nvSpPr>
        <p:spPr/>
        <p:txBody>
          <a:bodyPr/>
          <a:lstStyle/>
          <a:p>
            <a:fld id="{5297F7C8-8627-4721-9C8F-034383F53BA2}" type="slidenum">
              <a:rPr kumimoji="1" lang="ja-JP" altLang="en-US" smtClean="0"/>
              <a:t>11</a:t>
            </a:fld>
            <a:endParaRPr kumimoji="1" lang="ja-JP" altLang="en-US"/>
          </a:p>
        </p:txBody>
      </p:sp>
    </p:spTree>
    <p:extLst>
      <p:ext uri="{BB962C8B-B14F-4D97-AF65-F5344CB8AC3E}">
        <p14:creationId xmlns:p14="http://schemas.microsoft.com/office/powerpoint/2010/main" val="30752529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神様は</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40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日の洪水審判によって罪悪であふれてしまった人類を消し、ノアを「初めての人間」として立てて、救いをなそうとされました。</a:t>
            </a:r>
          </a:p>
          <a:p>
            <a:endParaRPr kumimoji="1" lang="ja-JP" altLang="en-US" dirty="0"/>
          </a:p>
        </p:txBody>
      </p:sp>
      <p:sp>
        <p:nvSpPr>
          <p:cNvPr id="4" name="スライド番号プレースホルダー 3"/>
          <p:cNvSpPr>
            <a:spLocks noGrp="1"/>
          </p:cNvSpPr>
          <p:nvPr>
            <p:ph type="sldNum" sz="quarter" idx="5"/>
          </p:nvPr>
        </p:nvSpPr>
        <p:spPr/>
        <p:txBody>
          <a:bodyPr/>
          <a:lstStyle/>
          <a:p>
            <a:fld id="{5297F7C8-8627-4721-9C8F-034383F53BA2}" type="slidenum">
              <a:rPr kumimoji="1" lang="ja-JP" altLang="en-US" smtClean="0"/>
              <a:t>12</a:t>
            </a:fld>
            <a:endParaRPr kumimoji="1" lang="ja-JP" altLang="en-US"/>
          </a:p>
        </p:txBody>
      </p:sp>
    </p:spTree>
    <p:extLst>
      <p:ext uri="{BB962C8B-B14F-4D97-AF65-F5344CB8AC3E}">
        <p14:creationId xmlns:p14="http://schemas.microsoft.com/office/powerpoint/2010/main" val="27797876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信仰基台を立て、</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40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日の洪水審判でサタンとの関係を断ち切ったノアは、言うなれば、罪を犯す前の「アダム」の立場です。なので、神様は、ノアが</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裸</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のままでいても、家族がそれをはずかしがらず、隠そうとしない姿を見ようとされました。それは、エデンの園ではだかのままの純真なアダムとエバを見て喜ばれた時の心を取り戻すためでした。</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ノア家庭は、アダム家庭に代わる家庭です。したがって、ノア家庭には、堕落する前のエデンの園を取り戻すべき責任がありました。ハムはノアと心情一体化したという条件として、ノアの裸の体をみてもはずかしがってはいけなかったのです。</a:t>
            </a:r>
          </a:p>
          <a:p>
            <a:endParaRPr kumimoji="1" lang="ja-JP" altLang="en-US" dirty="0"/>
          </a:p>
        </p:txBody>
      </p:sp>
      <p:sp>
        <p:nvSpPr>
          <p:cNvPr id="4" name="スライド番号プレースホルダー 3"/>
          <p:cNvSpPr>
            <a:spLocks noGrp="1"/>
          </p:cNvSpPr>
          <p:nvPr>
            <p:ph type="sldNum" sz="quarter" idx="5"/>
          </p:nvPr>
        </p:nvSpPr>
        <p:spPr/>
        <p:txBody>
          <a:bodyPr/>
          <a:lstStyle/>
          <a:p>
            <a:fld id="{5297F7C8-8627-4721-9C8F-034383F53BA2}" type="slidenum">
              <a:rPr kumimoji="1" lang="ja-JP" altLang="en-US" smtClean="0"/>
              <a:t>13</a:t>
            </a:fld>
            <a:endParaRPr kumimoji="1" lang="ja-JP" altLang="en-US"/>
          </a:p>
        </p:txBody>
      </p:sp>
    </p:spTree>
    <p:extLst>
      <p:ext uri="{BB962C8B-B14F-4D97-AF65-F5344CB8AC3E}">
        <p14:creationId xmlns:p14="http://schemas.microsoft.com/office/powerpoint/2010/main" val="20315213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しかしハムは、父であるノアと心情一体化ができずはずかしがってしまったため、サタンと関係を結び、神様の前に立てなくなってしまいました。それで、ノア家庭にもサタンが入ってくるようになってしまったのです。</a:t>
            </a:r>
          </a:p>
          <a:p>
            <a:pPr algn="just"/>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5297F7C8-8627-4721-9C8F-034383F53BA2}" type="slidenum">
              <a:rPr kumimoji="1" lang="ja-JP" altLang="en-US" smtClean="0"/>
              <a:t>14</a:t>
            </a:fld>
            <a:endParaRPr kumimoji="1" lang="ja-JP" altLang="en-US"/>
          </a:p>
        </p:txBody>
      </p:sp>
    </p:spTree>
    <p:extLst>
      <p:ext uri="{BB962C8B-B14F-4D97-AF65-F5344CB8AC3E}">
        <p14:creationId xmlns:p14="http://schemas.microsoft.com/office/powerpoint/2010/main" val="733736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まとめると、ノア家庭の救いの摂理において、信仰基台を立てる中心人物はノアでした。ノアは神様のみ言に絶対的にしたがって、信仰基台を立てることに成功し、使命を果たしました。</a:t>
            </a:r>
          </a:p>
          <a:p>
            <a:endParaRPr kumimoji="1" lang="ja-JP" altLang="en-US" dirty="0"/>
          </a:p>
        </p:txBody>
      </p:sp>
      <p:sp>
        <p:nvSpPr>
          <p:cNvPr id="4" name="スライド番号プレースホルダー 3"/>
          <p:cNvSpPr>
            <a:spLocks noGrp="1"/>
          </p:cNvSpPr>
          <p:nvPr>
            <p:ph type="sldNum" sz="quarter" idx="5"/>
          </p:nvPr>
        </p:nvSpPr>
        <p:spPr/>
        <p:txBody>
          <a:bodyPr/>
          <a:lstStyle/>
          <a:p>
            <a:fld id="{5297F7C8-8627-4721-9C8F-034383F53BA2}" type="slidenum">
              <a:rPr kumimoji="1" lang="ja-JP" altLang="en-US" smtClean="0"/>
              <a:t>15</a:t>
            </a:fld>
            <a:endParaRPr kumimoji="1" lang="ja-JP" altLang="en-US"/>
          </a:p>
        </p:txBody>
      </p:sp>
    </p:spTree>
    <p:extLst>
      <p:ext uri="{BB962C8B-B14F-4D97-AF65-F5344CB8AC3E}">
        <p14:creationId xmlns:p14="http://schemas.microsoft.com/office/powerpoint/2010/main" val="5088086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そして、ノアの二番目の息子であるハムは、アダム家庭の二番目の息子であるアベルに代わる立場の人物でした。ハムは、お父さんのはだかの姿を見ても、はずかしがってはいけなかったのです。しかしノアと心情一体化できず、ハムが恥ずかしがってしまったことによって、実体基台を立てることができず、ノアを中心とした救いの復帰摂理はなされませんでした。ですので、神様は再び新しく救いの摂理を準備されなければなりませんでした。</a:t>
            </a: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ノア家庭の次は、アブラハム家庭を中心として、神様はもう一度人間を救おうと挑戦されます。そのお話は次回となります。</a:t>
            </a:r>
          </a:p>
          <a:p>
            <a:pPr algn="just"/>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5297F7C8-8627-4721-9C8F-034383F53BA2}" type="slidenum">
              <a:rPr kumimoji="1" lang="ja-JP" altLang="en-US" smtClean="0"/>
              <a:t>16</a:t>
            </a:fld>
            <a:endParaRPr kumimoji="1" lang="ja-JP" altLang="en-US"/>
          </a:p>
        </p:txBody>
      </p:sp>
    </p:spTree>
    <p:extLst>
      <p:ext uri="{BB962C8B-B14F-4D97-AF65-F5344CB8AC3E}">
        <p14:creationId xmlns:p14="http://schemas.microsoft.com/office/powerpoint/2010/main" val="31143762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アダム家庭以降も、神様はずっと人間を救おうとされました。</a:t>
            </a:r>
          </a:p>
          <a:p>
            <a:endParaRPr kumimoji="1" lang="ja-JP" altLang="en-US" dirty="0"/>
          </a:p>
        </p:txBody>
      </p:sp>
      <p:sp>
        <p:nvSpPr>
          <p:cNvPr id="4" name="スライド番号プレースホルダー 3"/>
          <p:cNvSpPr>
            <a:spLocks noGrp="1"/>
          </p:cNvSpPr>
          <p:nvPr>
            <p:ph type="sldNum" sz="quarter" idx="5"/>
          </p:nvPr>
        </p:nvSpPr>
        <p:spPr/>
        <p:txBody>
          <a:bodyPr/>
          <a:lstStyle/>
          <a:p>
            <a:fld id="{D0A8C124-B589-453A-B518-08687540922D}" type="slidenum">
              <a:rPr kumimoji="1" lang="ja-JP" altLang="en-US" smtClean="0"/>
              <a:t>2</a:t>
            </a:fld>
            <a:endParaRPr kumimoji="1" lang="ja-JP" altLang="en-US"/>
          </a:p>
        </p:txBody>
      </p:sp>
    </p:spTree>
    <p:extLst>
      <p:ext uri="{BB962C8B-B14F-4D97-AF65-F5344CB8AC3E}">
        <p14:creationId xmlns:p14="http://schemas.microsoft.com/office/powerpoint/2010/main" val="8445726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次はアダム家庭から</a:t>
            </a:r>
            <a:r>
              <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1600</a:t>
            </a:r>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年が経った</a:t>
            </a:r>
            <a:r>
              <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10</a:t>
            </a:r>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代目である「ノア」を選ばれて、ノアの家庭を中心とした救いの摂理の計画を立てられました。</a:t>
            </a:r>
            <a:endParaRPr kumimoji="1" lang="en-US" altLang="ja-JP" dirty="0">
              <a:latin typeface="+mn-ea"/>
              <a:ea typeface="+mn-ea"/>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3</a:t>
            </a:fld>
            <a:endParaRPr kumimoji="1" lang="ja-JP" altLang="en-US"/>
          </a:p>
        </p:txBody>
      </p:sp>
    </p:spTree>
    <p:extLst>
      <p:ext uri="{BB962C8B-B14F-4D97-AF65-F5344CB8AC3E}">
        <p14:creationId xmlns:p14="http://schemas.microsoft.com/office/powerpoint/2010/main" val="13486551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一つ目は、ノアが神様に信仰を立てること、つまり「信仰基台」を立てることです。これは成功したのでしょうか？</a:t>
            </a:r>
          </a:p>
          <a:p>
            <a:endParaRPr kumimoji="1" lang="ja-JP" altLang="en-US" dirty="0"/>
          </a:p>
        </p:txBody>
      </p:sp>
      <p:sp>
        <p:nvSpPr>
          <p:cNvPr id="4" name="スライド番号プレースホルダー 3"/>
          <p:cNvSpPr>
            <a:spLocks noGrp="1"/>
          </p:cNvSpPr>
          <p:nvPr>
            <p:ph type="sldNum" sz="quarter" idx="5"/>
          </p:nvPr>
        </p:nvSpPr>
        <p:spPr/>
        <p:txBody>
          <a:bodyPr/>
          <a:lstStyle/>
          <a:p>
            <a:fld id="{5297F7C8-8627-4721-9C8F-034383F53BA2}" type="slidenum">
              <a:rPr kumimoji="1" lang="ja-JP" altLang="en-US" smtClean="0"/>
              <a:t>4</a:t>
            </a:fld>
            <a:endParaRPr kumimoji="1" lang="ja-JP" altLang="en-US"/>
          </a:p>
        </p:txBody>
      </p:sp>
    </p:spTree>
    <p:extLst>
      <p:ext uri="{BB962C8B-B14F-4D97-AF65-F5344CB8AC3E}">
        <p14:creationId xmlns:p14="http://schemas.microsoft.com/office/powerpoint/2010/main" val="37597544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聖書でも学びましたが、神様は、悪にあふれる世界をみて悲しみ、洪水を起こす計画を立てられました。神様はノアに「大きな船をつくって、あなたとあなたの家族と、すべての生き物の雄と雌を一組ずつその中に入れなさい」と言われ、ノアは、神様のみ言を固く信じ、ほかの人にからかわれても</a:t>
            </a:r>
            <a:r>
              <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120</a:t>
            </a:r>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年の間、精誠をこめて船をつくり続けました。そして船を完成させ、神様にささげる事ができました。よって、「信仰基台」を立てることができたのです。</a:t>
            </a:r>
          </a:p>
          <a:p>
            <a:pPr indent="133350" algn="just"/>
            <a:r>
              <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5297F7C8-8627-4721-9C8F-034383F53BA2}" type="slidenum">
              <a:rPr kumimoji="1" lang="ja-JP" altLang="en-US" smtClean="0"/>
              <a:t>5</a:t>
            </a:fld>
            <a:endParaRPr kumimoji="1" lang="ja-JP" altLang="en-US"/>
          </a:p>
        </p:txBody>
      </p:sp>
    </p:spTree>
    <p:extLst>
      <p:ext uri="{BB962C8B-B14F-4D97-AF65-F5344CB8AC3E}">
        <p14:creationId xmlns:p14="http://schemas.microsoft.com/office/powerpoint/2010/main" val="16856773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二つ目の、「実体基台」はどうだったでしょうか？</a:t>
            </a:r>
          </a:p>
          <a:p>
            <a:pPr indent="133350" algn="just"/>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信仰基台を立てたノアの子どもであるセムとハムが、カインとアベルの立場にいて、「実体基台」を立てなければなりませんでした。</a:t>
            </a:r>
          </a:p>
          <a:p>
            <a:pPr algn="just"/>
            <a:r>
              <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D0A8C124-B589-453A-B518-08687540922D}" type="slidenum">
              <a:rPr kumimoji="1" lang="ja-JP" altLang="en-US" smtClean="0"/>
              <a:t>6</a:t>
            </a:fld>
            <a:endParaRPr kumimoji="1" lang="ja-JP" altLang="en-US"/>
          </a:p>
        </p:txBody>
      </p:sp>
    </p:spTree>
    <p:extLst>
      <p:ext uri="{BB962C8B-B14F-4D97-AF65-F5344CB8AC3E}">
        <p14:creationId xmlns:p14="http://schemas.microsoft.com/office/powerpoint/2010/main" val="21225948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大きな船が完成してノア家庭と動物たちが乗ると、</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40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日間洪水が続き、全世界を一掃しました。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5297F7C8-8627-4721-9C8F-034383F53BA2}" type="slidenum">
              <a:rPr kumimoji="1" lang="ja-JP" altLang="en-US" smtClean="0"/>
              <a:t>7</a:t>
            </a:fld>
            <a:endParaRPr kumimoji="1" lang="ja-JP" altLang="en-US"/>
          </a:p>
        </p:txBody>
      </p:sp>
    </p:spTree>
    <p:extLst>
      <p:ext uri="{BB962C8B-B14F-4D97-AF65-F5344CB8AC3E}">
        <p14:creationId xmlns:p14="http://schemas.microsoft.com/office/powerpoint/2010/main" val="33418037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それから</a:t>
            </a:r>
            <a:r>
              <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150</a:t>
            </a:r>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日後に水が引き、ノア家庭は地上に降り立ちました。</a:t>
            </a:r>
            <a:endParaRPr kumimoji="1" lang="ja-JP" altLang="en-US" dirty="0"/>
          </a:p>
        </p:txBody>
      </p:sp>
      <p:sp>
        <p:nvSpPr>
          <p:cNvPr id="4" name="スライド番号プレースホルダー 3"/>
          <p:cNvSpPr>
            <a:spLocks noGrp="1"/>
          </p:cNvSpPr>
          <p:nvPr>
            <p:ph type="sldNum" sz="quarter" idx="5"/>
          </p:nvPr>
        </p:nvSpPr>
        <p:spPr/>
        <p:txBody>
          <a:bodyPr/>
          <a:lstStyle/>
          <a:p>
            <a:fld id="{5297F7C8-8627-4721-9C8F-034383F53BA2}" type="slidenum">
              <a:rPr kumimoji="1" lang="ja-JP" altLang="en-US" smtClean="0"/>
              <a:t>8</a:t>
            </a:fld>
            <a:endParaRPr kumimoji="1" lang="ja-JP" altLang="en-US"/>
          </a:p>
        </p:txBody>
      </p:sp>
    </p:spTree>
    <p:extLst>
      <p:ext uri="{BB962C8B-B14F-4D97-AF65-F5344CB8AC3E}">
        <p14:creationId xmlns:p14="http://schemas.microsoft.com/office/powerpoint/2010/main" val="24412698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　洪水審判の後、ノアはぶどう酒を飲んで酔っ払い、テントの中ではだかのまま眠っていました。そのときハムが、はだかのお父さんを見て、恥ずかしがり、そのことを外にいた兄弟たち（セムとヤペテ）に告げました。セムとヤペテは、見ないようにうしろ向きに歩み寄って、ノアの体を着物でおおいました。</a:t>
            </a:r>
            <a:endParaRPr kumimoji="1" lang="ja-JP" altLang="en-US" dirty="0"/>
          </a:p>
        </p:txBody>
      </p:sp>
      <p:sp>
        <p:nvSpPr>
          <p:cNvPr id="4" name="スライド番号プレースホルダー 3"/>
          <p:cNvSpPr>
            <a:spLocks noGrp="1"/>
          </p:cNvSpPr>
          <p:nvPr>
            <p:ph type="sldNum" sz="quarter" idx="5"/>
          </p:nvPr>
        </p:nvSpPr>
        <p:spPr/>
        <p:txBody>
          <a:bodyPr/>
          <a:lstStyle/>
          <a:p>
            <a:fld id="{5297F7C8-8627-4721-9C8F-034383F53BA2}" type="slidenum">
              <a:rPr kumimoji="1" lang="ja-JP" altLang="en-US" smtClean="0"/>
              <a:t>9</a:t>
            </a:fld>
            <a:endParaRPr kumimoji="1" lang="ja-JP" altLang="en-US"/>
          </a:p>
        </p:txBody>
      </p:sp>
    </p:spTree>
    <p:extLst>
      <p:ext uri="{BB962C8B-B14F-4D97-AF65-F5344CB8AC3E}">
        <p14:creationId xmlns:p14="http://schemas.microsoft.com/office/powerpoint/2010/main" val="40438637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8B5F73F-C3A2-F9FE-6D0C-B05775AE9566}"/>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5AE3A94E-A9BC-7999-66CB-B16D6759402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81715C69-E303-9514-5136-97B40980B496}"/>
              </a:ext>
            </a:extLst>
          </p:cNvPr>
          <p:cNvSpPr>
            <a:spLocks noGrp="1"/>
          </p:cNvSpPr>
          <p:nvPr>
            <p:ph type="dt" sz="half" idx="10"/>
          </p:nvPr>
        </p:nvSpPr>
        <p:spPr/>
        <p:txBody>
          <a:bodyPr/>
          <a:lstStyle/>
          <a:p>
            <a:fld id="{2539EE1C-BE3C-44FE-9EAA-7A6BDFC83A23}" type="datetimeFigureOut">
              <a:rPr kumimoji="1" lang="ja-JP" altLang="en-US" smtClean="0"/>
              <a:t>2022/10/3</a:t>
            </a:fld>
            <a:endParaRPr kumimoji="1" lang="ja-JP" altLang="en-US"/>
          </a:p>
        </p:txBody>
      </p:sp>
      <p:sp>
        <p:nvSpPr>
          <p:cNvPr id="5" name="フッター プレースホルダー 4">
            <a:extLst>
              <a:ext uri="{FF2B5EF4-FFF2-40B4-BE49-F238E27FC236}">
                <a16:creationId xmlns:a16="http://schemas.microsoft.com/office/drawing/2014/main" id="{D7213C64-4FE7-9EE4-B62B-9134B775266B}"/>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44C97548-8FF8-C81D-1E6C-E1FD2086D2B7}"/>
              </a:ext>
            </a:extLst>
          </p:cNvPr>
          <p:cNvSpPr>
            <a:spLocks noGrp="1"/>
          </p:cNvSpPr>
          <p:nvPr>
            <p:ph type="sldNum" sz="quarter" idx="12"/>
          </p:nvPr>
        </p:nvSpPr>
        <p:spPr/>
        <p:txBody>
          <a:bodyPr/>
          <a:lstStyle/>
          <a:p>
            <a:fld id="{2DDD0D1F-C173-4862-8347-44D0E0DF53F9}" type="slidenum">
              <a:rPr kumimoji="1" lang="ja-JP" altLang="en-US" smtClean="0"/>
              <a:t>‹#›</a:t>
            </a:fld>
            <a:endParaRPr kumimoji="1" lang="ja-JP" altLang="en-US"/>
          </a:p>
        </p:txBody>
      </p:sp>
    </p:spTree>
    <p:extLst>
      <p:ext uri="{BB962C8B-B14F-4D97-AF65-F5344CB8AC3E}">
        <p14:creationId xmlns:p14="http://schemas.microsoft.com/office/powerpoint/2010/main" val="14611731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00A5BA9-7E71-F1F8-3A1D-F82857D82ACA}"/>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A0A5BC67-FA2A-0F0F-095F-B597B08EAEE2}"/>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2C4CFF3B-5E33-4D98-4857-D8539F3C43D4}"/>
              </a:ext>
            </a:extLst>
          </p:cNvPr>
          <p:cNvSpPr>
            <a:spLocks noGrp="1"/>
          </p:cNvSpPr>
          <p:nvPr>
            <p:ph type="dt" sz="half" idx="10"/>
          </p:nvPr>
        </p:nvSpPr>
        <p:spPr/>
        <p:txBody>
          <a:bodyPr/>
          <a:lstStyle/>
          <a:p>
            <a:fld id="{2539EE1C-BE3C-44FE-9EAA-7A6BDFC83A23}" type="datetimeFigureOut">
              <a:rPr kumimoji="1" lang="ja-JP" altLang="en-US" smtClean="0"/>
              <a:t>2022/10/3</a:t>
            </a:fld>
            <a:endParaRPr kumimoji="1" lang="ja-JP" altLang="en-US"/>
          </a:p>
        </p:txBody>
      </p:sp>
      <p:sp>
        <p:nvSpPr>
          <p:cNvPr id="5" name="フッター プレースホルダー 4">
            <a:extLst>
              <a:ext uri="{FF2B5EF4-FFF2-40B4-BE49-F238E27FC236}">
                <a16:creationId xmlns:a16="http://schemas.microsoft.com/office/drawing/2014/main" id="{B6F35148-2E51-F1DD-394C-34E27DE92EBD}"/>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4082099E-100C-70AC-8383-7404A074DCF3}"/>
              </a:ext>
            </a:extLst>
          </p:cNvPr>
          <p:cNvSpPr>
            <a:spLocks noGrp="1"/>
          </p:cNvSpPr>
          <p:nvPr>
            <p:ph type="sldNum" sz="quarter" idx="12"/>
          </p:nvPr>
        </p:nvSpPr>
        <p:spPr/>
        <p:txBody>
          <a:bodyPr/>
          <a:lstStyle/>
          <a:p>
            <a:fld id="{2DDD0D1F-C173-4862-8347-44D0E0DF53F9}" type="slidenum">
              <a:rPr kumimoji="1" lang="ja-JP" altLang="en-US" smtClean="0"/>
              <a:t>‹#›</a:t>
            </a:fld>
            <a:endParaRPr kumimoji="1" lang="ja-JP" altLang="en-US"/>
          </a:p>
        </p:txBody>
      </p:sp>
    </p:spTree>
    <p:extLst>
      <p:ext uri="{BB962C8B-B14F-4D97-AF65-F5344CB8AC3E}">
        <p14:creationId xmlns:p14="http://schemas.microsoft.com/office/powerpoint/2010/main" val="22592319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0290CA3C-5E4B-EAE6-36B2-4F50F887B732}"/>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D4352F96-9D1A-BF59-69CC-BE8F2665F3A9}"/>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30634C7E-2877-0075-7467-BAFF6E227B7B}"/>
              </a:ext>
            </a:extLst>
          </p:cNvPr>
          <p:cNvSpPr>
            <a:spLocks noGrp="1"/>
          </p:cNvSpPr>
          <p:nvPr>
            <p:ph type="dt" sz="half" idx="10"/>
          </p:nvPr>
        </p:nvSpPr>
        <p:spPr/>
        <p:txBody>
          <a:bodyPr/>
          <a:lstStyle/>
          <a:p>
            <a:fld id="{2539EE1C-BE3C-44FE-9EAA-7A6BDFC83A23}" type="datetimeFigureOut">
              <a:rPr kumimoji="1" lang="ja-JP" altLang="en-US" smtClean="0"/>
              <a:t>2022/10/3</a:t>
            </a:fld>
            <a:endParaRPr kumimoji="1" lang="ja-JP" altLang="en-US"/>
          </a:p>
        </p:txBody>
      </p:sp>
      <p:sp>
        <p:nvSpPr>
          <p:cNvPr id="5" name="フッター プレースホルダー 4">
            <a:extLst>
              <a:ext uri="{FF2B5EF4-FFF2-40B4-BE49-F238E27FC236}">
                <a16:creationId xmlns:a16="http://schemas.microsoft.com/office/drawing/2014/main" id="{64199195-2814-26C9-1529-DC0ACB7B4446}"/>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CFEBC584-8F15-9D55-3116-917B02D04D87}"/>
              </a:ext>
            </a:extLst>
          </p:cNvPr>
          <p:cNvSpPr>
            <a:spLocks noGrp="1"/>
          </p:cNvSpPr>
          <p:nvPr>
            <p:ph type="sldNum" sz="quarter" idx="12"/>
          </p:nvPr>
        </p:nvSpPr>
        <p:spPr/>
        <p:txBody>
          <a:bodyPr/>
          <a:lstStyle/>
          <a:p>
            <a:fld id="{2DDD0D1F-C173-4862-8347-44D0E0DF53F9}" type="slidenum">
              <a:rPr kumimoji="1" lang="ja-JP" altLang="en-US" smtClean="0"/>
              <a:t>‹#›</a:t>
            </a:fld>
            <a:endParaRPr kumimoji="1" lang="ja-JP" altLang="en-US"/>
          </a:p>
        </p:txBody>
      </p:sp>
    </p:spTree>
    <p:extLst>
      <p:ext uri="{BB962C8B-B14F-4D97-AF65-F5344CB8AC3E}">
        <p14:creationId xmlns:p14="http://schemas.microsoft.com/office/powerpoint/2010/main" val="41666260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F11D593-0C87-BA00-6A78-AEC2654039E9}"/>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6E0A0F8F-0E54-8D43-1C18-EE6697134EEB}"/>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6A3780E2-C0AC-D7CC-1FB0-3F8647ABE223}"/>
              </a:ext>
            </a:extLst>
          </p:cNvPr>
          <p:cNvSpPr>
            <a:spLocks noGrp="1"/>
          </p:cNvSpPr>
          <p:nvPr>
            <p:ph type="dt" sz="half" idx="10"/>
          </p:nvPr>
        </p:nvSpPr>
        <p:spPr/>
        <p:txBody>
          <a:bodyPr/>
          <a:lstStyle/>
          <a:p>
            <a:fld id="{2539EE1C-BE3C-44FE-9EAA-7A6BDFC83A23}" type="datetimeFigureOut">
              <a:rPr kumimoji="1" lang="ja-JP" altLang="en-US" smtClean="0"/>
              <a:t>2022/10/3</a:t>
            </a:fld>
            <a:endParaRPr kumimoji="1" lang="ja-JP" altLang="en-US"/>
          </a:p>
        </p:txBody>
      </p:sp>
      <p:sp>
        <p:nvSpPr>
          <p:cNvPr id="5" name="フッター プレースホルダー 4">
            <a:extLst>
              <a:ext uri="{FF2B5EF4-FFF2-40B4-BE49-F238E27FC236}">
                <a16:creationId xmlns:a16="http://schemas.microsoft.com/office/drawing/2014/main" id="{58EF0ABD-3872-6778-6F8A-F50CFE0F69F8}"/>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A6B22444-8672-CB79-54D0-DD47FC21D6F0}"/>
              </a:ext>
            </a:extLst>
          </p:cNvPr>
          <p:cNvSpPr>
            <a:spLocks noGrp="1"/>
          </p:cNvSpPr>
          <p:nvPr>
            <p:ph type="sldNum" sz="quarter" idx="12"/>
          </p:nvPr>
        </p:nvSpPr>
        <p:spPr/>
        <p:txBody>
          <a:bodyPr/>
          <a:lstStyle/>
          <a:p>
            <a:fld id="{2DDD0D1F-C173-4862-8347-44D0E0DF53F9}" type="slidenum">
              <a:rPr kumimoji="1" lang="ja-JP" altLang="en-US" smtClean="0"/>
              <a:t>‹#›</a:t>
            </a:fld>
            <a:endParaRPr kumimoji="1" lang="ja-JP" altLang="en-US"/>
          </a:p>
        </p:txBody>
      </p:sp>
    </p:spTree>
    <p:extLst>
      <p:ext uri="{BB962C8B-B14F-4D97-AF65-F5344CB8AC3E}">
        <p14:creationId xmlns:p14="http://schemas.microsoft.com/office/powerpoint/2010/main" val="15854730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693188C-2E31-9DDF-C990-FD7A801B5C6D}"/>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D7E52096-8A1A-7DDB-CA68-919BDF4D876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FB50B8F8-E9E1-64E4-58E9-4F006F23D544}"/>
              </a:ext>
            </a:extLst>
          </p:cNvPr>
          <p:cNvSpPr>
            <a:spLocks noGrp="1"/>
          </p:cNvSpPr>
          <p:nvPr>
            <p:ph type="dt" sz="half" idx="10"/>
          </p:nvPr>
        </p:nvSpPr>
        <p:spPr/>
        <p:txBody>
          <a:bodyPr/>
          <a:lstStyle/>
          <a:p>
            <a:fld id="{2539EE1C-BE3C-44FE-9EAA-7A6BDFC83A23}" type="datetimeFigureOut">
              <a:rPr kumimoji="1" lang="ja-JP" altLang="en-US" smtClean="0"/>
              <a:t>2022/10/3</a:t>
            </a:fld>
            <a:endParaRPr kumimoji="1" lang="ja-JP" altLang="en-US"/>
          </a:p>
        </p:txBody>
      </p:sp>
      <p:sp>
        <p:nvSpPr>
          <p:cNvPr id="5" name="フッター プレースホルダー 4">
            <a:extLst>
              <a:ext uri="{FF2B5EF4-FFF2-40B4-BE49-F238E27FC236}">
                <a16:creationId xmlns:a16="http://schemas.microsoft.com/office/drawing/2014/main" id="{F3972CCE-FA07-105E-E21A-6E18EC27C79C}"/>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74BC9F65-B69F-4339-C78E-E5EF61ADB7D6}"/>
              </a:ext>
            </a:extLst>
          </p:cNvPr>
          <p:cNvSpPr>
            <a:spLocks noGrp="1"/>
          </p:cNvSpPr>
          <p:nvPr>
            <p:ph type="sldNum" sz="quarter" idx="12"/>
          </p:nvPr>
        </p:nvSpPr>
        <p:spPr/>
        <p:txBody>
          <a:bodyPr/>
          <a:lstStyle/>
          <a:p>
            <a:fld id="{2DDD0D1F-C173-4862-8347-44D0E0DF53F9}" type="slidenum">
              <a:rPr kumimoji="1" lang="ja-JP" altLang="en-US" smtClean="0"/>
              <a:t>‹#›</a:t>
            </a:fld>
            <a:endParaRPr kumimoji="1" lang="ja-JP" altLang="en-US"/>
          </a:p>
        </p:txBody>
      </p:sp>
    </p:spTree>
    <p:extLst>
      <p:ext uri="{BB962C8B-B14F-4D97-AF65-F5344CB8AC3E}">
        <p14:creationId xmlns:p14="http://schemas.microsoft.com/office/powerpoint/2010/main" val="30783967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799A39F-CC31-09DA-D1DD-F720BF8D6D09}"/>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A749BE95-B968-41C0-666C-CEAF6B14721D}"/>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7B60E2C1-354A-74D0-5B79-A6DF69F5912D}"/>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1F957286-E70C-AB0F-2D6E-06604AEC9893}"/>
              </a:ext>
            </a:extLst>
          </p:cNvPr>
          <p:cNvSpPr>
            <a:spLocks noGrp="1"/>
          </p:cNvSpPr>
          <p:nvPr>
            <p:ph type="dt" sz="half" idx="10"/>
          </p:nvPr>
        </p:nvSpPr>
        <p:spPr/>
        <p:txBody>
          <a:bodyPr/>
          <a:lstStyle/>
          <a:p>
            <a:fld id="{2539EE1C-BE3C-44FE-9EAA-7A6BDFC83A23}" type="datetimeFigureOut">
              <a:rPr kumimoji="1" lang="ja-JP" altLang="en-US" smtClean="0"/>
              <a:t>2022/10/3</a:t>
            </a:fld>
            <a:endParaRPr kumimoji="1" lang="ja-JP" altLang="en-US"/>
          </a:p>
        </p:txBody>
      </p:sp>
      <p:sp>
        <p:nvSpPr>
          <p:cNvPr id="6" name="フッター プレースホルダー 5">
            <a:extLst>
              <a:ext uri="{FF2B5EF4-FFF2-40B4-BE49-F238E27FC236}">
                <a16:creationId xmlns:a16="http://schemas.microsoft.com/office/drawing/2014/main" id="{92F07214-71C4-56B1-F3BF-9F2C5444CFFB}"/>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79FB1483-4BD7-2C30-F9BD-9F587D9D87CF}"/>
              </a:ext>
            </a:extLst>
          </p:cNvPr>
          <p:cNvSpPr>
            <a:spLocks noGrp="1"/>
          </p:cNvSpPr>
          <p:nvPr>
            <p:ph type="sldNum" sz="quarter" idx="12"/>
          </p:nvPr>
        </p:nvSpPr>
        <p:spPr/>
        <p:txBody>
          <a:bodyPr/>
          <a:lstStyle/>
          <a:p>
            <a:fld id="{2DDD0D1F-C173-4862-8347-44D0E0DF53F9}" type="slidenum">
              <a:rPr kumimoji="1" lang="ja-JP" altLang="en-US" smtClean="0"/>
              <a:t>‹#›</a:t>
            </a:fld>
            <a:endParaRPr kumimoji="1" lang="ja-JP" altLang="en-US"/>
          </a:p>
        </p:txBody>
      </p:sp>
    </p:spTree>
    <p:extLst>
      <p:ext uri="{BB962C8B-B14F-4D97-AF65-F5344CB8AC3E}">
        <p14:creationId xmlns:p14="http://schemas.microsoft.com/office/powerpoint/2010/main" val="14516465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0CE885E-60FE-B289-F92E-764DC3D1589F}"/>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5FBD8CB8-8C75-200F-5AEE-A88848EC094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FD4E68D9-0715-8AF6-40E0-225360E7762C}"/>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AB5C5926-D3D4-A904-1DA2-45E1CDC4DFC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EBCDC693-36C1-DB06-F147-8E50514B504B}"/>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DF3E8847-FFC1-DD0C-BE77-63DF92A8F300}"/>
              </a:ext>
            </a:extLst>
          </p:cNvPr>
          <p:cNvSpPr>
            <a:spLocks noGrp="1"/>
          </p:cNvSpPr>
          <p:nvPr>
            <p:ph type="dt" sz="half" idx="10"/>
          </p:nvPr>
        </p:nvSpPr>
        <p:spPr/>
        <p:txBody>
          <a:bodyPr/>
          <a:lstStyle/>
          <a:p>
            <a:fld id="{2539EE1C-BE3C-44FE-9EAA-7A6BDFC83A23}" type="datetimeFigureOut">
              <a:rPr kumimoji="1" lang="ja-JP" altLang="en-US" smtClean="0"/>
              <a:t>2022/10/3</a:t>
            </a:fld>
            <a:endParaRPr kumimoji="1" lang="ja-JP" altLang="en-US"/>
          </a:p>
        </p:txBody>
      </p:sp>
      <p:sp>
        <p:nvSpPr>
          <p:cNvPr id="8" name="フッター プレースホルダー 7">
            <a:extLst>
              <a:ext uri="{FF2B5EF4-FFF2-40B4-BE49-F238E27FC236}">
                <a16:creationId xmlns:a16="http://schemas.microsoft.com/office/drawing/2014/main" id="{25F5E637-A9C2-02C9-1691-A27CDF8ABECE}"/>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D7E1BD10-7034-1C2D-850F-96D205129678}"/>
              </a:ext>
            </a:extLst>
          </p:cNvPr>
          <p:cNvSpPr>
            <a:spLocks noGrp="1"/>
          </p:cNvSpPr>
          <p:nvPr>
            <p:ph type="sldNum" sz="quarter" idx="12"/>
          </p:nvPr>
        </p:nvSpPr>
        <p:spPr/>
        <p:txBody>
          <a:bodyPr/>
          <a:lstStyle/>
          <a:p>
            <a:fld id="{2DDD0D1F-C173-4862-8347-44D0E0DF53F9}" type="slidenum">
              <a:rPr kumimoji="1" lang="ja-JP" altLang="en-US" smtClean="0"/>
              <a:t>‹#›</a:t>
            </a:fld>
            <a:endParaRPr kumimoji="1" lang="ja-JP" altLang="en-US"/>
          </a:p>
        </p:txBody>
      </p:sp>
    </p:spTree>
    <p:extLst>
      <p:ext uri="{BB962C8B-B14F-4D97-AF65-F5344CB8AC3E}">
        <p14:creationId xmlns:p14="http://schemas.microsoft.com/office/powerpoint/2010/main" val="2000352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D696B8E-3137-D184-206E-0F60A7827869}"/>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26BE15F5-B53B-631E-39A3-910E6721F322}"/>
              </a:ext>
            </a:extLst>
          </p:cNvPr>
          <p:cNvSpPr>
            <a:spLocks noGrp="1"/>
          </p:cNvSpPr>
          <p:nvPr>
            <p:ph type="dt" sz="half" idx="10"/>
          </p:nvPr>
        </p:nvSpPr>
        <p:spPr/>
        <p:txBody>
          <a:bodyPr/>
          <a:lstStyle/>
          <a:p>
            <a:fld id="{2539EE1C-BE3C-44FE-9EAA-7A6BDFC83A23}" type="datetimeFigureOut">
              <a:rPr kumimoji="1" lang="ja-JP" altLang="en-US" smtClean="0"/>
              <a:t>2022/10/3</a:t>
            </a:fld>
            <a:endParaRPr kumimoji="1" lang="ja-JP" altLang="en-US"/>
          </a:p>
        </p:txBody>
      </p:sp>
      <p:sp>
        <p:nvSpPr>
          <p:cNvPr id="4" name="フッター プレースホルダー 3">
            <a:extLst>
              <a:ext uri="{FF2B5EF4-FFF2-40B4-BE49-F238E27FC236}">
                <a16:creationId xmlns:a16="http://schemas.microsoft.com/office/drawing/2014/main" id="{508D9E3F-0DA1-0C5E-6721-254B23FD9730}"/>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A644406B-D575-0870-528B-4E8ADB623B2A}"/>
              </a:ext>
            </a:extLst>
          </p:cNvPr>
          <p:cNvSpPr>
            <a:spLocks noGrp="1"/>
          </p:cNvSpPr>
          <p:nvPr>
            <p:ph type="sldNum" sz="quarter" idx="12"/>
          </p:nvPr>
        </p:nvSpPr>
        <p:spPr/>
        <p:txBody>
          <a:bodyPr/>
          <a:lstStyle/>
          <a:p>
            <a:fld id="{2DDD0D1F-C173-4862-8347-44D0E0DF53F9}" type="slidenum">
              <a:rPr kumimoji="1" lang="ja-JP" altLang="en-US" smtClean="0"/>
              <a:t>‹#›</a:t>
            </a:fld>
            <a:endParaRPr kumimoji="1" lang="ja-JP" altLang="en-US"/>
          </a:p>
        </p:txBody>
      </p:sp>
    </p:spTree>
    <p:extLst>
      <p:ext uri="{BB962C8B-B14F-4D97-AF65-F5344CB8AC3E}">
        <p14:creationId xmlns:p14="http://schemas.microsoft.com/office/powerpoint/2010/main" val="4073050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BF3EBCEC-6C4C-A95A-623C-113E91D87D50}"/>
              </a:ext>
            </a:extLst>
          </p:cNvPr>
          <p:cNvSpPr>
            <a:spLocks noGrp="1"/>
          </p:cNvSpPr>
          <p:nvPr>
            <p:ph type="dt" sz="half" idx="10"/>
          </p:nvPr>
        </p:nvSpPr>
        <p:spPr/>
        <p:txBody>
          <a:bodyPr/>
          <a:lstStyle/>
          <a:p>
            <a:fld id="{2539EE1C-BE3C-44FE-9EAA-7A6BDFC83A23}" type="datetimeFigureOut">
              <a:rPr kumimoji="1" lang="ja-JP" altLang="en-US" smtClean="0"/>
              <a:t>2022/10/3</a:t>
            </a:fld>
            <a:endParaRPr kumimoji="1" lang="ja-JP" altLang="en-US"/>
          </a:p>
        </p:txBody>
      </p:sp>
      <p:sp>
        <p:nvSpPr>
          <p:cNvPr id="3" name="フッター プレースホルダー 2">
            <a:extLst>
              <a:ext uri="{FF2B5EF4-FFF2-40B4-BE49-F238E27FC236}">
                <a16:creationId xmlns:a16="http://schemas.microsoft.com/office/drawing/2014/main" id="{81302BBE-FA91-6E40-F1AB-BA6B2FF48165}"/>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913ECFC1-A394-EAB0-BC3C-5D481712D25B}"/>
              </a:ext>
            </a:extLst>
          </p:cNvPr>
          <p:cNvSpPr>
            <a:spLocks noGrp="1"/>
          </p:cNvSpPr>
          <p:nvPr>
            <p:ph type="sldNum" sz="quarter" idx="12"/>
          </p:nvPr>
        </p:nvSpPr>
        <p:spPr/>
        <p:txBody>
          <a:bodyPr/>
          <a:lstStyle/>
          <a:p>
            <a:fld id="{2DDD0D1F-C173-4862-8347-44D0E0DF53F9}" type="slidenum">
              <a:rPr kumimoji="1" lang="ja-JP" altLang="en-US" smtClean="0"/>
              <a:t>‹#›</a:t>
            </a:fld>
            <a:endParaRPr kumimoji="1" lang="ja-JP" altLang="en-US"/>
          </a:p>
        </p:txBody>
      </p:sp>
    </p:spTree>
    <p:extLst>
      <p:ext uri="{BB962C8B-B14F-4D97-AF65-F5344CB8AC3E}">
        <p14:creationId xmlns:p14="http://schemas.microsoft.com/office/powerpoint/2010/main" val="9626571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448A6DC-B651-B6FE-3693-6F865A95027A}"/>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99135C00-9DFA-6356-B7D9-C339D62393B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10FF956D-C37F-5807-4975-2395FEAD3C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36EF8743-6880-309E-2C82-E8D0F443E6BB}"/>
              </a:ext>
            </a:extLst>
          </p:cNvPr>
          <p:cNvSpPr>
            <a:spLocks noGrp="1"/>
          </p:cNvSpPr>
          <p:nvPr>
            <p:ph type="dt" sz="half" idx="10"/>
          </p:nvPr>
        </p:nvSpPr>
        <p:spPr/>
        <p:txBody>
          <a:bodyPr/>
          <a:lstStyle/>
          <a:p>
            <a:fld id="{2539EE1C-BE3C-44FE-9EAA-7A6BDFC83A23}" type="datetimeFigureOut">
              <a:rPr kumimoji="1" lang="ja-JP" altLang="en-US" smtClean="0"/>
              <a:t>2022/10/3</a:t>
            </a:fld>
            <a:endParaRPr kumimoji="1" lang="ja-JP" altLang="en-US"/>
          </a:p>
        </p:txBody>
      </p:sp>
      <p:sp>
        <p:nvSpPr>
          <p:cNvPr id="6" name="フッター プレースホルダー 5">
            <a:extLst>
              <a:ext uri="{FF2B5EF4-FFF2-40B4-BE49-F238E27FC236}">
                <a16:creationId xmlns:a16="http://schemas.microsoft.com/office/drawing/2014/main" id="{27781FED-B841-4A0F-BC56-2EB943CF6481}"/>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5DE872E2-8EFA-03A2-3C0B-5BADE82703FC}"/>
              </a:ext>
            </a:extLst>
          </p:cNvPr>
          <p:cNvSpPr>
            <a:spLocks noGrp="1"/>
          </p:cNvSpPr>
          <p:nvPr>
            <p:ph type="sldNum" sz="quarter" idx="12"/>
          </p:nvPr>
        </p:nvSpPr>
        <p:spPr/>
        <p:txBody>
          <a:bodyPr/>
          <a:lstStyle/>
          <a:p>
            <a:fld id="{2DDD0D1F-C173-4862-8347-44D0E0DF53F9}" type="slidenum">
              <a:rPr kumimoji="1" lang="ja-JP" altLang="en-US" smtClean="0"/>
              <a:t>‹#›</a:t>
            </a:fld>
            <a:endParaRPr kumimoji="1" lang="ja-JP" altLang="en-US"/>
          </a:p>
        </p:txBody>
      </p:sp>
    </p:spTree>
    <p:extLst>
      <p:ext uri="{BB962C8B-B14F-4D97-AF65-F5344CB8AC3E}">
        <p14:creationId xmlns:p14="http://schemas.microsoft.com/office/powerpoint/2010/main" val="27667399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CA31FFD-E3E2-5500-E4F4-F92AEB60B183}"/>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0B19BB3F-8402-AB07-49D8-EBB226CB2D1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67218B00-3D07-30F1-DF18-FFE2D3ADB7D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7477661E-C885-C035-CD33-CD8D9A068D3F}"/>
              </a:ext>
            </a:extLst>
          </p:cNvPr>
          <p:cNvSpPr>
            <a:spLocks noGrp="1"/>
          </p:cNvSpPr>
          <p:nvPr>
            <p:ph type="dt" sz="half" idx="10"/>
          </p:nvPr>
        </p:nvSpPr>
        <p:spPr/>
        <p:txBody>
          <a:bodyPr/>
          <a:lstStyle/>
          <a:p>
            <a:fld id="{2539EE1C-BE3C-44FE-9EAA-7A6BDFC83A23}" type="datetimeFigureOut">
              <a:rPr kumimoji="1" lang="ja-JP" altLang="en-US" smtClean="0"/>
              <a:t>2022/10/3</a:t>
            </a:fld>
            <a:endParaRPr kumimoji="1" lang="ja-JP" altLang="en-US"/>
          </a:p>
        </p:txBody>
      </p:sp>
      <p:sp>
        <p:nvSpPr>
          <p:cNvPr id="6" name="フッター プレースホルダー 5">
            <a:extLst>
              <a:ext uri="{FF2B5EF4-FFF2-40B4-BE49-F238E27FC236}">
                <a16:creationId xmlns:a16="http://schemas.microsoft.com/office/drawing/2014/main" id="{A852F5DD-5BBD-BF4E-CD9F-25B8618852FA}"/>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95E8B591-A832-AE96-0298-5E0568633E5E}"/>
              </a:ext>
            </a:extLst>
          </p:cNvPr>
          <p:cNvSpPr>
            <a:spLocks noGrp="1"/>
          </p:cNvSpPr>
          <p:nvPr>
            <p:ph type="sldNum" sz="quarter" idx="12"/>
          </p:nvPr>
        </p:nvSpPr>
        <p:spPr/>
        <p:txBody>
          <a:bodyPr/>
          <a:lstStyle/>
          <a:p>
            <a:fld id="{2DDD0D1F-C173-4862-8347-44D0E0DF53F9}" type="slidenum">
              <a:rPr kumimoji="1" lang="ja-JP" altLang="en-US" smtClean="0"/>
              <a:t>‹#›</a:t>
            </a:fld>
            <a:endParaRPr kumimoji="1" lang="ja-JP" altLang="en-US"/>
          </a:p>
        </p:txBody>
      </p:sp>
    </p:spTree>
    <p:extLst>
      <p:ext uri="{BB962C8B-B14F-4D97-AF65-F5344CB8AC3E}">
        <p14:creationId xmlns:p14="http://schemas.microsoft.com/office/powerpoint/2010/main" val="679990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DFBC43CC-F0BB-EC89-6CA6-C15EE1394F2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33DF820E-767C-F4F5-303F-0B2C47A1163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CAC84310-CAC9-6AC3-080F-E589B5FC65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39EE1C-BE3C-44FE-9EAA-7A6BDFC83A23}" type="datetimeFigureOut">
              <a:rPr kumimoji="1" lang="ja-JP" altLang="en-US" smtClean="0"/>
              <a:t>2022/10/3</a:t>
            </a:fld>
            <a:endParaRPr kumimoji="1" lang="ja-JP" altLang="en-US"/>
          </a:p>
        </p:txBody>
      </p:sp>
      <p:sp>
        <p:nvSpPr>
          <p:cNvPr id="5" name="フッター プレースホルダー 4">
            <a:extLst>
              <a:ext uri="{FF2B5EF4-FFF2-40B4-BE49-F238E27FC236}">
                <a16:creationId xmlns:a16="http://schemas.microsoft.com/office/drawing/2014/main" id="{8A60484E-8456-2FF5-5F77-AA6A6CB314E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C6BA91C1-89A6-8609-DD8D-E9C10178625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D0D1F-C173-4862-8347-44D0E0DF53F9}" type="slidenum">
              <a:rPr kumimoji="1" lang="ja-JP" altLang="en-US" smtClean="0"/>
              <a:t>‹#›</a:t>
            </a:fld>
            <a:endParaRPr kumimoji="1" lang="ja-JP" altLang="en-US"/>
          </a:p>
        </p:txBody>
      </p:sp>
    </p:spTree>
    <p:extLst>
      <p:ext uri="{BB962C8B-B14F-4D97-AF65-F5344CB8AC3E}">
        <p14:creationId xmlns:p14="http://schemas.microsoft.com/office/powerpoint/2010/main" val="28478269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0D185CA4-B7EE-A58A-1A2D-9D84BDD83631}"/>
              </a:ext>
            </a:extLst>
          </p:cNvPr>
          <p:cNvSpPr txBox="1"/>
          <p:nvPr/>
        </p:nvSpPr>
        <p:spPr>
          <a:xfrm>
            <a:off x="1632057" y="3228486"/>
            <a:ext cx="8927885" cy="923330"/>
          </a:xfrm>
          <a:prstGeom prst="rect">
            <a:avLst/>
          </a:prstGeom>
          <a:noFill/>
        </p:spPr>
        <p:txBody>
          <a:bodyPr wrap="square" rtlCol="0">
            <a:spAutoFit/>
          </a:bodyPr>
          <a:lstStyle/>
          <a:p>
            <a:r>
              <a:rPr lang="ja-JP" altLang="en-US" sz="54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ノア家庭にかけた神様の願い</a:t>
            </a:r>
            <a:endParaRPr kumimoji="1" lang="ja-JP" altLang="en-US" sz="5400" dirty="0">
              <a:latin typeface="UD デジタル 教科書体 NK-B" panose="02020700000000000000" pitchFamily="18" charset="-128"/>
              <a:ea typeface="UD デジタル 教科書体 NK-B" panose="02020700000000000000" pitchFamily="18" charset="-128"/>
            </a:endParaRPr>
          </a:p>
        </p:txBody>
      </p:sp>
      <p:sp>
        <p:nvSpPr>
          <p:cNvPr id="3" name="テキスト ボックス 2">
            <a:extLst>
              <a:ext uri="{FF2B5EF4-FFF2-40B4-BE49-F238E27FC236}">
                <a16:creationId xmlns:a16="http://schemas.microsoft.com/office/drawing/2014/main" id="{0E9C812F-25C7-6E7A-B1DE-6D840665A9BE}"/>
              </a:ext>
            </a:extLst>
          </p:cNvPr>
          <p:cNvSpPr txBox="1"/>
          <p:nvPr/>
        </p:nvSpPr>
        <p:spPr>
          <a:xfrm>
            <a:off x="4317681" y="1962782"/>
            <a:ext cx="3979332" cy="1015663"/>
          </a:xfrm>
          <a:prstGeom prst="rect">
            <a:avLst/>
          </a:prstGeom>
          <a:noFill/>
        </p:spPr>
        <p:txBody>
          <a:bodyPr wrap="square" rtlCol="0">
            <a:spAutoFit/>
          </a:bodyPr>
          <a:lstStyle/>
          <a:p>
            <a:r>
              <a:rPr kumimoji="1" lang="ja-JP" altLang="en-US" sz="6000" dirty="0">
                <a:latin typeface="UD デジタル 教科書体 NK-B" panose="02020700000000000000" pitchFamily="18" charset="-128"/>
                <a:ea typeface="UD デジタル 教科書体 NK-B" panose="02020700000000000000" pitchFamily="18" charset="-128"/>
              </a:rPr>
              <a:t>復帰摂理</a:t>
            </a:r>
          </a:p>
        </p:txBody>
      </p:sp>
      <p:sp>
        <p:nvSpPr>
          <p:cNvPr id="4" name="テキスト ボックス 3">
            <a:extLst>
              <a:ext uri="{FF2B5EF4-FFF2-40B4-BE49-F238E27FC236}">
                <a16:creationId xmlns:a16="http://schemas.microsoft.com/office/drawing/2014/main" id="{BA1066F5-BCF4-D1B6-FEF2-028D700A8FCA}"/>
              </a:ext>
            </a:extLst>
          </p:cNvPr>
          <p:cNvSpPr txBox="1"/>
          <p:nvPr/>
        </p:nvSpPr>
        <p:spPr>
          <a:xfrm>
            <a:off x="4489937" y="1712741"/>
            <a:ext cx="3294185" cy="369332"/>
          </a:xfrm>
          <a:prstGeom prst="rect">
            <a:avLst/>
          </a:prstGeom>
          <a:noFill/>
        </p:spPr>
        <p:txBody>
          <a:bodyPr wrap="square" rtlCol="0">
            <a:spAutoFit/>
          </a:bodyPr>
          <a:lstStyle/>
          <a:p>
            <a:r>
              <a:rPr lang="ja-JP" altLang="en-US" dirty="0">
                <a:latin typeface="UD デジタル 教科書体 NK-B" panose="02020700000000000000" pitchFamily="18" charset="-128"/>
                <a:ea typeface="UD デジタル 教科書体 NK-B" panose="02020700000000000000" pitchFamily="18" charset="-128"/>
              </a:rPr>
              <a:t>ふっ　　　　き　　　せつ　　　　り</a:t>
            </a:r>
            <a:endParaRPr kumimoji="1" lang="ja-JP" altLang="en-US" dirty="0">
              <a:latin typeface="UD デジタル 教科書体 NK-B" panose="02020700000000000000" pitchFamily="18" charset="-128"/>
              <a:ea typeface="UD デジタル 教科書体 NK-B" panose="02020700000000000000" pitchFamily="18" charset="-128"/>
            </a:endParaRPr>
          </a:p>
        </p:txBody>
      </p:sp>
      <p:sp>
        <p:nvSpPr>
          <p:cNvPr id="5" name="テキスト ボックス 4">
            <a:extLst>
              <a:ext uri="{FF2B5EF4-FFF2-40B4-BE49-F238E27FC236}">
                <a16:creationId xmlns:a16="http://schemas.microsoft.com/office/drawing/2014/main" id="{E82FB3C6-40FC-CB30-6498-8CB5BEB1F34A}"/>
              </a:ext>
            </a:extLst>
          </p:cNvPr>
          <p:cNvSpPr txBox="1"/>
          <p:nvPr/>
        </p:nvSpPr>
        <p:spPr>
          <a:xfrm>
            <a:off x="3024353" y="3012288"/>
            <a:ext cx="6635263" cy="369332"/>
          </a:xfrm>
          <a:prstGeom prst="rect">
            <a:avLst/>
          </a:prstGeom>
          <a:noFill/>
        </p:spPr>
        <p:txBody>
          <a:bodyPr wrap="square" rtlCol="0">
            <a:spAutoFit/>
          </a:bodyPr>
          <a:lstStyle/>
          <a:p>
            <a:r>
              <a:rPr kumimoji="1" lang="ja-JP" altLang="en-US" dirty="0">
                <a:latin typeface="UD デジタル 教科書体 NK-B" panose="02020700000000000000" pitchFamily="18" charset="-128"/>
                <a:ea typeface="UD デジタル 教科書体 NK-B" panose="02020700000000000000" pitchFamily="18" charset="-128"/>
              </a:rPr>
              <a:t>か　　 てい　　　　　　　　　　　　　　　　　　　　　　かみ  　さま　　　　　　　ねが</a:t>
            </a:r>
          </a:p>
        </p:txBody>
      </p:sp>
    </p:spTree>
    <p:extLst>
      <p:ext uri="{BB962C8B-B14F-4D97-AF65-F5344CB8AC3E}">
        <p14:creationId xmlns:p14="http://schemas.microsoft.com/office/powerpoint/2010/main" val="39140410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楕円 17">
            <a:extLst>
              <a:ext uri="{FF2B5EF4-FFF2-40B4-BE49-F238E27FC236}">
                <a16:creationId xmlns:a16="http://schemas.microsoft.com/office/drawing/2014/main" id="{C6013EDB-9A5F-211A-9357-843EEE359169}"/>
              </a:ext>
            </a:extLst>
          </p:cNvPr>
          <p:cNvSpPr/>
          <p:nvPr/>
        </p:nvSpPr>
        <p:spPr>
          <a:xfrm>
            <a:off x="3820499" y="4133314"/>
            <a:ext cx="2365166" cy="2190993"/>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楕円 16">
            <a:extLst>
              <a:ext uri="{FF2B5EF4-FFF2-40B4-BE49-F238E27FC236}">
                <a16:creationId xmlns:a16="http://schemas.microsoft.com/office/drawing/2014/main" id="{5D9D2755-ACDD-1EBE-77F4-EDCAAD67C625}"/>
              </a:ext>
            </a:extLst>
          </p:cNvPr>
          <p:cNvSpPr/>
          <p:nvPr/>
        </p:nvSpPr>
        <p:spPr>
          <a:xfrm>
            <a:off x="383177" y="1465356"/>
            <a:ext cx="2365166" cy="219099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a:extLst>
              <a:ext uri="{FF2B5EF4-FFF2-40B4-BE49-F238E27FC236}">
                <a16:creationId xmlns:a16="http://schemas.microsoft.com/office/drawing/2014/main" id="{409E1362-89E2-CDD2-9E1C-FFB2CA04524E}"/>
              </a:ext>
            </a:extLst>
          </p:cNvPr>
          <p:cNvSpPr txBox="1"/>
          <p:nvPr/>
        </p:nvSpPr>
        <p:spPr>
          <a:xfrm>
            <a:off x="4310422" y="4805901"/>
            <a:ext cx="1883229" cy="923330"/>
          </a:xfrm>
          <a:prstGeom prst="rect">
            <a:avLst/>
          </a:prstGeom>
          <a:noFill/>
        </p:spPr>
        <p:txBody>
          <a:bodyPr wrap="square" rtlCol="0">
            <a:spAutoFit/>
          </a:bodyPr>
          <a:lstStyle/>
          <a:p>
            <a:r>
              <a:rPr lang="ja-JP" altLang="en-US" sz="5400" dirty="0">
                <a:latin typeface="UD デジタル 教科書体 NK-B" panose="02020700000000000000" pitchFamily="18" charset="-128"/>
                <a:ea typeface="UD デジタル 教科書体 NK-B" panose="02020700000000000000" pitchFamily="18" charset="-128"/>
              </a:rPr>
              <a:t>ハム</a:t>
            </a:r>
            <a:endParaRPr kumimoji="1" lang="ja-JP" altLang="en-US" sz="5400" dirty="0">
              <a:latin typeface="UD デジタル 教科書体 NK-B" panose="02020700000000000000" pitchFamily="18" charset="-128"/>
              <a:ea typeface="UD デジタル 教科書体 NK-B" panose="02020700000000000000" pitchFamily="18" charset="-128"/>
            </a:endParaRPr>
          </a:p>
        </p:txBody>
      </p:sp>
      <p:sp>
        <p:nvSpPr>
          <p:cNvPr id="5" name="テキスト ボックス 4">
            <a:extLst>
              <a:ext uri="{FF2B5EF4-FFF2-40B4-BE49-F238E27FC236}">
                <a16:creationId xmlns:a16="http://schemas.microsoft.com/office/drawing/2014/main" id="{10152E33-1CC7-96D6-ADEE-E16779BE4052}"/>
              </a:ext>
            </a:extLst>
          </p:cNvPr>
          <p:cNvSpPr txBox="1"/>
          <p:nvPr/>
        </p:nvSpPr>
        <p:spPr>
          <a:xfrm>
            <a:off x="754035" y="2167643"/>
            <a:ext cx="1655367" cy="923330"/>
          </a:xfrm>
          <a:prstGeom prst="rect">
            <a:avLst/>
          </a:prstGeom>
          <a:noFill/>
        </p:spPr>
        <p:txBody>
          <a:bodyPr wrap="square" rtlCol="0">
            <a:spAutoFit/>
          </a:bodyPr>
          <a:lstStyle/>
          <a:p>
            <a:r>
              <a:rPr lang="ja-JP" altLang="en-US" sz="5400" dirty="0">
                <a:latin typeface="UD デジタル 教科書体 NK-B" panose="02020700000000000000" pitchFamily="18" charset="-128"/>
                <a:ea typeface="UD デジタル 教科書体 NK-B" panose="02020700000000000000" pitchFamily="18" charset="-128"/>
              </a:rPr>
              <a:t>セム</a:t>
            </a:r>
            <a:endParaRPr kumimoji="1" lang="ja-JP" altLang="en-US" sz="5400" dirty="0">
              <a:latin typeface="UD デジタル 教科書体 NK-B" panose="02020700000000000000" pitchFamily="18" charset="-128"/>
              <a:ea typeface="UD デジタル 教科書体 NK-B" panose="02020700000000000000" pitchFamily="18" charset="-128"/>
            </a:endParaRPr>
          </a:p>
        </p:txBody>
      </p:sp>
      <p:sp>
        <p:nvSpPr>
          <p:cNvPr id="6" name="テキスト ボックス 5">
            <a:extLst>
              <a:ext uri="{FF2B5EF4-FFF2-40B4-BE49-F238E27FC236}">
                <a16:creationId xmlns:a16="http://schemas.microsoft.com/office/drawing/2014/main" id="{893AB8E7-F77D-1551-E3E9-A368EEA4BEEE}"/>
              </a:ext>
            </a:extLst>
          </p:cNvPr>
          <p:cNvSpPr txBox="1"/>
          <p:nvPr/>
        </p:nvSpPr>
        <p:spPr>
          <a:xfrm>
            <a:off x="5259638" y="302991"/>
            <a:ext cx="6622869" cy="3047437"/>
          </a:xfrm>
          <a:prstGeom prst="rect">
            <a:avLst/>
          </a:prstGeom>
          <a:noFill/>
        </p:spPr>
        <p:txBody>
          <a:bodyPr wrap="square" rtlCol="0">
            <a:spAutoFit/>
          </a:bodyPr>
          <a:lstStyle/>
          <a:p>
            <a:pPr algn="ctr">
              <a:lnSpc>
                <a:spcPct val="150000"/>
              </a:lnSpc>
            </a:pPr>
            <a:r>
              <a:rPr lang="ja-JP" altLang="en-US" sz="4400" kern="100" dirty="0">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セムとハムが父親の</a:t>
            </a:r>
            <a:endParaRPr lang="en-US" altLang="ja-JP" sz="4400" kern="100" dirty="0">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endParaRPr>
          </a:p>
          <a:p>
            <a:pPr algn="ctr">
              <a:lnSpc>
                <a:spcPct val="150000"/>
              </a:lnSpc>
            </a:pPr>
            <a:r>
              <a:rPr lang="ja-JP" altLang="en-US" sz="4400" kern="100" dirty="0">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ノアがどのような状態であっても信じ愛する</a:t>
            </a:r>
            <a:endParaRPr lang="en-US" altLang="ja-JP" sz="4400" kern="100" dirty="0">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endParaRPr>
          </a:p>
        </p:txBody>
      </p:sp>
      <p:sp>
        <p:nvSpPr>
          <p:cNvPr id="7" name="矢印: 下 6">
            <a:extLst>
              <a:ext uri="{FF2B5EF4-FFF2-40B4-BE49-F238E27FC236}">
                <a16:creationId xmlns:a16="http://schemas.microsoft.com/office/drawing/2014/main" id="{44A25D97-F950-8290-FEDE-99313EF636F6}"/>
              </a:ext>
            </a:extLst>
          </p:cNvPr>
          <p:cNvSpPr/>
          <p:nvPr/>
        </p:nvSpPr>
        <p:spPr>
          <a:xfrm>
            <a:off x="7968343" y="3372544"/>
            <a:ext cx="1581026" cy="64996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1B98AA93-BB20-ACA3-1CAD-1A2F3B731F0C}"/>
              </a:ext>
            </a:extLst>
          </p:cNvPr>
          <p:cNvSpPr txBox="1"/>
          <p:nvPr/>
        </p:nvSpPr>
        <p:spPr>
          <a:xfrm>
            <a:off x="6854063" y="4215057"/>
            <a:ext cx="4375975" cy="1200329"/>
          </a:xfrm>
          <a:prstGeom prst="rect">
            <a:avLst/>
          </a:prstGeom>
          <a:noFill/>
        </p:spPr>
        <p:txBody>
          <a:bodyPr wrap="square" rtlCol="0">
            <a:spAutoFit/>
          </a:bodyPr>
          <a:lstStyle/>
          <a:p>
            <a:r>
              <a:rPr lang="ja-JP" altLang="en-US" sz="7200" kern="100" dirty="0">
                <a:solidFill>
                  <a:srgbClr val="0070C0"/>
                </a:solidFill>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実体</a:t>
            </a:r>
            <a:r>
              <a:rPr kumimoji="1" lang="ja-JP" altLang="en-US" sz="7200" kern="100" dirty="0">
                <a:solidFill>
                  <a:srgbClr val="0070C0"/>
                </a:solidFill>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基台</a:t>
            </a:r>
            <a:endParaRPr kumimoji="1" lang="ja-JP" altLang="en-US" sz="7200" dirty="0">
              <a:solidFill>
                <a:srgbClr val="0070C0"/>
              </a:solidFill>
              <a:latin typeface="UD デジタル 教科書体 NK-B" panose="02020700000000000000" pitchFamily="18" charset="-128"/>
              <a:ea typeface="UD デジタル 教科書体 NK-B" panose="02020700000000000000" pitchFamily="18" charset="-128"/>
            </a:endParaRPr>
          </a:p>
        </p:txBody>
      </p:sp>
      <p:pic>
        <p:nvPicPr>
          <p:cNvPr id="9" name="Picture 2">
            <a:extLst>
              <a:ext uri="{FF2B5EF4-FFF2-40B4-BE49-F238E27FC236}">
                <a16:creationId xmlns:a16="http://schemas.microsoft.com/office/drawing/2014/main" id="{E30E89D4-E2BA-49B7-E901-0CCA6BE60A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9733" y="2892345"/>
            <a:ext cx="2677142" cy="2474409"/>
          </a:xfrm>
          <a:prstGeom prst="rect">
            <a:avLst/>
          </a:prstGeom>
          <a:noFill/>
          <a:extLst>
            <a:ext uri="{909E8E84-426E-40DD-AFC4-6F175D3DCCD1}">
              <a14:hiddenFill xmlns:a14="http://schemas.microsoft.com/office/drawing/2010/main">
                <a:solidFill>
                  <a:srgbClr val="FFFFFF"/>
                </a:solidFill>
              </a14:hiddenFill>
            </a:ext>
          </a:extLst>
        </p:spPr>
      </p:pic>
      <p:sp>
        <p:nvSpPr>
          <p:cNvPr id="10" name="矢印: 左カーブ 9">
            <a:extLst>
              <a:ext uri="{FF2B5EF4-FFF2-40B4-BE49-F238E27FC236}">
                <a16:creationId xmlns:a16="http://schemas.microsoft.com/office/drawing/2014/main" id="{4C101126-DF0A-EF2F-031C-516670047601}"/>
              </a:ext>
            </a:extLst>
          </p:cNvPr>
          <p:cNvSpPr/>
          <p:nvPr/>
        </p:nvSpPr>
        <p:spPr>
          <a:xfrm rot="18615478">
            <a:off x="3599178" y="1945718"/>
            <a:ext cx="809625" cy="2005006"/>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1" name="矢印: 左カーブ 10">
            <a:extLst>
              <a:ext uri="{FF2B5EF4-FFF2-40B4-BE49-F238E27FC236}">
                <a16:creationId xmlns:a16="http://schemas.microsoft.com/office/drawing/2014/main" id="{3B3D8E5E-3FAA-BF4F-437D-543A5F3E6201}"/>
              </a:ext>
            </a:extLst>
          </p:cNvPr>
          <p:cNvSpPr/>
          <p:nvPr/>
        </p:nvSpPr>
        <p:spPr>
          <a:xfrm rot="7638949">
            <a:off x="2236359" y="4025676"/>
            <a:ext cx="809625" cy="2047141"/>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2" name="テキスト ボックス 11">
            <a:extLst>
              <a:ext uri="{FF2B5EF4-FFF2-40B4-BE49-F238E27FC236}">
                <a16:creationId xmlns:a16="http://schemas.microsoft.com/office/drawing/2014/main" id="{278E3A3A-7ED9-9B43-28B9-34FCF4CFDCF8}"/>
              </a:ext>
            </a:extLst>
          </p:cNvPr>
          <p:cNvSpPr txBox="1"/>
          <p:nvPr/>
        </p:nvSpPr>
        <p:spPr>
          <a:xfrm>
            <a:off x="537887" y="302298"/>
            <a:ext cx="3792500" cy="830997"/>
          </a:xfrm>
          <a:prstGeom prst="rect">
            <a:avLst/>
          </a:prstGeom>
          <a:noFill/>
        </p:spPr>
        <p:txBody>
          <a:bodyPr wrap="square" rtlCol="0">
            <a:spAutoFit/>
          </a:bodyPr>
          <a:lstStyle/>
          <a:p>
            <a:r>
              <a:rPr lang="ja-JP" altLang="en-US" sz="48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蕩減条件②</a:t>
            </a:r>
            <a:endParaRPr kumimoji="1" lang="ja-JP" altLang="en-US" sz="4800" dirty="0">
              <a:latin typeface="UD デジタル 教科書体 NK-B" panose="02020700000000000000" pitchFamily="18" charset="-128"/>
              <a:ea typeface="UD デジタル 教科書体 NK-B" panose="02020700000000000000" pitchFamily="18" charset="-128"/>
            </a:endParaRPr>
          </a:p>
        </p:txBody>
      </p:sp>
      <p:sp>
        <p:nvSpPr>
          <p:cNvPr id="13" name="テキスト ボックス 12">
            <a:extLst>
              <a:ext uri="{FF2B5EF4-FFF2-40B4-BE49-F238E27FC236}">
                <a16:creationId xmlns:a16="http://schemas.microsoft.com/office/drawing/2014/main" id="{66BAEF2B-AED2-7226-C246-AC02B4FD69A3}"/>
              </a:ext>
            </a:extLst>
          </p:cNvPr>
          <p:cNvSpPr txBox="1"/>
          <p:nvPr/>
        </p:nvSpPr>
        <p:spPr>
          <a:xfrm>
            <a:off x="726580" y="118565"/>
            <a:ext cx="2542368" cy="276999"/>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とう　　　 　げん　 　じょう　　　　けん　</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
        <p:nvSpPr>
          <p:cNvPr id="14" name="テキスト ボックス 13">
            <a:extLst>
              <a:ext uri="{FF2B5EF4-FFF2-40B4-BE49-F238E27FC236}">
                <a16:creationId xmlns:a16="http://schemas.microsoft.com/office/drawing/2014/main" id="{95DED650-B81E-CEF6-56D7-A2FF9E915372}"/>
              </a:ext>
            </a:extLst>
          </p:cNvPr>
          <p:cNvSpPr txBox="1"/>
          <p:nvPr/>
        </p:nvSpPr>
        <p:spPr>
          <a:xfrm>
            <a:off x="9279322" y="395910"/>
            <a:ext cx="1112908" cy="276999"/>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ちち　　　　おや　　</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
        <p:nvSpPr>
          <p:cNvPr id="15" name="テキスト ボックス 14">
            <a:extLst>
              <a:ext uri="{FF2B5EF4-FFF2-40B4-BE49-F238E27FC236}">
                <a16:creationId xmlns:a16="http://schemas.microsoft.com/office/drawing/2014/main" id="{A4F5A732-C1C9-60B6-6C89-293BB270F659}"/>
              </a:ext>
            </a:extLst>
          </p:cNvPr>
          <p:cNvSpPr txBox="1"/>
          <p:nvPr/>
        </p:nvSpPr>
        <p:spPr>
          <a:xfrm>
            <a:off x="9767081" y="1353857"/>
            <a:ext cx="3975743" cy="281054"/>
          </a:xfrm>
          <a:prstGeom prst="rect">
            <a:avLst/>
          </a:prstGeom>
          <a:noFill/>
        </p:spPr>
        <p:txBody>
          <a:bodyPr wrap="square" rtlCol="0">
            <a:spAutoFit/>
          </a:bodyPr>
          <a:lstStyle/>
          <a:p>
            <a:r>
              <a:rPr kumimoji="1" lang="ja-JP" altLang="en-US" sz="1200" dirty="0">
                <a:latin typeface="UD デジタル 教科書体 NK-B" panose="02020700000000000000" pitchFamily="18" charset="-128"/>
                <a:ea typeface="UD デジタル 教科書体 NK-B" panose="02020700000000000000" pitchFamily="18" charset="-128"/>
              </a:rPr>
              <a:t>じょう　 　たい</a:t>
            </a:r>
          </a:p>
        </p:txBody>
      </p:sp>
      <p:sp>
        <p:nvSpPr>
          <p:cNvPr id="16" name="テキスト ボックス 15">
            <a:extLst>
              <a:ext uri="{FF2B5EF4-FFF2-40B4-BE49-F238E27FC236}">
                <a16:creationId xmlns:a16="http://schemas.microsoft.com/office/drawing/2014/main" id="{3D99537A-D702-6954-B70B-3D53E5F79274}"/>
              </a:ext>
            </a:extLst>
          </p:cNvPr>
          <p:cNvSpPr txBox="1"/>
          <p:nvPr/>
        </p:nvSpPr>
        <p:spPr>
          <a:xfrm>
            <a:off x="7131791" y="4067126"/>
            <a:ext cx="3544836" cy="338554"/>
          </a:xfrm>
          <a:prstGeom prst="rect">
            <a:avLst/>
          </a:prstGeom>
          <a:noFill/>
        </p:spPr>
        <p:txBody>
          <a:bodyPr wrap="square" rtlCol="0">
            <a:spAutoFit/>
          </a:bodyPr>
          <a:lstStyle/>
          <a:p>
            <a:r>
              <a:rPr lang="ja-JP" altLang="en-US" sz="1600" dirty="0">
                <a:latin typeface="UD デジタル 教科書体 NK-B" panose="02020700000000000000" pitchFamily="18" charset="-128"/>
                <a:ea typeface="UD デジタル 教科書体 NK-B" panose="02020700000000000000" pitchFamily="18" charset="-128"/>
              </a:rPr>
              <a:t>じっ　　　　  たい　　 　 　き　　　　　 だい</a:t>
            </a:r>
            <a:endParaRPr kumimoji="1" lang="ja-JP" altLang="en-US" sz="1600" dirty="0">
              <a:latin typeface="UD デジタル 教科書体 NK-B" panose="02020700000000000000" pitchFamily="18" charset="-128"/>
              <a:ea typeface="UD デジタル 教科書体 NK-B" panose="02020700000000000000" pitchFamily="18" charset="-128"/>
            </a:endParaRPr>
          </a:p>
        </p:txBody>
      </p:sp>
      <p:sp>
        <p:nvSpPr>
          <p:cNvPr id="19" name="テキスト ボックス 18">
            <a:extLst>
              <a:ext uri="{FF2B5EF4-FFF2-40B4-BE49-F238E27FC236}">
                <a16:creationId xmlns:a16="http://schemas.microsoft.com/office/drawing/2014/main" id="{84E23A51-1E12-4282-1B1E-A64F4B27F027}"/>
              </a:ext>
            </a:extLst>
          </p:cNvPr>
          <p:cNvSpPr txBox="1"/>
          <p:nvPr/>
        </p:nvSpPr>
        <p:spPr>
          <a:xfrm>
            <a:off x="8332369" y="2362181"/>
            <a:ext cx="3975743" cy="281054"/>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しん　　　　　　　　あい</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
        <p:nvSpPr>
          <p:cNvPr id="2" name="星: 10 pt 1">
            <a:extLst>
              <a:ext uri="{FF2B5EF4-FFF2-40B4-BE49-F238E27FC236}">
                <a16:creationId xmlns:a16="http://schemas.microsoft.com/office/drawing/2014/main" id="{C891A549-CFF3-8B72-292F-F6DDEEADDC87}"/>
              </a:ext>
            </a:extLst>
          </p:cNvPr>
          <p:cNvSpPr/>
          <p:nvPr/>
        </p:nvSpPr>
        <p:spPr>
          <a:xfrm>
            <a:off x="8904209" y="5105144"/>
            <a:ext cx="3066844" cy="1725995"/>
          </a:xfrm>
          <a:prstGeom prst="star1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a:extLst>
              <a:ext uri="{FF2B5EF4-FFF2-40B4-BE49-F238E27FC236}">
                <a16:creationId xmlns:a16="http://schemas.microsoft.com/office/drawing/2014/main" id="{6FCE2579-203F-1394-D7EB-6A9D1C85D0DA}"/>
              </a:ext>
            </a:extLst>
          </p:cNvPr>
          <p:cNvSpPr txBox="1"/>
          <p:nvPr/>
        </p:nvSpPr>
        <p:spPr>
          <a:xfrm>
            <a:off x="9284245" y="5560390"/>
            <a:ext cx="2414269" cy="1107996"/>
          </a:xfrm>
          <a:prstGeom prst="rect">
            <a:avLst/>
          </a:prstGeom>
          <a:noFill/>
        </p:spPr>
        <p:txBody>
          <a:bodyPr wrap="square" rtlCol="0">
            <a:spAutoFit/>
          </a:bodyPr>
          <a:lstStyle/>
          <a:p>
            <a:r>
              <a:rPr lang="ja-JP" altLang="en-US" sz="66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失敗！</a:t>
            </a:r>
            <a:endParaRPr kumimoji="1" lang="ja-JP" altLang="en-US" sz="6600" dirty="0">
              <a:latin typeface="UD デジタル 教科書体 NK-B" panose="02020700000000000000" pitchFamily="18" charset="-128"/>
              <a:ea typeface="UD デジタル 教科書体 NK-B" panose="02020700000000000000" pitchFamily="18" charset="-128"/>
            </a:endParaRPr>
          </a:p>
        </p:txBody>
      </p:sp>
      <p:sp>
        <p:nvSpPr>
          <p:cNvPr id="20" name="テキスト ボックス 19">
            <a:extLst>
              <a:ext uri="{FF2B5EF4-FFF2-40B4-BE49-F238E27FC236}">
                <a16:creationId xmlns:a16="http://schemas.microsoft.com/office/drawing/2014/main" id="{1F3494CC-B019-1B5D-3F30-738CCA1EB4E4}"/>
              </a:ext>
            </a:extLst>
          </p:cNvPr>
          <p:cNvSpPr txBox="1"/>
          <p:nvPr/>
        </p:nvSpPr>
        <p:spPr>
          <a:xfrm>
            <a:off x="9549369" y="5366754"/>
            <a:ext cx="1910516" cy="338554"/>
          </a:xfrm>
          <a:prstGeom prst="rect">
            <a:avLst/>
          </a:prstGeom>
          <a:noFill/>
        </p:spPr>
        <p:txBody>
          <a:bodyPr wrap="square" rtlCol="0">
            <a:spAutoFit/>
          </a:bodyPr>
          <a:lstStyle/>
          <a:p>
            <a:r>
              <a:rPr lang="ja-JP" altLang="en-US" sz="1600" dirty="0">
                <a:latin typeface="UD デジタル 教科書体 NK-B" panose="02020700000000000000" pitchFamily="18" charset="-128"/>
                <a:ea typeface="UD デジタル 教科書体 NK-B" panose="02020700000000000000" pitchFamily="18" charset="-128"/>
              </a:rPr>
              <a:t>しっ　　　　ぱい</a:t>
            </a:r>
            <a:endParaRPr kumimoji="1" lang="ja-JP" altLang="en-US" sz="1600"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4090508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6" grpId="0"/>
      <p:bldP spid="2" grpId="0" animBg="1"/>
      <p:bldP spid="3"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6B899855-4647-C484-C665-9CFA95B6E4A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0846" t="5932" r="50452" b="47795"/>
          <a:stretch/>
        </p:blipFill>
        <p:spPr>
          <a:xfrm>
            <a:off x="0" y="0"/>
            <a:ext cx="6014358" cy="6858000"/>
          </a:xfrm>
          <a:prstGeom prst="rect">
            <a:avLst/>
          </a:prstGeom>
        </p:spPr>
      </p:pic>
      <p:sp>
        <p:nvSpPr>
          <p:cNvPr id="3" name="テキスト ボックス 2">
            <a:extLst>
              <a:ext uri="{FF2B5EF4-FFF2-40B4-BE49-F238E27FC236}">
                <a16:creationId xmlns:a16="http://schemas.microsoft.com/office/drawing/2014/main" id="{4B51E2B9-9454-83CC-A469-33649FC6AF4A}"/>
              </a:ext>
            </a:extLst>
          </p:cNvPr>
          <p:cNvSpPr txBox="1"/>
          <p:nvPr/>
        </p:nvSpPr>
        <p:spPr>
          <a:xfrm>
            <a:off x="6177645" y="780372"/>
            <a:ext cx="5812973" cy="5548827"/>
          </a:xfrm>
          <a:prstGeom prst="rect">
            <a:avLst/>
          </a:prstGeom>
          <a:noFill/>
        </p:spPr>
        <p:txBody>
          <a:bodyPr wrap="square" rtlCol="0">
            <a:spAutoFit/>
          </a:bodyPr>
          <a:lstStyle/>
          <a:p>
            <a:pPr algn="ctr">
              <a:lnSpc>
                <a:spcPct val="150000"/>
              </a:lnSpc>
            </a:pPr>
            <a:r>
              <a:rPr lang="ja-JP" altLang="en-US" sz="4000" kern="100" dirty="0">
                <a:solidFill>
                  <a:srgbClr val="0070C0"/>
                </a:solidFill>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ノアはなぜ裸で</a:t>
            </a:r>
            <a:endParaRPr lang="en-US" altLang="ja-JP" sz="4000" kern="100" dirty="0">
              <a:solidFill>
                <a:srgbClr val="0070C0"/>
              </a:solidFill>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endParaRPr>
          </a:p>
          <a:p>
            <a:pPr algn="ctr">
              <a:lnSpc>
                <a:spcPct val="150000"/>
              </a:lnSpc>
            </a:pPr>
            <a:r>
              <a:rPr lang="ja-JP" altLang="en-US" sz="4000" kern="100" dirty="0">
                <a:solidFill>
                  <a:srgbClr val="0070C0"/>
                </a:solidFill>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寝ていたのか？</a:t>
            </a:r>
            <a:endParaRPr lang="en-US" altLang="ja-JP" sz="4000" kern="100" dirty="0">
              <a:solidFill>
                <a:srgbClr val="0070C0"/>
              </a:solidFill>
              <a:latin typeface="UD デジタル 教科書体 NK-B" panose="02020700000000000000" pitchFamily="18" charset="-128"/>
              <a:ea typeface="UD デジタル 教科書体 NK-B" panose="02020700000000000000" pitchFamily="18" charset="-128"/>
              <a:cs typeface="Times New Roman" panose="02020603050405020304" pitchFamily="18" charset="0"/>
            </a:endParaRPr>
          </a:p>
          <a:p>
            <a:pPr algn="ctr">
              <a:lnSpc>
                <a:spcPct val="150000"/>
              </a:lnSpc>
            </a:pPr>
            <a:endParaRPr lang="en-US" altLang="ja-JP" sz="40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endParaRPr>
          </a:p>
          <a:p>
            <a:pPr algn="ctr">
              <a:lnSpc>
                <a:spcPct val="150000"/>
              </a:lnSpc>
            </a:pPr>
            <a:r>
              <a:rPr lang="ja-JP" altLang="en-US" sz="4000" kern="100" dirty="0">
                <a:solidFill>
                  <a:srgbClr val="00B050"/>
                </a:solidFill>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ハムが裸を見て</a:t>
            </a:r>
            <a:endParaRPr lang="en-US" altLang="ja-JP" sz="4000" kern="100" dirty="0">
              <a:solidFill>
                <a:srgbClr val="00B050"/>
              </a:solidFill>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endParaRPr>
          </a:p>
          <a:p>
            <a:pPr algn="ctr">
              <a:lnSpc>
                <a:spcPct val="150000"/>
              </a:lnSpc>
            </a:pPr>
            <a:r>
              <a:rPr lang="ja-JP" altLang="en-US" sz="4000" kern="100" dirty="0">
                <a:solidFill>
                  <a:srgbClr val="00B050"/>
                </a:solidFill>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恥ずかしがった行動がどうして罪に？</a:t>
            </a:r>
            <a:endParaRPr lang="en-US" altLang="ja-JP" sz="4000" kern="100" dirty="0">
              <a:solidFill>
                <a:srgbClr val="00B050"/>
              </a:solidFill>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endParaRPr>
          </a:p>
        </p:txBody>
      </p:sp>
      <p:sp>
        <p:nvSpPr>
          <p:cNvPr id="4" name="テキスト ボックス 3">
            <a:extLst>
              <a:ext uri="{FF2B5EF4-FFF2-40B4-BE49-F238E27FC236}">
                <a16:creationId xmlns:a16="http://schemas.microsoft.com/office/drawing/2014/main" id="{291423CE-8EDA-6D7D-A98F-8259113E7164}"/>
              </a:ext>
            </a:extLst>
          </p:cNvPr>
          <p:cNvSpPr txBox="1"/>
          <p:nvPr/>
        </p:nvSpPr>
        <p:spPr>
          <a:xfrm>
            <a:off x="9692937" y="873136"/>
            <a:ext cx="1329044" cy="261610"/>
          </a:xfrm>
          <a:prstGeom prst="rect">
            <a:avLst/>
          </a:prstGeom>
          <a:noFill/>
        </p:spPr>
        <p:txBody>
          <a:bodyPr wrap="square" rtlCol="0">
            <a:spAutoFit/>
          </a:bodyPr>
          <a:lstStyle/>
          <a:p>
            <a:r>
              <a:rPr lang="ja-JP" altLang="en-US" sz="1100" dirty="0">
                <a:latin typeface="UD デジタル 教科書体 NK-B" panose="02020700000000000000" pitchFamily="18" charset="-128"/>
                <a:ea typeface="UD デジタル 教科書体 NK-B" panose="02020700000000000000" pitchFamily="18" charset="-128"/>
              </a:rPr>
              <a:t>はだか　　</a:t>
            </a:r>
            <a:endParaRPr kumimoji="1" lang="ja-JP" altLang="en-US" sz="1100" dirty="0">
              <a:latin typeface="UD デジタル 教科書体 NK-B" panose="02020700000000000000" pitchFamily="18" charset="-128"/>
              <a:ea typeface="UD デジタル 教科書体 NK-B" panose="02020700000000000000" pitchFamily="18" charset="-128"/>
            </a:endParaRPr>
          </a:p>
        </p:txBody>
      </p:sp>
      <p:sp>
        <p:nvSpPr>
          <p:cNvPr id="5" name="テキスト ボックス 4">
            <a:extLst>
              <a:ext uri="{FF2B5EF4-FFF2-40B4-BE49-F238E27FC236}">
                <a16:creationId xmlns:a16="http://schemas.microsoft.com/office/drawing/2014/main" id="{FA0F7B03-A155-1791-DACA-CA992493FB62}"/>
              </a:ext>
            </a:extLst>
          </p:cNvPr>
          <p:cNvSpPr txBox="1"/>
          <p:nvPr/>
        </p:nvSpPr>
        <p:spPr>
          <a:xfrm>
            <a:off x="9028415" y="5443099"/>
            <a:ext cx="1329044" cy="261610"/>
          </a:xfrm>
          <a:prstGeom prst="rect">
            <a:avLst/>
          </a:prstGeom>
          <a:noFill/>
        </p:spPr>
        <p:txBody>
          <a:bodyPr wrap="square" rtlCol="0">
            <a:spAutoFit/>
          </a:bodyPr>
          <a:lstStyle/>
          <a:p>
            <a:r>
              <a:rPr lang="ja-JP" altLang="en-US" sz="1100" dirty="0">
                <a:latin typeface="UD デジタル 教科書体 NK-B" panose="02020700000000000000" pitchFamily="18" charset="-128"/>
                <a:ea typeface="UD デジタル 教科書体 NK-B" panose="02020700000000000000" pitchFamily="18" charset="-128"/>
              </a:rPr>
              <a:t>つみ　　</a:t>
            </a:r>
            <a:endParaRPr kumimoji="1" lang="ja-JP" altLang="en-US" sz="1100" dirty="0">
              <a:latin typeface="UD デジタル 教科書体 NK-B" panose="02020700000000000000" pitchFamily="18" charset="-128"/>
              <a:ea typeface="UD デジタル 教科書体 NK-B" panose="02020700000000000000" pitchFamily="18" charset="-128"/>
            </a:endParaRPr>
          </a:p>
        </p:txBody>
      </p:sp>
      <p:sp>
        <p:nvSpPr>
          <p:cNvPr id="6" name="テキスト ボックス 5">
            <a:extLst>
              <a:ext uri="{FF2B5EF4-FFF2-40B4-BE49-F238E27FC236}">
                <a16:creationId xmlns:a16="http://schemas.microsoft.com/office/drawing/2014/main" id="{084F060A-148F-1FBB-7C24-3F7EAE9E8D5F}"/>
              </a:ext>
            </a:extLst>
          </p:cNvPr>
          <p:cNvSpPr txBox="1"/>
          <p:nvPr/>
        </p:nvSpPr>
        <p:spPr>
          <a:xfrm>
            <a:off x="6523753" y="4520708"/>
            <a:ext cx="4316524" cy="261610"/>
          </a:xfrm>
          <a:prstGeom prst="rect">
            <a:avLst/>
          </a:prstGeom>
          <a:noFill/>
        </p:spPr>
        <p:txBody>
          <a:bodyPr wrap="square" rtlCol="0">
            <a:spAutoFit/>
          </a:bodyPr>
          <a:lstStyle/>
          <a:p>
            <a:r>
              <a:rPr lang="ja-JP" altLang="en-US" sz="1100" dirty="0">
                <a:latin typeface="UD デジタル 教科書体 NK-B" panose="02020700000000000000" pitchFamily="18" charset="-128"/>
                <a:ea typeface="UD デジタル 教科書体 NK-B" panose="02020700000000000000" pitchFamily="18" charset="-128"/>
              </a:rPr>
              <a:t>は　　　　　　　　　　　　　　　　　　　　　　　　　　　　　　　　　　　　　　　　こう　　　どう　　　　　　　　　　　</a:t>
            </a:r>
            <a:endParaRPr kumimoji="1" lang="ja-JP" altLang="en-US" sz="1100" dirty="0">
              <a:latin typeface="UD デジタル 教科書体 NK-B" panose="02020700000000000000" pitchFamily="18" charset="-128"/>
              <a:ea typeface="UD デジタル 教科書体 NK-B" panose="02020700000000000000" pitchFamily="18" charset="-128"/>
            </a:endParaRPr>
          </a:p>
        </p:txBody>
      </p:sp>
      <p:sp>
        <p:nvSpPr>
          <p:cNvPr id="7" name="テキスト ボックス 6">
            <a:extLst>
              <a:ext uri="{FF2B5EF4-FFF2-40B4-BE49-F238E27FC236}">
                <a16:creationId xmlns:a16="http://schemas.microsoft.com/office/drawing/2014/main" id="{F4A8A407-BA22-8545-55A3-8EB70E321E08}"/>
              </a:ext>
            </a:extLst>
          </p:cNvPr>
          <p:cNvSpPr txBox="1"/>
          <p:nvPr/>
        </p:nvSpPr>
        <p:spPr>
          <a:xfrm>
            <a:off x="8818293" y="3601167"/>
            <a:ext cx="1539165" cy="261610"/>
          </a:xfrm>
          <a:prstGeom prst="rect">
            <a:avLst/>
          </a:prstGeom>
          <a:noFill/>
        </p:spPr>
        <p:txBody>
          <a:bodyPr wrap="square" rtlCol="0">
            <a:spAutoFit/>
          </a:bodyPr>
          <a:lstStyle/>
          <a:p>
            <a:r>
              <a:rPr lang="ja-JP" altLang="en-US" sz="1100" dirty="0">
                <a:latin typeface="UD デジタル 教科書体 NK-B" panose="02020700000000000000" pitchFamily="18" charset="-128"/>
                <a:ea typeface="UD デジタル 教科書体 NK-B" panose="02020700000000000000" pitchFamily="18" charset="-128"/>
              </a:rPr>
              <a:t>はだか　　　　　　　　 み　　</a:t>
            </a:r>
            <a:endParaRPr kumimoji="1" lang="ja-JP" altLang="en-US" sz="1100" dirty="0">
              <a:latin typeface="UD デジタル 教科書体 NK-B" panose="02020700000000000000" pitchFamily="18" charset="-128"/>
              <a:ea typeface="UD デジタル 教科書体 NK-B" panose="02020700000000000000" pitchFamily="18" charset="-128"/>
            </a:endParaRPr>
          </a:p>
        </p:txBody>
      </p:sp>
      <p:sp>
        <p:nvSpPr>
          <p:cNvPr id="8" name="テキスト ボックス 7">
            <a:extLst>
              <a:ext uri="{FF2B5EF4-FFF2-40B4-BE49-F238E27FC236}">
                <a16:creationId xmlns:a16="http://schemas.microsoft.com/office/drawing/2014/main" id="{56063EC7-831A-94E7-7403-BD69B90761FE}"/>
              </a:ext>
            </a:extLst>
          </p:cNvPr>
          <p:cNvSpPr txBox="1"/>
          <p:nvPr/>
        </p:nvSpPr>
        <p:spPr>
          <a:xfrm>
            <a:off x="7521420" y="1794162"/>
            <a:ext cx="1329044" cy="261610"/>
          </a:xfrm>
          <a:prstGeom prst="rect">
            <a:avLst/>
          </a:prstGeom>
          <a:noFill/>
        </p:spPr>
        <p:txBody>
          <a:bodyPr wrap="square" rtlCol="0">
            <a:spAutoFit/>
          </a:bodyPr>
          <a:lstStyle/>
          <a:p>
            <a:r>
              <a:rPr lang="ja-JP" altLang="en-US" sz="1100" dirty="0">
                <a:latin typeface="UD デジタル 教科書体 NK-B" panose="02020700000000000000" pitchFamily="18" charset="-128"/>
                <a:ea typeface="UD デジタル 教科書体 NK-B" panose="02020700000000000000" pitchFamily="18" charset="-128"/>
              </a:rPr>
              <a:t>ね　　</a:t>
            </a:r>
            <a:endParaRPr kumimoji="1" lang="ja-JP" altLang="en-US" sz="1100"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7425772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AC6D7471-3FA5-48BC-CABB-099B0C4C9794}"/>
              </a:ext>
            </a:extLst>
          </p:cNvPr>
          <p:cNvPicPr>
            <a:picLocks noChangeAspect="1"/>
          </p:cNvPicPr>
          <p:nvPr/>
        </p:nvPicPr>
        <p:blipFill rotWithShape="1">
          <a:blip r:embed="rId3" cstate="print">
            <a:alphaModFix amt="35000"/>
            <a:extLst>
              <a:ext uri="{28A0092B-C50C-407E-A947-70E740481C1C}">
                <a14:useLocalDpi xmlns:a14="http://schemas.microsoft.com/office/drawing/2010/main" val="0"/>
              </a:ext>
            </a:extLst>
          </a:blip>
          <a:srcRect t="20234" b="285"/>
          <a:stretch/>
        </p:blipFill>
        <p:spPr>
          <a:xfrm>
            <a:off x="0" y="-30"/>
            <a:ext cx="12192000" cy="6855958"/>
          </a:xfrm>
          <a:prstGeom prst="rect">
            <a:avLst/>
          </a:prstGeom>
        </p:spPr>
      </p:pic>
      <p:sp>
        <p:nvSpPr>
          <p:cNvPr id="4" name="テキスト ボックス 3">
            <a:extLst>
              <a:ext uri="{FF2B5EF4-FFF2-40B4-BE49-F238E27FC236}">
                <a16:creationId xmlns:a16="http://schemas.microsoft.com/office/drawing/2014/main" id="{62849300-85CF-F9AF-D124-9B463B2FA7CF}"/>
              </a:ext>
            </a:extLst>
          </p:cNvPr>
          <p:cNvSpPr txBox="1"/>
          <p:nvPr/>
        </p:nvSpPr>
        <p:spPr>
          <a:xfrm>
            <a:off x="814918" y="3427949"/>
            <a:ext cx="3452282" cy="972601"/>
          </a:xfrm>
          <a:prstGeom prst="rect">
            <a:avLst/>
          </a:prstGeom>
        </p:spPr>
        <p:txBody>
          <a:bodyPr vert="horz" lIns="91440" tIns="45720" rIns="91440" bIns="45720" rtlCol="0" anchor="t">
            <a:normAutofit/>
          </a:bodyPr>
          <a:lstStyle/>
          <a:p>
            <a:pPr>
              <a:lnSpc>
                <a:spcPct val="90000"/>
              </a:lnSpc>
              <a:spcBef>
                <a:spcPct val="0"/>
              </a:spcBef>
              <a:spcAft>
                <a:spcPts val="600"/>
              </a:spcAft>
            </a:pPr>
            <a:r>
              <a:rPr lang="ja-JP" altLang="en-US" sz="5400" kern="1200" dirty="0">
                <a:solidFill>
                  <a:schemeClr val="tx1"/>
                </a:solidFill>
                <a:latin typeface="UD デジタル 教科書体 NK-B" panose="02020700000000000000" pitchFamily="18" charset="-128"/>
                <a:ea typeface="UD デジタル 教科書体 NK-B" panose="02020700000000000000" pitchFamily="18" charset="-128"/>
                <a:cs typeface="+mj-cs"/>
              </a:rPr>
              <a:t>洪水審判</a:t>
            </a:r>
            <a:endParaRPr lang="en-US" altLang="ja-JP" sz="5400" kern="1200" dirty="0">
              <a:solidFill>
                <a:schemeClr val="tx1"/>
              </a:solidFill>
              <a:latin typeface="UD デジタル 教科書体 NK-B" panose="02020700000000000000" pitchFamily="18" charset="-128"/>
              <a:ea typeface="UD デジタル 教科書体 NK-B" panose="02020700000000000000" pitchFamily="18" charset="-128"/>
              <a:cs typeface="+mj-cs"/>
            </a:endParaRPr>
          </a:p>
        </p:txBody>
      </p:sp>
      <p:sp>
        <p:nvSpPr>
          <p:cNvPr id="9" name="Freeform: Shape 8">
            <a:extLst>
              <a:ext uri="{FF2B5EF4-FFF2-40B4-BE49-F238E27FC236}">
                <a16:creationId xmlns:a16="http://schemas.microsoft.com/office/drawing/2014/main" id="{BCC55ACC-A2F6-403C-A3A4-D59B3734D4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857312" y="381000"/>
            <a:ext cx="6334689" cy="6477000"/>
          </a:xfrm>
          <a:custGeom>
            <a:avLst/>
            <a:gdLst>
              <a:gd name="connsiteX0" fmla="*/ 3561588 w 6334689"/>
              <a:gd name="connsiteY0" fmla="*/ 0 h 6477000"/>
              <a:gd name="connsiteX1" fmla="*/ 6309883 w 6334689"/>
              <a:gd name="connsiteY1" fmla="*/ 1296087 h 6477000"/>
              <a:gd name="connsiteX2" fmla="*/ 6334689 w 6334689"/>
              <a:gd name="connsiteY2" fmla="*/ 1329261 h 6477000"/>
              <a:gd name="connsiteX3" fmla="*/ 6334689 w 6334689"/>
              <a:gd name="connsiteY3" fmla="*/ 5793916 h 6477000"/>
              <a:gd name="connsiteX4" fmla="*/ 6309883 w 6334689"/>
              <a:gd name="connsiteY4" fmla="*/ 5827089 h 6477000"/>
              <a:gd name="connsiteX5" fmla="*/ 5760467 w 6334689"/>
              <a:gd name="connsiteY5" fmla="*/ 6363539 h 6477000"/>
              <a:gd name="connsiteX6" fmla="*/ 5607796 w 6334689"/>
              <a:gd name="connsiteY6" fmla="*/ 6477000 h 6477000"/>
              <a:gd name="connsiteX7" fmla="*/ 1519571 w 6334689"/>
              <a:gd name="connsiteY7" fmla="*/ 6477000 h 6477000"/>
              <a:gd name="connsiteX8" fmla="*/ 1296088 w 6334689"/>
              <a:gd name="connsiteY8" fmla="*/ 6309883 h 6477000"/>
              <a:gd name="connsiteX9" fmla="*/ 0 w 6334689"/>
              <a:gd name="connsiteY9" fmla="*/ 3561588 h 6477000"/>
              <a:gd name="connsiteX10" fmla="*/ 3561588 w 6334689"/>
              <a:gd name="connsiteY10" fmla="*/ 0 h 6477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34689" h="6477000">
                <a:moveTo>
                  <a:pt x="3561588" y="0"/>
                </a:moveTo>
                <a:cubicBezTo>
                  <a:pt x="4668032" y="0"/>
                  <a:pt x="5656635" y="504534"/>
                  <a:pt x="6309883" y="1296087"/>
                </a:cubicBezTo>
                <a:lnTo>
                  <a:pt x="6334689" y="1329261"/>
                </a:lnTo>
                <a:lnTo>
                  <a:pt x="6334689" y="5793916"/>
                </a:lnTo>
                <a:lnTo>
                  <a:pt x="6309883" y="5827089"/>
                </a:lnTo>
                <a:cubicBezTo>
                  <a:pt x="6146571" y="6024977"/>
                  <a:pt x="5962299" y="6204927"/>
                  <a:pt x="5760467" y="6363539"/>
                </a:cubicBezTo>
                <a:lnTo>
                  <a:pt x="5607796" y="6477000"/>
                </a:lnTo>
                <a:lnTo>
                  <a:pt x="1519571" y="6477000"/>
                </a:lnTo>
                <a:lnTo>
                  <a:pt x="1296088" y="6309883"/>
                </a:lnTo>
                <a:cubicBezTo>
                  <a:pt x="504535" y="5656635"/>
                  <a:pt x="0" y="4668032"/>
                  <a:pt x="0" y="3561588"/>
                </a:cubicBezTo>
                <a:cubicBezTo>
                  <a:pt x="0" y="1594577"/>
                  <a:pt x="1594577" y="0"/>
                  <a:pt x="3561588" y="0"/>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図 2">
            <a:extLst>
              <a:ext uri="{FF2B5EF4-FFF2-40B4-BE49-F238E27FC236}">
                <a16:creationId xmlns:a16="http://schemas.microsoft.com/office/drawing/2014/main" id="{6A232505-6CF4-828F-B2B9-BD64BF1A102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30844" b="-1"/>
          <a:stretch/>
        </p:blipFill>
        <p:spPr>
          <a:xfrm>
            <a:off x="6021086" y="544804"/>
            <a:ext cx="6170914" cy="6313225"/>
          </a:xfrm>
          <a:custGeom>
            <a:avLst/>
            <a:gdLst/>
            <a:ahLst/>
            <a:cxnLst/>
            <a:rect l="l" t="t" r="r" b="b"/>
            <a:pathLst>
              <a:path w="6170914" h="6313225">
                <a:moveTo>
                  <a:pt x="3397813" y="0"/>
                </a:moveTo>
                <a:cubicBezTo>
                  <a:pt x="4453378" y="0"/>
                  <a:pt x="5396522" y="481334"/>
                  <a:pt x="6019731" y="1236489"/>
                </a:cubicBezTo>
                <a:lnTo>
                  <a:pt x="6170914" y="1438663"/>
                </a:lnTo>
                <a:lnTo>
                  <a:pt x="6170914" y="5356963"/>
                </a:lnTo>
                <a:lnTo>
                  <a:pt x="6019731" y="5559138"/>
                </a:lnTo>
                <a:cubicBezTo>
                  <a:pt x="5786028" y="5842321"/>
                  <a:pt x="5507333" y="6086998"/>
                  <a:pt x="5194591" y="6282226"/>
                </a:cubicBezTo>
                <a:lnTo>
                  <a:pt x="5141791" y="6313225"/>
                </a:lnTo>
                <a:lnTo>
                  <a:pt x="1659199" y="6313225"/>
                </a:lnTo>
                <a:lnTo>
                  <a:pt x="1498064" y="6215333"/>
                </a:lnTo>
                <a:cubicBezTo>
                  <a:pt x="594240" y="5604721"/>
                  <a:pt x="0" y="4570663"/>
                  <a:pt x="0" y="3397813"/>
                </a:cubicBezTo>
                <a:cubicBezTo>
                  <a:pt x="0" y="1521253"/>
                  <a:pt x="1521253" y="0"/>
                  <a:pt x="3397813" y="0"/>
                </a:cubicBezTo>
                <a:close/>
              </a:path>
            </a:pathLst>
          </a:custGeom>
        </p:spPr>
      </p:pic>
      <p:sp>
        <p:nvSpPr>
          <p:cNvPr id="5" name="テキスト ボックス 4">
            <a:extLst>
              <a:ext uri="{FF2B5EF4-FFF2-40B4-BE49-F238E27FC236}">
                <a16:creationId xmlns:a16="http://schemas.microsoft.com/office/drawing/2014/main" id="{3224E956-D169-0276-206B-E7C814C6D1BC}"/>
              </a:ext>
            </a:extLst>
          </p:cNvPr>
          <p:cNvSpPr txBox="1"/>
          <p:nvPr/>
        </p:nvSpPr>
        <p:spPr>
          <a:xfrm>
            <a:off x="7647102" y="6264357"/>
            <a:ext cx="3452282" cy="972601"/>
          </a:xfrm>
          <a:prstGeom prst="rect">
            <a:avLst/>
          </a:prstGeom>
        </p:spPr>
        <p:txBody>
          <a:bodyPr vert="horz" lIns="91440" tIns="45720" rIns="91440" bIns="45720" rtlCol="0" anchor="t">
            <a:normAutofit fontScale="77500" lnSpcReduction="20000"/>
          </a:bodyPr>
          <a:lstStyle/>
          <a:p>
            <a:pPr>
              <a:lnSpc>
                <a:spcPct val="90000"/>
              </a:lnSpc>
              <a:spcBef>
                <a:spcPct val="0"/>
              </a:spcBef>
              <a:spcAft>
                <a:spcPts val="600"/>
              </a:spcAft>
            </a:pPr>
            <a:r>
              <a:rPr lang="ja-JP" altLang="en-US" sz="5400" dirty="0">
                <a:solidFill>
                  <a:schemeClr val="bg1"/>
                </a:solidFill>
                <a:latin typeface="UD デジタル 教科書体 NK-B" panose="02020700000000000000" pitchFamily="18" charset="-128"/>
                <a:ea typeface="UD デジタル 教科書体 NK-B" panose="02020700000000000000" pitchFamily="18" charset="-128"/>
                <a:cs typeface="+mj-cs"/>
              </a:rPr>
              <a:t>初めての人間</a:t>
            </a:r>
            <a:endParaRPr lang="en-US" altLang="ja-JP" sz="5400" kern="1200" dirty="0">
              <a:solidFill>
                <a:schemeClr val="bg1"/>
              </a:solidFill>
              <a:latin typeface="UD デジタル 教科書体 NK-B" panose="02020700000000000000" pitchFamily="18" charset="-128"/>
              <a:ea typeface="UD デジタル 教科書体 NK-B" panose="02020700000000000000" pitchFamily="18" charset="-128"/>
              <a:cs typeface="+mj-cs"/>
            </a:endParaRPr>
          </a:p>
        </p:txBody>
      </p:sp>
      <p:sp>
        <p:nvSpPr>
          <p:cNvPr id="6" name="テキスト ボックス 5">
            <a:extLst>
              <a:ext uri="{FF2B5EF4-FFF2-40B4-BE49-F238E27FC236}">
                <a16:creationId xmlns:a16="http://schemas.microsoft.com/office/drawing/2014/main" id="{943F16AC-6934-5B1C-E3E3-D29EAB4EC021}"/>
              </a:ext>
            </a:extLst>
          </p:cNvPr>
          <p:cNvSpPr txBox="1"/>
          <p:nvPr/>
        </p:nvSpPr>
        <p:spPr>
          <a:xfrm>
            <a:off x="1069984" y="3220277"/>
            <a:ext cx="2627371" cy="261610"/>
          </a:xfrm>
          <a:prstGeom prst="rect">
            <a:avLst/>
          </a:prstGeom>
          <a:noFill/>
        </p:spPr>
        <p:txBody>
          <a:bodyPr wrap="square" rtlCol="0">
            <a:spAutoFit/>
          </a:bodyPr>
          <a:lstStyle/>
          <a:p>
            <a:r>
              <a:rPr lang="ja-JP" altLang="en-US" sz="1100" dirty="0">
                <a:latin typeface="UD デジタル 教科書体 NK-B" panose="02020700000000000000" pitchFamily="18" charset="-128"/>
                <a:ea typeface="UD デジタル 教科書体 NK-B" panose="02020700000000000000" pitchFamily="18" charset="-128"/>
              </a:rPr>
              <a:t>こう　　　　　ずい　　　　　　しん　　　　　ぱん　　</a:t>
            </a:r>
            <a:endParaRPr kumimoji="1" lang="ja-JP" altLang="en-US" sz="1100" dirty="0">
              <a:latin typeface="UD デジタル 教科書体 NK-B" panose="02020700000000000000" pitchFamily="18" charset="-128"/>
              <a:ea typeface="UD デジタル 教科書体 NK-B" panose="02020700000000000000" pitchFamily="18" charset="-128"/>
            </a:endParaRPr>
          </a:p>
        </p:txBody>
      </p:sp>
      <p:sp>
        <p:nvSpPr>
          <p:cNvPr id="7" name="テキスト ボックス 6">
            <a:extLst>
              <a:ext uri="{FF2B5EF4-FFF2-40B4-BE49-F238E27FC236}">
                <a16:creationId xmlns:a16="http://schemas.microsoft.com/office/drawing/2014/main" id="{F3A6086E-E7D7-2E4B-EE5A-B942BA7D3E0C}"/>
              </a:ext>
            </a:extLst>
          </p:cNvPr>
          <p:cNvSpPr txBox="1"/>
          <p:nvPr/>
        </p:nvSpPr>
        <p:spPr>
          <a:xfrm>
            <a:off x="7753118" y="5976731"/>
            <a:ext cx="3285941" cy="261610"/>
          </a:xfrm>
          <a:prstGeom prst="rect">
            <a:avLst/>
          </a:prstGeom>
          <a:noFill/>
        </p:spPr>
        <p:txBody>
          <a:bodyPr wrap="square" rtlCol="0">
            <a:spAutoFit/>
          </a:bodyPr>
          <a:lstStyle/>
          <a:p>
            <a:r>
              <a:rPr lang="ja-JP" altLang="en-US" sz="1100" dirty="0">
                <a:solidFill>
                  <a:schemeClr val="bg1"/>
                </a:solidFill>
                <a:latin typeface="UD デジタル 教科書体 NK-B" panose="02020700000000000000" pitchFamily="18" charset="-128"/>
                <a:ea typeface="UD デジタル 教科書体 NK-B" panose="02020700000000000000" pitchFamily="18" charset="-128"/>
              </a:rPr>
              <a:t>はじ　　　　　　　　　　　　　　　　　　　　　　　にん　     げん　　</a:t>
            </a:r>
            <a:endParaRPr kumimoji="1" lang="ja-JP" altLang="en-US" sz="1100" dirty="0">
              <a:solidFill>
                <a:schemeClr val="bg1"/>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1930193920"/>
      </p:ext>
    </p:extLst>
  </p:cSld>
  <p:clrMapOvr>
    <a:overrideClrMapping bg1="dk1" tx1="lt1" bg2="dk2" tx2="lt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二等辺三角形 12">
            <a:extLst>
              <a:ext uri="{FF2B5EF4-FFF2-40B4-BE49-F238E27FC236}">
                <a16:creationId xmlns:a16="http://schemas.microsoft.com/office/drawing/2014/main" id="{E374CA9C-B80F-CA82-9300-C24CBAEE4CB2}"/>
              </a:ext>
            </a:extLst>
          </p:cNvPr>
          <p:cNvSpPr/>
          <p:nvPr/>
        </p:nvSpPr>
        <p:spPr>
          <a:xfrm>
            <a:off x="6987465" y="2796542"/>
            <a:ext cx="2801258" cy="1721653"/>
          </a:xfrm>
          <a:prstGeom prst="triangle">
            <a:avLst/>
          </a:prstGeom>
          <a:solidFill>
            <a:schemeClr val="bg1"/>
          </a:solid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1" name="直線コネクタ 10">
            <a:extLst>
              <a:ext uri="{FF2B5EF4-FFF2-40B4-BE49-F238E27FC236}">
                <a16:creationId xmlns:a16="http://schemas.microsoft.com/office/drawing/2014/main" id="{26ABF580-CF40-CDFB-8FDC-4B0DEA1B33BA}"/>
              </a:ext>
            </a:extLst>
          </p:cNvPr>
          <p:cNvCxnSpPr>
            <a:cxnSpLocks/>
          </p:cNvCxnSpPr>
          <p:nvPr/>
        </p:nvCxnSpPr>
        <p:spPr>
          <a:xfrm flipH="1">
            <a:off x="8327717" y="1476859"/>
            <a:ext cx="17689" cy="597135"/>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sp>
        <p:nvSpPr>
          <p:cNvPr id="8" name="二等辺三角形 7">
            <a:extLst>
              <a:ext uri="{FF2B5EF4-FFF2-40B4-BE49-F238E27FC236}">
                <a16:creationId xmlns:a16="http://schemas.microsoft.com/office/drawing/2014/main" id="{B1833C1C-732C-D6B6-566C-D3E40AD714B8}"/>
              </a:ext>
            </a:extLst>
          </p:cNvPr>
          <p:cNvSpPr/>
          <p:nvPr/>
        </p:nvSpPr>
        <p:spPr>
          <a:xfrm>
            <a:off x="1472728" y="1476859"/>
            <a:ext cx="2801258" cy="2742350"/>
          </a:xfrm>
          <a:prstGeom prst="triangle">
            <a:avLst/>
          </a:prstGeom>
          <a:solidFill>
            <a:schemeClr val="bg1"/>
          </a:solid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 name="図 1">
            <a:extLst>
              <a:ext uri="{FF2B5EF4-FFF2-40B4-BE49-F238E27FC236}">
                <a16:creationId xmlns:a16="http://schemas.microsoft.com/office/drawing/2014/main" id="{567460D8-CA83-B17E-FB55-B17D723504B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5001" t="6415" r="54634" b="63917"/>
          <a:stretch/>
        </p:blipFill>
        <p:spPr>
          <a:xfrm>
            <a:off x="7529432" y="1906674"/>
            <a:ext cx="1569864" cy="1639874"/>
          </a:xfrm>
          <a:prstGeom prst="ellipse">
            <a:avLst/>
          </a:prstGeom>
          <a:ln>
            <a:noFill/>
          </a:ln>
          <a:effectLst>
            <a:softEdge rad="112500"/>
          </a:effectLst>
        </p:spPr>
      </p:pic>
      <p:sp>
        <p:nvSpPr>
          <p:cNvPr id="3" name="テキスト ボックス 2">
            <a:extLst>
              <a:ext uri="{FF2B5EF4-FFF2-40B4-BE49-F238E27FC236}">
                <a16:creationId xmlns:a16="http://schemas.microsoft.com/office/drawing/2014/main" id="{C7251B85-C2C5-51B6-075A-8ACD0A14AEC4}"/>
              </a:ext>
            </a:extLst>
          </p:cNvPr>
          <p:cNvSpPr txBox="1"/>
          <p:nvPr/>
        </p:nvSpPr>
        <p:spPr>
          <a:xfrm>
            <a:off x="8930256" y="2116445"/>
            <a:ext cx="3163274" cy="1150251"/>
          </a:xfrm>
          <a:prstGeom prst="rect">
            <a:avLst/>
          </a:prstGeom>
          <a:noFill/>
        </p:spPr>
        <p:txBody>
          <a:bodyPr wrap="square" rtlCol="0">
            <a:spAutoFit/>
          </a:bodyPr>
          <a:lstStyle/>
          <a:p>
            <a:pPr algn="ctr">
              <a:lnSpc>
                <a:spcPct val="150000"/>
              </a:lnSpc>
            </a:pPr>
            <a:r>
              <a:rPr lang="ja-JP" altLang="en-US" sz="2400" kern="100" dirty="0">
                <a:solidFill>
                  <a:srgbClr val="0070C0"/>
                </a:solidFill>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裸のノア</a:t>
            </a:r>
            <a:endParaRPr lang="en-US" altLang="ja-JP" sz="2400" kern="100" dirty="0">
              <a:solidFill>
                <a:srgbClr val="0070C0"/>
              </a:solidFill>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endParaRPr>
          </a:p>
          <a:p>
            <a:pPr algn="ctr">
              <a:lnSpc>
                <a:spcPct val="150000"/>
              </a:lnSpc>
            </a:pPr>
            <a:r>
              <a:rPr lang="ja-JP" altLang="en-US" sz="24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●罪を犯す前のアダム</a:t>
            </a:r>
            <a:endParaRPr lang="en-US" altLang="ja-JP" sz="24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endParaRPr>
          </a:p>
        </p:txBody>
      </p:sp>
      <p:pic>
        <p:nvPicPr>
          <p:cNvPr id="5" name="図 4">
            <a:extLst>
              <a:ext uri="{FF2B5EF4-FFF2-40B4-BE49-F238E27FC236}">
                <a16:creationId xmlns:a16="http://schemas.microsoft.com/office/drawing/2014/main" id="{806E0F43-64DE-A2F9-94E7-F464CB41EF6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78937" t="50098" r="6153" b="25884"/>
          <a:stretch/>
        </p:blipFill>
        <p:spPr>
          <a:xfrm>
            <a:off x="3250388" y="3152521"/>
            <a:ext cx="1828801" cy="2013845"/>
          </a:xfrm>
          <a:prstGeom prst="ellipse">
            <a:avLst/>
          </a:prstGeom>
          <a:ln>
            <a:noFill/>
          </a:ln>
          <a:effectLst>
            <a:softEdge rad="112500"/>
          </a:effectLst>
        </p:spPr>
      </p:pic>
      <p:pic>
        <p:nvPicPr>
          <p:cNvPr id="6" name="図 5">
            <a:extLst>
              <a:ext uri="{FF2B5EF4-FFF2-40B4-BE49-F238E27FC236}">
                <a16:creationId xmlns:a16="http://schemas.microsoft.com/office/drawing/2014/main" id="{35744E71-DEC6-00A1-3F8B-7657EF45C26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9657" t="46284" r="76735" b="29699"/>
          <a:stretch/>
        </p:blipFill>
        <p:spPr>
          <a:xfrm>
            <a:off x="531855" y="3152521"/>
            <a:ext cx="1828801" cy="2107971"/>
          </a:xfrm>
          <a:prstGeom prst="ellipse">
            <a:avLst/>
          </a:prstGeom>
          <a:ln>
            <a:noFill/>
          </a:ln>
          <a:effectLst>
            <a:softEdge rad="112500"/>
          </a:effectLst>
        </p:spPr>
      </p:pic>
      <p:pic>
        <p:nvPicPr>
          <p:cNvPr id="7" name="Picture 2">
            <a:extLst>
              <a:ext uri="{FF2B5EF4-FFF2-40B4-BE49-F238E27FC236}">
                <a16:creationId xmlns:a16="http://schemas.microsoft.com/office/drawing/2014/main" id="{25AD49F6-FC4D-9807-4897-7B0C248D0C8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50524" y="-6221"/>
            <a:ext cx="2221955" cy="205369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a:extLst>
              <a:ext uri="{FF2B5EF4-FFF2-40B4-BE49-F238E27FC236}">
                <a16:creationId xmlns:a16="http://schemas.microsoft.com/office/drawing/2014/main" id="{D4461BCD-E5D7-4671-D81F-89BA2D40722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35956" y="2773"/>
            <a:ext cx="1957406" cy="1809176"/>
          </a:xfrm>
          <a:prstGeom prst="rect">
            <a:avLst/>
          </a:prstGeom>
          <a:noFill/>
          <a:extLst>
            <a:ext uri="{909E8E84-426E-40DD-AFC4-6F175D3DCCD1}">
              <a14:hiddenFill xmlns:a14="http://schemas.microsoft.com/office/drawing/2010/main">
                <a:solidFill>
                  <a:srgbClr val="FFFFFF"/>
                </a:solidFill>
              </a14:hiddenFill>
            </a:ext>
          </a:extLst>
        </p:spPr>
      </p:pic>
      <p:sp>
        <p:nvSpPr>
          <p:cNvPr id="14" name="楕円 13">
            <a:extLst>
              <a:ext uri="{FF2B5EF4-FFF2-40B4-BE49-F238E27FC236}">
                <a16:creationId xmlns:a16="http://schemas.microsoft.com/office/drawing/2014/main" id="{D52EA55E-11D3-BE45-BB8A-C8138DE7B9F6}"/>
              </a:ext>
            </a:extLst>
          </p:cNvPr>
          <p:cNvSpPr/>
          <p:nvPr/>
        </p:nvSpPr>
        <p:spPr>
          <a:xfrm>
            <a:off x="8804301" y="4035676"/>
            <a:ext cx="1613805" cy="923330"/>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a:extLst>
              <a:ext uri="{FF2B5EF4-FFF2-40B4-BE49-F238E27FC236}">
                <a16:creationId xmlns:a16="http://schemas.microsoft.com/office/drawing/2014/main" id="{596F2C0D-EC4B-7F7B-E1A7-223D1A6F2383}"/>
              </a:ext>
            </a:extLst>
          </p:cNvPr>
          <p:cNvSpPr txBox="1"/>
          <p:nvPr/>
        </p:nvSpPr>
        <p:spPr>
          <a:xfrm>
            <a:off x="8930256" y="4058733"/>
            <a:ext cx="1655367" cy="923330"/>
          </a:xfrm>
          <a:prstGeom prst="rect">
            <a:avLst/>
          </a:prstGeom>
          <a:noFill/>
        </p:spPr>
        <p:txBody>
          <a:bodyPr wrap="square" rtlCol="0">
            <a:spAutoFit/>
          </a:bodyPr>
          <a:lstStyle/>
          <a:p>
            <a:r>
              <a:rPr lang="ja-JP" altLang="en-US" sz="5400" dirty="0">
                <a:latin typeface="UD デジタル 教科書体 NK-B" panose="02020700000000000000" pitchFamily="18" charset="-128"/>
                <a:ea typeface="UD デジタル 教科書体 NK-B" panose="02020700000000000000" pitchFamily="18" charset="-128"/>
              </a:rPr>
              <a:t>セム</a:t>
            </a:r>
            <a:endParaRPr kumimoji="1" lang="ja-JP" altLang="en-US" sz="5400" dirty="0">
              <a:latin typeface="UD デジタル 教科書体 NK-B" panose="02020700000000000000" pitchFamily="18" charset="-128"/>
              <a:ea typeface="UD デジタル 教科書体 NK-B" panose="02020700000000000000" pitchFamily="18" charset="-128"/>
            </a:endParaRPr>
          </a:p>
        </p:txBody>
      </p:sp>
      <p:sp>
        <p:nvSpPr>
          <p:cNvPr id="16" name="楕円 15">
            <a:extLst>
              <a:ext uri="{FF2B5EF4-FFF2-40B4-BE49-F238E27FC236}">
                <a16:creationId xmlns:a16="http://schemas.microsoft.com/office/drawing/2014/main" id="{3C614139-536A-4C5E-9A8A-2F97DF54193B}"/>
              </a:ext>
            </a:extLst>
          </p:cNvPr>
          <p:cNvSpPr/>
          <p:nvPr/>
        </p:nvSpPr>
        <p:spPr>
          <a:xfrm>
            <a:off x="6220480" y="3973252"/>
            <a:ext cx="1613805" cy="1048178"/>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テキスト ボックス 16">
            <a:extLst>
              <a:ext uri="{FF2B5EF4-FFF2-40B4-BE49-F238E27FC236}">
                <a16:creationId xmlns:a16="http://schemas.microsoft.com/office/drawing/2014/main" id="{2CED3376-4016-8E86-5D10-453179AED0B2}"/>
              </a:ext>
            </a:extLst>
          </p:cNvPr>
          <p:cNvSpPr txBox="1"/>
          <p:nvPr/>
        </p:nvSpPr>
        <p:spPr>
          <a:xfrm>
            <a:off x="6317023" y="4064068"/>
            <a:ext cx="1883229" cy="923330"/>
          </a:xfrm>
          <a:prstGeom prst="rect">
            <a:avLst/>
          </a:prstGeom>
          <a:noFill/>
        </p:spPr>
        <p:txBody>
          <a:bodyPr wrap="square" rtlCol="0">
            <a:spAutoFit/>
          </a:bodyPr>
          <a:lstStyle/>
          <a:p>
            <a:r>
              <a:rPr lang="ja-JP" altLang="en-US" sz="5400" dirty="0">
                <a:latin typeface="UD デジタル 教科書体 NK-B" panose="02020700000000000000" pitchFamily="18" charset="-128"/>
                <a:ea typeface="UD デジタル 教科書体 NK-B" panose="02020700000000000000" pitchFamily="18" charset="-128"/>
              </a:rPr>
              <a:t>ハム</a:t>
            </a:r>
            <a:endParaRPr kumimoji="1" lang="ja-JP" altLang="en-US" sz="5400" dirty="0">
              <a:latin typeface="UD デジタル 教科書体 NK-B" panose="02020700000000000000" pitchFamily="18" charset="-128"/>
              <a:ea typeface="UD デジタル 教科書体 NK-B" panose="02020700000000000000" pitchFamily="18" charset="-128"/>
            </a:endParaRPr>
          </a:p>
        </p:txBody>
      </p:sp>
      <p:sp>
        <p:nvSpPr>
          <p:cNvPr id="18" name="テキスト ボックス 17">
            <a:extLst>
              <a:ext uri="{FF2B5EF4-FFF2-40B4-BE49-F238E27FC236}">
                <a16:creationId xmlns:a16="http://schemas.microsoft.com/office/drawing/2014/main" id="{A7F6CB80-69F9-9A1B-40E9-805F4DC8D36D}"/>
              </a:ext>
            </a:extLst>
          </p:cNvPr>
          <p:cNvSpPr txBox="1"/>
          <p:nvPr/>
        </p:nvSpPr>
        <p:spPr>
          <a:xfrm>
            <a:off x="6402526" y="4842780"/>
            <a:ext cx="3885760" cy="1704249"/>
          </a:xfrm>
          <a:prstGeom prst="rect">
            <a:avLst/>
          </a:prstGeom>
          <a:noFill/>
        </p:spPr>
        <p:txBody>
          <a:bodyPr wrap="square" rtlCol="0">
            <a:spAutoFit/>
          </a:bodyPr>
          <a:lstStyle/>
          <a:p>
            <a:pPr algn="ctr">
              <a:lnSpc>
                <a:spcPct val="150000"/>
              </a:lnSpc>
            </a:pPr>
            <a:r>
              <a:rPr lang="ja-JP" altLang="en-US" sz="2400" kern="100" dirty="0">
                <a:solidFill>
                  <a:srgbClr val="00B050"/>
                </a:solidFill>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ハム</a:t>
            </a:r>
            <a:r>
              <a:rPr lang="en-US" altLang="ja-JP" sz="2400" kern="100" dirty="0">
                <a:solidFill>
                  <a:srgbClr val="00B050"/>
                </a:solidFill>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a:t>
            </a:r>
            <a:r>
              <a:rPr lang="ja-JP" altLang="en-US" sz="2400" kern="100" dirty="0">
                <a:solidFill>
                  <a:srgbClr val="00B050"/>
                </a:solidFill>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家族</a:t>
            </a:r>
            <a:r>
              <a:rPr lang="en-US" altLang="ja-JP" sz="2400" kern="100" dirty="0">
                <a:solidFill>
                  <a:srgbClr val="00B050"/>
                </a:solidFill>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a:t>
            </a:r>
          </a:p>
          <a:p>
            <a:pPr>
              <a:lnSpc>
                <a:spcPct val="150000"/>
              </a:lnSpc>
            </a:pPr>
            <a:r>
              <a:rPr lang="ja-JP" altLang="en-US" sz="24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　　　●恥ずかしがらない</a:t>
            </a:r>
            <a:endParaRPr lang="en-US" altLang="ja-JP" sz="24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endParaRPr>
          </a:p>
          <a:p>
            <a:pPr>
              <a:lnSpc>
                <a:spcPct val="150000"/>
              </a:lnSpc>
            </a:pPr>
            <a:r>
              <a:rPr lang="ja-JP" altLang="en-US" sz="2400" kern="100" dirty="0">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　　　●隠そうとしない</a:t>
            </a:r>
            <a:endParaRPr lang="en-US" altLang="ja-JP" sz="3200" kern="100" dirty="0">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endParaRPr>
          </a:p>
        </p:txBody>
      </p:sp>
      <p:sp>
        <p:nvSpPr>
          <p:cNvPr id="19" name="矢印: 右 18">
            <a:extLst>
              <a:ext uri="{FF2B5EF4-FFF2-40B4-BE49-F238E27FC236}">
                <a16:creationId xmlns:a16="http://schemas.microsoft.com/office/drawing/2014/main" id="{FC5B27AF-522E-6F2D-0E04-17F2934A63AD}"/>
              </a:ext>
            </a:extLst>
          </p:cNvPr>
          <p:cNvSpPr/>
          <p:nvPr/>
        </p:nvSpPr>
        <p:spPr>
          <a:xfrm rot="10800000" flipV="1">
            <a:off x="4569125" y="1697943"/>
            <a:ext cx="2438717" cy="130150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400" dirty="0">
              <a:latin typeface="UD デジタル 教科書体 NK-B" panose="02020700000000000000" pitchFamily="18" charset="-128"/>
              <a:ea typeface="UD デジタル 教科書体 NK-B" panose="02020700000000000000" pitchFamily="18" charset="-128"/>
            </a:endParaRPr>
          </a:p>
        </p:txBody>
      </p:sp>
      <p:sp>
        <p:nvSpPr>
          <p:cNvPr id="20" name="テキスト ボックス 19">
            <a:extLst>
              <a:ext uri="{FF2B5EF4-FFF2-40B4-BE49-F238E27FC236}">
                <a16:creationId xmlns:a16="http://schemas.microsoft.com/office/drawing/2014/main" id="{3ED1A046-1CCF-9DDA-576E-0DA9302BB530}"/>
              </a:ext>
            </a:extLst>
          </p:cNvPr>
          <p:cNvSpPr txBox="1"/>
          <p:nvPr/>
        </p:nvSpPr>
        <p:spPr>
          <a:xfrm>
            <a:off x="930476" y="5316746"/>
            <a:ext cx="3931809" cy="1150251"/>
          </a:xfrm>
          <a:prstGeom prst="rect">
            <a:avLst/>
          </a:prstGeom>
          <a:noFill/>
        </p:spPr>
        <p:txBody>
          <a:bodyPr wrap="square" rtlCol="0">
            <a:spAutoFit/>
          </a:bodyPr>
          <a:lstStyle/>
          <a:p>
            <a:pPr>
              <a:lnSpc>
                <a:spcPct val="150000"/>
              </a:lnSpc>
            </a:pPr>
            <a:r>
              <a:rPr lang="ja-JP" altLang="en-US" sz="24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●裸でいても恥ずかしくない</a:t>
            </a:r>
            <a:endParaRPr lang="en-US" altLang="ja-JP" sz="24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endParaRPr>
          </a:p>
          <a:p>
            <a:pPr>
              <a:lnSpc>
                <a:spcPct val="150000"/>
              </a:lnSpc>
            </a:pPr>
            <a:r>
              <a:rPr lang="ja-JP" altLang="en-US" sz="2400" kern="100" dirty="0">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●神様の喜びの心情</a:t>
            </a:r>
            <a:endParaRPr lang="en-US" altLang="ja-JP" sz="3200" kern="100" dirty="0">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endParaRPr>
          </a:p>
        </p:txBody>
      </p:sp>
      <p:sp>
        <p:nvSpPr>
          <p:cNvPr id="4" name="テキスト ボックス 3">
            <a:extLst>
              <a:ext uri="{FF2B5EF4-FFF2-40B4-BE49-F238E27FC236}">
                <a16:creationId xmlns:a16="http://schemas.microsoft.com/office/drawing/2014/main" id="{9F086C4C-2244-93B9-8D34-1316B728BDEA}"/>
              </a:ext>
            </a:extLst>
          </p:cNvPr>
          <p:cNvSpPr txBox="1"/>
          <p:nvPr/>
        </p:nvSpPr>
        <p:spPr>
          <a:xfrm>
            <a:off x="1212688" y="5324259"/>
            <a:ext cx="2113608" cy="246221"/>
          </a:xfrm>
          <a:prstGeom prst="rect">
            <a:avLst/>
          </a:prstGeom>
          <a:noFill/>
        </p:spPr>
        <p:txBody>
          <a:bodyPr wrap="square" rtlCol="0">
            <a:spAutoFit/>
          </a:bodyPr>
          <a:lstStyle/>
          <a:p>
            <a:r>
              <a:rPr lang="ja-JP" altLang="en-US" sz="1000" dirty="0">
                <a:latin typeface="UD デジタル 教科書体 NK-B" panose="02020700000000000000" pitchFamily="18" charset="-128"/>
                <a:ea typeface="UD デジタル 教科書体 NK-B" panose="02020700000000000000" pitchFamily="18" charset="-128"/>
              </a:rPr>
              <a:t>はだか　　　　　　　　　　　　　　　　は　　</a:t>
            </a:r>
            <a:endParaRPr kumimoji="1" lang="ja-JP" altLang="en-US" sz="1000" dirty="0">
              <a:latin typeface="UD デジタル 教科書体 NK-B" panose="02020700000000000000" pitchFamily="18" charset="-128"/>
              <a:ea typeface="UD デジタル 教科書体 NK-B" panose="02020700000000000000" pitchFamily="18" charset="-128"/>
            </a:endParaRPr>
          </a:p>
        </p:txBody>
      </p:sp>
      <p:sp>
        <p:nvSpPr>
          <p:cNvPr id="10" name="テキスト ボックス 9">
            <a:extLst>
              <a:ext uri="{FF2B5EF4-FFF2-40B4-BE49-F238E27FC236}">
                <a16:creationId xmlns:a16="http://schemas.microsoft.com/office/drawing/2014/main" id="{FD8F768B-30E7-DB64-2FFF-B1B5C84503CC}"/>
              </a:ext>
            </a:extLst>
          </p:cNvPr>
          <p:cNvSpPr txBox="1"/>
          <p:nvPr/>
        </p:nvSpPr>
        <p:spPr>
          <a:xfrm>
            <a:off x="1263919" y="5865367"/>
            <a:ext cx="2708560" cy="246221"/>
          </a:xfrm>
          <a:prstGeom prst="rect">
            <a:avLst/>
          </a:prstGeom>
          <a:noFill/>
        </p:spPr>
        <p:txBody>
          <a:bodyPr wrap="square" rtlCol="0">
            <a:spAutoFit/>
          </a:bodyPr>
          <a:lstStyle/>
          <a:p>
            <a:r>
              <a:rPr lang="ja-JP" altLang="en-US" sz="1000" dirty="0">
                <a:latin typeface="UD デジタル 教科書体 NK-B" panose="02020700000000000000" pitchFamily="18" charset="-128"/>
                <a:ea typeface="UD デジタル 教科書体 NK-B" panose="02020700000000000000" pitchFamily="18" charset="-128"/>
              </a:rPr>
              <a:t>かみ　さま　　　　よろこ　　　　　　　　　しん　じょう　　</a:t>
            </a:r>
            <a:endParaRPr kumimoji="1" lang="ja-JP" altLang="en-US" sz="1000" dirty="0">
              <a:latin typeface="UD デジタル 教科書体 NK-B" panose="02020700000000000000" pitchFamily="18" charset="-128"/>
              <a:ea typeface="UD デジタル 教科書体 NK-B" panose="02020700000000000000" pitchFamily="18" charset="-128"/>
            </a:endParaRPr>
          </a:p>
        </p:txBody>
      </p:sp>
      <p:sp>
        <p:nvSpPr>
          <p:cNvPr id="12" name="テキスト ボックス 11">
            <a:extLst>
              <a:ext uri="{FF2B5EF4-FFF2-40B4-BE49-F238E27FC236}">
                <a16:creationId xmlns:a16="http://schemas.microsoft.com/office/drawing/2014/main" id="{890EBD87-B567-C6EB-783A-D606FC69F1F7}"/>
              </a:ext>
            </a:extLst>
          </p:cNvPr>
          <p:cNvSpPr txBox="1"/>
          <p:nvPr/>
        </p:nvSpPr>
        <p:spPr>
          <a:xfrm>
            <a:off x="7288602" y="5371137"/>
            <a:ext cx="2113608" cy="246221"/>
          </a:xfrm>
          <a:prstGeom prst="rect">
            <a:avLst/>
          </a:prstGeom>
          <a:noFill/>
        </p:spPr>
        <p:txBody>
          <a:bodyPr wrap="square" rtlCol="0">
            <a:spAutoFit/>
          </a:bodyPr>
          <a:lstStyle/>
          <a:p>
            <a:r>
              <a:rPr lang="ja-JP" altLang="en-US" sz="1000" dirty="0">
                <a:latin typeface="UD デジタル 教科書体 NK-B" panose="02020700000000000000" pitchFamily="18" charset="-128"/>
                <a:ea typeface="UD デジタル 教科書体 NK-B" panose="02020700000000000000" pitchFamily="18" charset="-128"/>
              </a:rPr>
              <a:t>は　　</a:t>
            </a:r>
            <a:endParaRPr kumimoji="1" lang="ja-JP" altLang="en-US" sz="1000" dirty="0">
              <a:latin typeface="UD デジタル 教科書体 NK-B" panose="02020700000000000000" pitchFamily="18" charset="-128"/>
              <a:ea typeface="UD デジタル 教科書体 NK-B" panose="02020700000000000000" pitchFamily="18" charset="-128"/>
            </a:endParaRPr>
          </a:p>
        </p:txBody>
      </p:sp>
      <p:sp>
        <p:nvSpPr>
          <p:cNvPr id="21" name="テキスト ボックス 20">
            <a:extLst>
              <a:ext uri="{FF2B5EF4-FFF2-40B4-BE49-F238E27FC236}">
                <a16:creationId xmlns:a16="http://schemas.microsoft.com/office/drawing/2014/main" id="{2E750C0B-8C4A-C97D-E024-0F5A5209C54C}"/>
              </a:ext>
            </a:extLst>
          </p:cNvPr>
          <p:cNvSpPr txBox="1"/>
          <p:nvPr/>
        </p:nvSpPr>
        <p:spPr>
          <a:xfrm>
            <a:off x="7251585" y="5959386"/>
            <a:ext cx="2113608" cy="246221"/>
          </a:xfrm>
          <a:prstGeom prst="rect">
            <a:avLst/>
          </a:prstGeom>
          <a:noFill/>
        </p:spPr>
        <p:txBody>
          <a:bodyPr wrap="square" rtlCol="0">
            <a:spAutoFit/>
          </a:bodyPr>
          <a:lstStyle/>
          <a:p>
            <a:r>
              <a:rPr lang="ja-JP" altLang="en-US" sz="1000" dirty="0">
                <a:latin typeface="UD デジタル 教科書体 NK-B" panose="02020700000000000000" pitchFamily="18" charset="-128"/>
                <a:ea typeface="UD デジタル 教科書体 NK-B" panose="02020700000000000000" pitchFamily="18" charset="-128"/>
              </a:rPr>
              <a:t>かく　　</a:t>
            </a:r>
            <a:endParaRPr kumimoji="1" lang="ja-JP" altLang="en-US" sz="1000" dirty="0">
              <a:latin typeface="UD デジタル 教科書体 NK-B" panose="02020700000000000000" pitchFamily="18" charset="-128"/>
              <a:ea typeface="UD デジタル 教科書体 NK-B" panose="02020700000000000000" pitchFamily="18" charset="-128"/>
            </a:endParaRPr>
          </a:p>
        </p:txBody>
      </p:sp>
      <p:sp>
        <p:nvSpPr>
          <p:cNvPr id="22" name="テキスト ボックス 21">
            <a:extLst>
              <a:ext uri="{FF2B5EF4-FFF2-40B4-BE49-F238E27FC236}">
                <a16:creationId xmlns:a16="http://schemas.microsoft.com/office/drawing/2014/main" id="{7D05699F-BB66-C67F-23C0-A08A3F11C5A6}"/>
              </a:ext>
            </a:extLst>
          </p:cNvPr>
          <p:cNvSpPr txBox="1"/>
          <p:nvPr/>
        </p:nvSpPr>
        <p:spPr>
          <a:xfrm>
            <a:off x="9834263" y="2073995"/>
            <a:ext cx="677630" cy="246221"/>
          </a:xfrm>
          <a:prstGeom prst="rect">
            <a:avLst/>
          </a:prstGeom>
          <a:noFill/>
        </p:spPr>
        <p:txBody>
          <a:bodyPr wrap="square" rtlCol="0">
            <a:spAutoFit/>
          </a:bodyPr>
          <a:lstStyle/>
          <a:p>
            <a:r>
              <a:rPr lang="ja-JP" altLang="en-US" sz="1000" dirty="0">
                <a:latin typeface="UD デジタル 教科書体 NK-B" panose="02020700000000000000" pitchFamily="18" charset="-128"/>
                <a:ea typeface="UD デジタル 教科書体 NK-B" panose="02020700000000000000" pitchFamily="18" charset="-128"/>
              </a:rPr>
              <a:t>はだか　　</a:t>
            </a:r>
            <a:endParaRPr kumimoji="1" lang="ja-JP" altLang="en-US" sz="1000" dirty="0">
              <a:latin typeface="UD デジタル 教科書体 NK-B" panose="02020700000000000000" pitchFamily="18" charset="-128"/>
              <a:ea typeface="UD デジタル 教科書体 NK-B" panose="02020700000000000000" pitchFamily="18" charset="-128"/>
            </a:endParaRPr>
          </a:p>
        </p:txBody>
      </p:sp>
      <p:sp>
        <p:nvSpPr>
          <p:cNvPr id="23" name="テキスト ボックス 22">
            <a:extLst>
              <a:ext uri="{FF2B5EF4-FFF2-40B4-BE49-F238E27FC236}">
                <a16:creationId xmlns:a16="http://schemas.microsoft.com/office/drawing/2014/main" id="{311AF727-9240-58AC-79FA-07FEFC4EB7E6}"/>
              </a:ext>
            </a:extLst>
          </p:cNvPr>
          <p:cNvSpPr txBox="1"/>
          <p:nvPr/>
        </p:nvSpPr>
        <p:spPr>
          <a:xfrm>
            <a:off x="9310994" y="2661917"/>
            <a:ext cx="2113608" cy="246221"/>
          </a:xfrm>
          <a:prstGeom prst="rect">
            <a:avLst/>
          </a:prstGeom>
          <a:noFill/>
        </p:spPr>
        <p:txBody>
          <a:bodyPr wrap="square" rtlCol="0">
            <a:spAutoFit/>
          </a:bodyPr>
          <a:lstStyle/>
          <a:p>
            <a:r>
              <a:rPr lang="ja-JP" altLang="en-US" sz="1000" dirty="0">
                <a:latin typeface="UD デジタル 教科書体 NK-B" panose="02020700000000000000" pitchFamily="18" charset="-128"/>
                <a:ea typeface="UD デジタル 教科書体 NK-B" panose="02020700000000000000" pitchFamily="18" charset="-128"/>
              </a:rPr>
              <a:t>つみ　　　　　おか　　　　まえ　　</a:t>
            </a:r>
            <a:endParaRPr kumimoji="1" lang="ja-JP" altLang="en-US" sz="1000" dirty="0">
              <a:latin typeface="UD デジタル 教科書体 NK-B" panose="02020700000000000000" pitchFamily="18" charset="-128"/>
              <a:ea typeface="UD デジタル 教科書体 NK-B" panose="02020700000000000000" pitchFamily="18" charset="-128"/>
            </a:endParaRPr>
          </a:p>
        </p:txBody>
      </p:sp>
      <p:sp>
        <p:nvSpPr>
          <p:cNvPr id="24" name="テキスト ボックス 23">
            <a:extLst>
              <a:ext uri="{FF2B5EF4-FFF2-40B4-BE49-F238E27FC236}">
                <a16:creationId xmlns:a16="http://schemas.microsoft.com/office/drawing/2014/main" id="{BF4AA4DC-66E1-BDD1-74AB-2B82E53F8F04}"/>
              </a:ext>
            </a:extLst>
          </p:cNvPr>
          <p:cNvSpPr txBox="1"/>
          <p:nvPr/>
        </p:nvSpPr>
        <p:spPr>
          <a:xfrm>
            <a:off x="8325511" y="4856031"/>
            <a:ext cx="871867" cy="250069"/>
          </a:xfrm>
          <a:prstGeom prst="rect">
            <a:avLst/>
          </a:prstGeom>
          <a:noFill/>
        </p:spPr>
        <p:txBody>
          <a:bodyPr wrap="square" rtlCol="0">
            <a:spAutoFit/>
          </a:bodyPr>
          <a:lstStyle/>
          <a:p>
            <a:r>
              <a:rPr lang="ja-JP" altLang="en-US" sz="1000" dirty="0">
                <a:latin typeface="UD デジタル 教科書体 NK-B" panose="02020700000000000000" pitchFamily="18" charset="-128"/>
                <a:ea typeface="UD デジタル 教科書体 NK-B" panose="02020700000000000000" pitchFamily="18" charset="-128"/>
              </a:rPr>
              <a:t>か　　ぞく　　</a:t>
            </a:r>
            <a:endParaRPr kumimoji="1" lang="ja-JP" altLang="en-US" sz="1000"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1451069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500"/>
                                        <p:tgtEl>
                                          <p:spTgt spid="2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3" grpId="0"/>
      <p:bldP spid="14" grpId="0" animBg="1"/>
      <p:bldP spid="15" grpId="0"/>
      <p:bldP spid="16" grpId="0" animBg="1"/>
      <p:bldP spid="17" grpId="0"/>
      <p:bldP spid="18" grpId="0"/>
      <p:bldP spid="12" grpId="0"/>
      <p:bldP spid="21" grpId="0"/>
      <p:bldP spid="22" grpId="0"/>
      <p:bldP spid="23" grpId="0"/>
      <p:bldP spid="2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二等辺三角形 3">
            <a:extLst>
              <a:ext uri="{FF2B5EF4-FFF2-40B4-BE49-F238E27FC236}">
                <a16:creationId xmlns:a16="http://schemas.microsoft.com/office/drawing/2014/main" id="{CE3C3FAD-33AC-B05B-F784-BEA3BAF6DB3F}"/>
              </a:ext>
            </a:extLst>
          </p:cNvPr>
          <p:cNvSpPr/>
          <p:nvPr/>
        </p:nvSpPr>
        <p:spPr>
          <a:xfrm>
            <a:off x="6452153" y="2914663"/>
            <a:ext cx="2801258" cy="1721653"/>
          </a:xfrm>
          <a:prstGeom prst="triangle">
            <a:avLst/>
          </a:prstGeom>
          <a:solidFill>
            <a:schemeClr val="bg1"/>
          </a:solidFill>
          <a:ln w="222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a:extLst>
              <a:ext uri="{FF2B5EF4-FFF2-40B4-BE49-F238E27FC236}">
                <a16:creationId xmlns:a16="http://schemas.microsoft.com/office/drawing/2014/main" id="{5AECA85C-D26A-6664-1DDB-C5BD5FF131E9}"/>
              </a:ext>
            </a:extLst>
          </p:cNvPr>
          <p:cNvSpPr txBox="1"/>
          <p:nvPr/>
        </p:nvSpPr>
        <p:spPr>
          <a:xfrm>
            <a:off x="681672" y="515328"/>
            <a:ext cx="3890536" cy="923330"/>
          </a:xfrm>
          <a:prstGeom prst="rect">
            <a:avLst/>
          </a:prstGeom>
          <a:noFill/>
        </p:spPr>
        <p:txBody>
          <a:bodyPr wrap="square" rtlCol="0">
            <a:spAutoFit/>
          </a:bodyPr>
          <a:lstStyle/>
          <a:p>
            <a:r>
              <a:rPr kumimoji="1" lang="ja-JP" altLang="en-US" sz="5400" dirty="0">
                <a:latin typeface="UD デジタル 教科書体 NK-B" panose="02020700000000000000" pitchFamily="18" charset="-128"/>
                <a:ea typeface="UD デジタル 教科書体 NK-B" panose="02020700000000000000" pitchFamily="18" charset="-128"/>
              </a:rPr>
              <a:t>ノア家庭</a:t>
            </a:r>
          </a:p>
        </p:txBody>
      </p:sp>
      <p:pic>
        <p:nvPicPr>
          <p:cNvPr id="2" name="図 1">
            <a:extLst>
              <a:ext uri="{FF2B5EF4-FFF2-40B4-BE49-F238E27FC236}">
                <a16:creationId xmlns:a16="http://schemas.microsoft.com/office/drawing/2014/main" id="{EA63C57B-51FD-CBA0-D157-C42952C99CF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5001" t="6415" r="54634" b="63917"/>
          <a:stretch/>
        </p:blipFill>
        <p:spPr>
          <a:xfrm>
            <a:off x="6620859" y="515328"/>
            <a:ext cx="2688625" cy="2808527"/>
          </a:xfrm>
          <a:prstGeom prst="ellipse">
            <a:avLst/>
          </a:prstGeom>
          <a:ln>
            <a:noFill/>
          </a:ln>
          <a:effectLst>
            <a:softEdge rad="112500"/>
          </a:effectLst>
        </p:spPr>
      </p:pic>
      <p:sp>
        <p:nvSpPr>
          <p:cNvPr id="7" name="楕円 6">
            <a:extLst>
              <a:ext uri="{FF2B5EF4-FFF2-40B4-BE49-F238E27FC236}">
                <a16:creationId xmlns:a16="http://schemas.microsoft.com/office/drawing/2014/main" id="{EB1D5073-5B18-9C72-3BEF-4A87B6795723}"/>
              </a:ext>
            </a:extLst>
          </p:cNvPr>
          <p:cNvSpPr/>
          <p:nvPr/>
        </p:nvSpPr>
        <p:spPr>
          <a:xfrm>
            <a:off x="5819634" y="4053563"/>
            <a:ext cx="1613805" cy="1048178"/>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楕円 9">
            <a:extLst>
              <a:ext uri="{FF2B5EF4-FFF2-40B4-BE49-F238E27FC236}">
                <a16:creationId xmlns:a16="http://schemas.microsoft.com/office/drawing/2014/main" id="{791EF696-DCCC-36E4-D52C-3BFB302CD561}"/>
              </a:ext>
            </a:extLst>
          </p:cNvPr>
          <p:cNvSpPr/>
          <p:nvPr/>
        </p:nvSpPr>
        <p:spPr>
          <a:xfrm>
            <a:off x="8502581" y="4006935"/>
            <a:ext cx="1613805" cy="1048178"/>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61B87700-EABB-616A-0EBA-EB3D068542D6}"/>
              </a:ext>
            </a:extLst>
          </p:cNvPr>
          <p:cNvSpPr txBox="1"/>
          <p:nvPr/>
        </p:nvSpPr>
        <p:spPr>
          <a:xfrm>
            <a:off x="8535760" y="4102276"/>
            <a:ext cx="1655367" cy="923330"/>
          </a:xfrm>
          <a:prstGeom prst="rect">
            <a:avLst/>
          </a:prstGeom>
          <a:noFill/>
        </p:spPr>
        <p:txBody>
          <a:bodyPr wrap="square" rtlCol="0">
            <a:spAutoFit/>
          </a:bodyPr>
          <a:lstStyle/>
          <a:p>
            <a:r>
              <a:rPr lang="ja-JP" altLang="en-US" sz="5400" dirty="0">
                <a:latin typeface="UD デジタル 教科書体 NK-B" panose="02020700000000000000" pitchFamily="18" charset="-128"/>
                <a:ea typeface="UD デジタル 教科書体 NK-B" panose="02020700000000000000" pitchFamily="18" charset="-128"/>
              </a:rPr>
              <a:t>セム</a:t>
            </a:r>
            <a:endParaRPr kumimoji="1" lang="ja-JP" altLang="en-US" sz="5400" dirty="0">
              <a:latin typeface="UD デジタル 教科書体 NK-B" panose="02020700000000000000" pitchFamily="18" charset="-128"/>
              <a:ea typeface="UD デジタル 教科書体 NK-B" panose="02020700000000000000" pitchFamily="18" charset="-128"/>
            </a:endParaRPr>
          </a:p>
        </p:txBody>
      </p:sp>
      <p:sp>
        <p:nvSpPr>
          <p:cNvPr id="6" name="テキスト ボックス 5">
            <a:extLst>
              <a:ext uri="{FF2B5EF4-FFF2-40B4-BE49-F238E27FC236}">
                <a16:creationId xmlns:a16="http://schemas.microsoft.com/office/drawing/2014/main" id="{AFA2A674-767C-616D-A41F-18935D0C74CE}"/>
              </a:ext>
            </a:extLst>
          </p:cNvPr>
          <p:cNvSpPr txBox="1"/>
          <p:nvPr/>
        </p:nvSpPr>
        <p:spPr>
          <a:xfrm>
            <a:off x="5819634" y="4131783"/>
            <a:ext cx="1883229" cy="923330"/>
          </a:xfrm>
          <a:prstGeom prst="rect">
            <a:avLst/>
          </a:prstGeom>
          <a:noFill/>
        </p:spPr>
        <p:txBody>
          <a:bodyPr wrap="square" rtlCol="0">
            <a:spAutoFit/>
          </a:bodyPr>
          <a:lstStyle/>
          <a:p>
            <a:r>
              <a:rPr lang="ja-JP" altLang="en-US" sz="5400" dirty="0">
                <a:latin typeface="UD デジタル 教科書体 NK-B" panose="02020700000000000000" pitchFamily="18" charset="-128"/>
                <a:ea typeface="UD デジタル 教科書体 NK-B" panose="02020700000000000000" pitchFamily="18" charset="-128"/>
              </a:rPr>
              <a:t>ハム</a:t>
            </a:r>
            <a:endParaRPr kumimoji="1" lang="ja-JP" altLang="en-US" sz="5400" dirty="0">
              <a:latin typeface="UD デジタル 教科書体 NK-B" panose="02020700000000000000" pitchFamily="18" charset="-128"/>
              <a:ea typeface="UD デジタル 教科書体 NK-B" panose="02020700000000000000" pitchFamily="18" charset="-128"/>
            </a:endParaRPr>
          </a:p>
        </p:txBody>
      </p:sp>
      <p:sp>
        <p:nvSpPr>
          <p:cNvPr id="11" name="テキスト ボックス 10">
            <a:extLst>
              <a:ext uri="{FF2B5EF4-FFF2-40B4-BE49-F238E27FC236}">
                <a16:creationId xmlns:a16="http://schemas.microsoft.com/office/drawing/2014/main" id="{DF4D2558-2205-B98D-A819-BF802DD82136}"/>
              </a:ext>
            </a:extLst>
          </p:cNvPr>
          <p:cNvSpPr txBox="1"/>
          <p:nvPr/>
        </p:nvSpPr>
        <p:spPr>
          <a:xfrm>
            <a:off x="526111" y="1733638"/>
            <a:ext cx="6957933" cy="1502847"/>
          </a:xfrm>
          <a:prstGeom prst="rect">
            <a:avLst/>
          </a:prstGeom>
          <a:noFill/>
        </p:spPr>
        <p:txBody>
          <a:bodyPr wrap="square" rtlCol="0">
            <a:spAutoFit/>
          </a:bodyPr>
          <a:lstStyle/>
          <a:p>
            <a:pPr>
              <a:lnSpc>
                <a:spcPct val="150000"/>
              </a:lnSpc>
            </a:pPr>
            <a:r>
              <a:rPr lang="ja-JP" altLang="en-US" sz="32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●恥ずかしがっておおう：</a:t>
            </a:r>
            <a:endParaRPr lang="en-US" altLang="ja-JP" sz="32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endParaRPr>
          </a:p>
          <a:p>
            <a:pPr>
              <a:lnSpc>
                <a:spcPct val="150000"/>
              </a:lnSpc>
            </a:pPr>
            <a:r>
              <a:rPr lang="ja-JP" altLang="en-US" sz="32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　　堕落したアダム家庭と同じ立場</a:t>
            </a:r>
            <a:endParaRPr lang="en-US" altLang="ja-JP" sz="32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endParaRPr>
          </a:p>
        </p:txBody>
      </p:sp>
      <p:sp>
        <p:nvSpPr>
          <p:cNvPr id="12" name="楕円 11">
            <a:extLst>
              <a:ext uri="{FF2B5EF4-FFF2-40B4-BE49-F238E27FC236}">
                <a16:creationId xmlns:a16="http://schemas.microsoft.com/office/drawing/2014/main" id="{BE81666E-FB7D-474D-2A3F-E71D37C5C43B}"/>
              </a:ext>
            </a:extLst>
          </p:cNvPr>
          <p:cNvSpPr/>
          <p:nvPr/>
        </p:nvSpPr>
        <p:spPr>
          <a:xfrm>
            <a:off x="9440297" y="4626691"/>
            <a:ext cx="2410850" cy="1048178"/>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2C7434F0-3844-27A7-5BF6-24F22520C008}"/>
              </a:ext>
            </a:extLst>
          </p:cNvPr>
          <p:cNvSpPr txBox="1"/>
          <p:nvPr/>
        </p:nvSpPr>
        <p:spPr>
          <a:xfrm>
            <a:off x="9596086" y="4751539"/>
            <a:ext cx="2999155" cy="923330"/>
          </a:xfrm>
          <a:prstGeom prst="rect">
            <a:avLst/>
          </a:prstGeom>
          <a:noFill/>
        </p:spPr>
        <p:txBody>
          <a:bodyPr wrap="square" rtlCol="0">
            <a:spAutoFit/>
          </a:bodyPr>
          <a:lstStyle/>
          <a:p>
            <a:r>
              <a:rPr kumimoji="1" lang="ja-JP" altLang="en-US" sz="5400" dirty="0">
                <a:latin typeface="UD デジタル 教科書体 NK-B" panose="02020700000000000000" pitchFamily="18" charset="-128"/>
                <a:ea typeface="UD デジタル 教科書体 NK-B" panose="02020700000000000000" pitchFamily="18" charset="-128"/>
              </a:rPr>
              <a:t>ヤぺテ</a:t>
            </a:r>
          </a:p>
        </p:txBody>
      </p:sp>
      <p:sp>
        <p:nvSpPr>
          <p:cNvPr id="14" name="矢印: 下 13">
            <a:extLst>
              <a:ext uri="{FF2B5EF4-FFF2-40B4-BE49-F238E27FC236}">
                <a16:creationId xmlns:a16="http://schemas.microsoft.com/office/drawing/2014/main" id="{88A67B46-5E1A-39AB-BEBC-AF6803C3C57A}"/>
              </a:ext>
            </a:extLst>
          </p:cNvPr>
          <p:cNvSpPr/>
          <p:nvPr/>
        </p:nvSpPr>
        <p:spPr>
          <a:xfrm>
            <a:off x="2637119" y="3537664"/>
            <a:ext cx="1175657" cy="118823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a:extLst>
              <a:ext uri="{FF2B5EF4-FFF2-40B4-BE49-F238E27FC236}">
                <a16:creationId xmlns:a16="http://schemas.microsoft.com/office/drawing/2014/main" id="{383E2D5E-A09A-FBEE-2A16-937E20ABB32D}"/>
              </a:ext>
            </a:extLst>
          </p:cNvPr>
          <p:cNvSpPr txBox="1"/>
          <p:nvPr/>
        </p:nvSpPr>
        <p:spPr>
          <a:xfrm>
            <a:off x="1562896" y="5055113"/>
            <a:ext cx="4884362" cy="923330"/>
          </a:xfrm>
          <a:prstGeom prst="rect">
            <a:avLst/>
          </a:prstGeom>
          <a:noFill/>
        </p:spPr>
        <p:txBody>
          <a:bodyPr wrap="square" rtlCol="0">
            <a:spAutoFit/>
          </a:bodyPr>
          <a:lstStyle/>
          <a:p>
            <a:r>
              <a:rPr lang="ja-JP" altLang="en-US" sz="5400" dirty="0">
                <a:solidFill>
                  <a:srgbClr val="FF0000"/>
                </a:solidFill>
                <a:latin typeface="UD デジタル 教科書体 NK-B" panose="02020700000000000000" pitchFamily="18" charset="-128"/>
                <a:ea typeface="UD デジタル 教科書体 NK-B" panose="02020700000000000000" pitchFamily="18" charset="-128"/>
              </a:rPr>
              <a:t>サタンが侵入</a:t>
            </a:r>
            <a:endParaRPr kumimoji="1" lang="ja-JP" altLang="en-US" sz="5400" dirty="0">
              <a:solidFill>
                <a:srgbClr val="FF0000"/>
              </a:solidFill>
              <a:latin typeface="UD デジタル 教科書体 NK-B" panose="02020700000000000000" pitchFamily="18" charset="-128"/>
              <a:ea typeface="UD デジタル 教科書体 NK-B" panose="02020700000000000000" pitchFamily="18" charset="-128"/>
            </a:endParaRPr>
          </a:p>
        </p:txBody>
      </p:sp>
      <p:sp>
        <p:nvSpPr>
          <p:cNvPr id="8" name="テキスト ボックス 7">
            <a:extLst>
              <a:ext uri="{FF2B5EF4-FFF2-40B4-BE49-F238E27FC236}">
                <a16:creationId xmlns:a16="http://schemas.microsoft.com/office/drawing/2014/main" id="{5275FB32-BFFD-3E45-38FF-203227F6AEDC}"/>
              </a:ext>
            </a:extLst>
          </p:cNvPr>
          <p:cNvSpPr txBox="1"/>
          <p:nvPr/>
        </p:nvSpPr>
        <p:spPr>
          <a:xfrm>
            <a:off x="2062886" y="365713"/>
            <a:ext cx="2113608" cy="261610"/>
          </a:xfrm>
          <a:prstGeom prst="rect">
            <a:avLst/>
          </a:prstGeom>
          <a:noFill/>
        </p:spPr>
        <p:txBody>
          <a:bodyPr wrap="square" rtlCol="0">
            <a:spAutoFit/>
          </a:bodyPr>
          <a:lstStyle/>
          <a:p>
            <a:r>
              <a:rPr lang="ja-JP" altLang="en-US" sz="1100" dirty="0">
                <a:latin typeface="UD デジタル 教科書体 NK-B" panose="02020700000000000000" pitchFamily="18" charset="-128"/>
                <a:ea typeface="UD デジタル 教科書体 NK-B" panose="02020700000000000000" pitchFamily="18" charset="-128"/>
              </a:rPr>
              <a:t>か　　　　　　てい　　</a:t>
            </a:r>
            <a:endParaRPr kumimoji="1" lang="ja-JP" altLang="en-US" sz="1100" dirty="0">
              <a:latin typeface="UD デジタル 教科書体 NK-B" panose="02020700000000000000" pitchFamily="18" charset="-128"/>
              <a:ea typeface="UD デジタル 教科書体 NK-B" panose="02020700000000000000" pitchFamily="18" charset="-128"/>
            </a:endParaRPr>
          </a:p>
        </p:txBody>
      </p:sp>
      <p:sp>
        <p:nvSpPr>
          <p:cNvPr id="9" name="テキスト ボックス 8">
            <a:extLst>
              <a:ext uri="{FF2B5EF4-FFF2-40B4-BE49-F238E27FC236}">
                <a16:creationId xmlns:a16="http://schemas.microsoft.com/office/drawing/2014/main" id="{E56A42AC-8CC4-1B7B-E173-B09F8B43A61B}"/>
              </a:ext>
            </a:extLst>
          </p:cNvPr>
          <p:cNvSpPr txBox="1"/>
          <p:nvPr/>
        </p:nvSpPr>
        <p:spPr>
          <a:xfrm>
            <a:off x="1111338" y="2485061"/>
            <a:ext cx="5318773" cy="246221"/>
          </a:xfrm>
          <a:prstGeom prst="rect">
            <a:avLst/>
          </a:prstGeom>
          <a:noFill/>
        </p:spPr>
        <p:txBody>
          <a:bodyPr wrap="square" rtlCol="0">
            <a:spAutoFit/>
          </a:bodyPr>
          <a:lstStyle/>
          <a:p>
            <a:r>
              <a:rPr lang="ja-JP" altLang="en-US" sz="1000" dirty="0">
                <a:latin typeface="UD デジタル 教科書体 NK-B" panose="02020700000000000000" pitchFamily="18" charset="-128"/>
                <a:ea typeface="UD デジタル 教科書体 NK-B" panose="02020700000000000000" pitchFamily="18" charset="-128"/>
              </a:rPr>
              <a:t>だ　　 　らく　　　　　　　　　　　　　　　　　　　　　　　　　　　　　か　　　てい　　　　　　　おな　　　　　　　たち　　　ば　　</a:t>
            </a:r>
            <a:endParaRPr kumimoji="1" lang="ja-JP" altLang="en-US" sz="1000" dirty="0">
              <a:latin typeface="UD デジタル 教科書体 NK-B" panose="02020700000000000000" pitchFamily="18" charset="-128"/>
              <a:ea typeface="UD デジタル 教科書体 NK-B" panose="02020700000000000000" pitchFamily="18" charset="-128"/>
            </a:endParaRPr>
          </a:p>
        </p:txBody>
      </p:sp>
      <p:sp>
        <p:nvSpPr>
          <p:cNvPr id="16" name="テキスト ボックス 15">
            <a:extLst>
              <a:ext uri="{FF2B5EF4-FFF2-40B4-BE49-F238E27FC236}">
                <a16:creationId xmlns:a16="http://schemas.microsoft.com/office/drawing/2014/main" id="{AC244425-A6CC-B6EA-0FA9-63C1EC51C586}"/>
              </a:ext>
            </a:extLst>
          </p:cNvPr>
          <p:cNvSpPr txBox="1"/>
          <p:nvPr/>
        </p:nvSpPr>
        <p:spPr>
          <a:xfrm>
            <a:off x="1045079" y="1764016"/>
            <a:ext cx="2113608" cy="246221"/>
          </a:xfrm>
          <a:prstGeom prst="rect">
            <a:avLst/>
          </a:prstGeom>
          <a:noFill/>
        </p:spPr>
        <p:txBody>
          <a:bodyPr wrap="square" rtlCol="0">
            <a:spAutoFit/>
          </a:bodyPr>
          <a:lstStyle/>
          <a:p>
            <a:r>
              <a:rPr lang="ja-JP" altLang="en-US" sz="1000" dirty="0">
                <a:latin typeface="UD デジタル 教科書体 NK-B" panose="02020700000000000000" pitchFamily="18" charset="-128"/>
                <a:ea typeface="UD デジタル 教科書体 NK-B" panose="02020700000000000000" pitchFamily="18" charset="-128"/>
              </a:rPr>
              <a:t>は　　</a:t>
            </a:r>
            <a:endParaRPr kumimoji="1" lang="ja-JP" altLang="en-US" sz="1000" dirty="0">
              <a:latin typeface="UD デジタル 教科書体 NK-B" panose="02020700000000000000" pitchFamily="18" charset="-128"/>
              <a:ea typeface="UD デジタル 教科書体 NK-B" panose="02020700000000000000" pitchFamily="18" charset="-128"/>
            </a:endParaRPr>
          </a:p>
        </p:txBody>
      </p:sp>
      <p:sp>
        <p:nvSpPr>
          <p:cNvPr id="17" name="テキスト ボックス 16">
            <a:extLst>
              <a:ext uri="{FF2B5EF4-FFF2-40B4-BE49-F238E27FC236}">
                <a16:creationId xmlns:a16="http://schemas.microsoft.com/office/drawing/2014/main" id="{7C1563DF-A4AF-F3CA-0C0B-A56950D4E6A5}"/>
              </a:ext>
            </a:extLst>
          </p:cNvPr>
          <p:cNvSpPr txBox="1"/>
          <p:nvPr/>
        </p:nvSpPr>
        <p:spPr>
          <a:xfrm>
            <a:off x="4290000" y="4863445"/>
            <a:ext cx="2113608" cy="261610"/>
          </a:xfrm>
          <a:prstGeom prst="rect">
            <a:avLst/>
          </a:prstGeom>
          <a:noFill/>
        </p:spPr>
        <p:txBody>
          <a:bodyPr wrap="square" rtlCol="0">
            <a:spAutoFit/>
          </a:bodyPr>
          <a:lstStyle/>
          <a:p>
            <a:r>
              <a:rPr lang="ja-JP" altLang="en-US" sz="1100" dirty="0">
                <a:latin typeface="UD デジタル 教科書体 NK-B" panose="02020700000000000000" pitchFamily="18" charset="-128"/>
                <a:ea typeface="UD デジタル 教科書体 NK-B" panose="02020700000000000000" pitchFamily="18" charset="-128"/>
              </a:rPr>
              <a:t>しん　　　　にゅう　　</a:t>
            </a:r>
            <a:endParaRPr kumimoji="1" lang="ja-JP" altLang="en-US" sz="1100"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3348724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animBg="1"/>
      <p:bldP spid="15" grpId="0"/>
      <p:bldP spid="9" grpId="0"/>
      <p:bldP spid="16"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B18784D4-A827-1938-4910-2442ECCE2408}"/>
              </a:ext>
            </a:extLst>
          </p:cNvPr>
          <p:cNvSpPr txBox="1"/>
          <p:nvPr/>
        </p:nvSpPr>
        <p:spPr>
          <a:xfrm>
            <a:off x="4571384" y="358107"/>
            <a:ext cx="3003293" cy="830997"/>
          </a:xfrm>
          <a:prstGeom prst="rect">
            <a:avLst/>
          </a:prstGeom>
          <a:noFill/>
        </p:spPr>
        <p:txBody>
          <a:bodyPr wrap="square" rtlCol="0">
            <a:spAutoFit/>
          </a:bodyPr>
          <a:lstStyle/>
          <a:p>
            <a:r>
              <a:rPr kumimoji="1" lang="en-US" altLang="ja-JP" sz="4800" dirty="0">
                <a:latin typeface="UD デジタル 教科書体 NK-B" panose="02020700000000000000" pitchFamily="18" charset="-128"/>
                <a:ea typeface="UD デジタル 教科書体 NK-B" panose="02020700000000000000" pitchFamily="18" charset="-128"/>
              </a:rPr>
              <a:t>【</a:t>
            </a:r>
            <a:r>
              <a:rPr kumimoji="1" lang="ja-JP" altLang="en-US" sz="4800" dirty="0">
                <a:latin typeface="UD デジタル 教科書体 NK-B" panose="02020700000000000000" pitchFamily="18" charset="-128"/>
                <a:ea typeface="UD デジタル 教科書体 NK-B" panose="02020700000000000000" pitchFamily="18" charset="-128"/>
              </a:rPr>
              <a:t>まとめ</a:t>
            </a:r>
            <a:r>
              <a:rPr kumimoji="1" lang="en-US" altLang="ja-JP" sz="4800" dirty="0">
                <a:latin typeface="UD デジタル 教科書体 NK-B" panose="02020700000000000000" pitchFamily="18" charset="-128"/>
                <a:ea typeface="UD デジタル 教科書体 NK-B" panose="02020700000000000000" pitchFamily="18" charset="-128"/>
              </a:rPr>
              <a:t>】</a:t>
            </a:r>
            <a:endParaRPr kumimoji="1" lang="ja-JP" altLang="en-US" sz="4800" dirty="0">
              <a:latin typeface="UD デジタル 教科書体 NK-B" panose="02020700000000000000" pitchFamily="18" charset="-128"/>
              <a:ea typeface="UD デジタル 教科書体 NK-B" panose="02020700000000000000" pitchFamily="18" charset="-128"/>
            </a:endParaRPr>
          </a:p>
        </p:txBody>
      </p:sp>
      <p:sp>
        <p:nvSpPr>
          <p:cNvPr id="4" name="テキスト ボックス 3">
            <a:extLst>
              <a:ext uri="{FF2B5EF4-FFF2-40B4-BE49-F238E27FC236}">
                <a16:creationId xmlns:a16="http://schemas.microsoft.com/office/drawing/2014/main" id="{1F57C055-E035-45CF-DAAA-95B29CC5DD8A}"/>
              </a:ext>
            </a:extLst>
          </p:cNvPr>
          <p:cNvSpPr txBox="1"/>
          <p:nvPr/>
        </p:nvSpPr>
        <p:spPr>
          <a:xfrm>
            <a:off x="628822" y="909758"/>
            <a:ext cx="4347031" cy="2208105"/>
          </a:xfrm>
          <a:prstGeom prst="rect">
            <a:avLst/>
          </a:prstGeom>
          <a:noFill/>
        </p:spPr>
        <p:txBody>
          <a:bodyPr wrap="square" rtlCol="0">
            <a:spAutoFit/>
          </a:bodyPr>
          <a:lstStyle/>
          <a:p>
            <a:pPr algn="ctr">
              <a:lnSpc>
                <a:spcPct val="150000"/>
              </a:lnSpc>
            </a:pPr>
            <a:r>
              <a:rPr lang="ja-JP" altLang="en-US" sz="4800" dirty="0">
                <a:solidFill>
                  <a:srgbClr val="00B050"/>
                </a:solidFill>
                <a:latin typeface="UD デジタル 教科書体 NK-B" panose="02020700000000000000" pitchFamily="18" charset="-128"/>
                <a:ea typeface="UD デジタル 教科書体 NK-B" panose="02020700000000000000" pitchFamily="18" charset="-128"/>
              </a:rPr>
              <a:t>信仰基台　</a:t>
            </a:r>
            <a:r>
              <a:rPr lang="ja-JP" altLang="en-US" sz="4800" dirty="0">
                <a:latin typeface="UD デジタル 教科書体 NK-B" panose="02020700000000000000" pitchFamily="18" charset="-128"/>
                <a:ea typeface="UD デジタル 教科書体 NK-B" panose="02020700000000000000" pitchFamily="18" charset="-128"/>
              </a:rPr>
              <a:t>　　</a:t>
            </a:r>
            <a:endParaRPr lang="en-US" altLang="ja-JP" sz="4800" dirty="0">
              <a:latin typeface="UD デジタル 教科書体 NK-B" panose="02020700000000000000" pitchFamily="18" charset="-128"/>
              <a:ea typeface="UD デジタル 教科書体 NK-B" panose="02020700000000000000" pitchFamily="18" charset="-128"/>
            </a:endParaRPr>
          </a:p>
          <a:p>
            <a:pPr algn="ctr">
              <a:lnSpc>
                <a:spcPct val="150000"/>
              </a:lnSpc>
            </a:pPr>
            <a:r>
              <a:rPr lang="ja-JP" altLang="en-US" sz="4800" dirty="0">
                <a:latin typeface="UD デジタル 教科書体 NK-B" panose="02020700000000000000" pitchFamily="18" charset="-128"/>
                <a:ea typeface="UD デジタル 教科書体 NK-B" panose="02020700000000000000" pitchFamily="18" charset="-128"/>
              </a:rPr>
              <a:t>中心人物：ノア</a:t>
            </a:r>
            <a:endParaRPr kumimoji="1" lang="en-US" altLang="ja-JP" sz="4800" dirty="0">
              <a:latin typeface="UD デジタル 教科書体 NK-B" panose="02020700000000000000" pitchFamily="18" charset="-128"/>
              <a:ea typeface="UD デジタル 教科書体 NK-B" panose="02020700000000000000" pitchFamily="18" charset="-128"/>
            </a:endParaRPr>
          </a:p>
        </p:txBody>
      </p:sp>
      <p:sp>
        <p:nvSpPr>
          <p:cNvPr id="5" name="矢印: 右 4">
            <a:extLst>
              <a:ext uri="{FF2B5EF4-FFF2-40B4-BE49-F238E27FC236}">
                <a16:creationId xmlns:a16="http://schemas.microsoft.com/office/drawing/2014/main" id="{8316932C-A4DF-90B3-AF97-676B3D1E9865}"/>
              </a:ext>
            </a:extLst>
          </p:cNvPr>
          <p:cNvSpPr/>
          <p:nvPr/>
        </p:nvSpPr>
        <p:spPr>
          <a:xfrm>
            <a:off x="5387941" y="2927730"/>
            <a:ext cx="1103085" cy="157032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ハート 5">
            <a:extLst>
              <a:ext uri="{FF2B5EF4-FFF2-40B4-BE49-F238E27FC236}">
                <a16:creationId xmlns:a16="http://schemas.microsoft.com/office/drawing/2014/main" id="{3A1749AB-704D-ADEE-B313-15259E71FA96}"/>
              </a:ext>
            </a:extLst>
          </p:cNvPr>
          <p:cNvSpPr/>
          <p:nvPr/>
        </p:nvSpPr>
        <p:spPr>
          <a:xfrm>
            <a:off x="7315202" y="2717727"/>
            <a:ext cx="3236200" cy="2492902"/>
          </a:xfrm>
          <a:prstGeom prst="heart">
            <a:avLst/>
          </a:prstGeom>
          <a:solidFill>
            <a:srgbClr val="F6C0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8DF0FA5B-DB32-3D45-89AF-F0C82A97C997}"/>
              </a:ext>
            </a:extLst>
          </p:cNvPr>
          <p:cNvSpPr txBox="1"/>
          <p:nvPr/>
        </p:nvSpPr>
        <p:spPr>
          <a:xfrm>
            <a:off x="7315201" y="3492141"/>
            <a:ext cx="3408512" cy="1107996"/>
          </a:xfrm>
          <a:prstGeom prst="rect">
            <a:avLst/>
          </a:prstGeom>
          <a:noFill/>
        </p:spPr>
        <p:txBody>
          <a:bodyPr wrap="square" rtlCol="0">
            <a:spAutoFit/>
          </a:bodyPr>
          <a:lstStyle/>
          <a:p>
            <a:pPr algn="ctr"/>
            <a:r>
              <a:rPr lang="ja-JP" altLang="en-US" sz="6600" dirty="0">
                <a:solidFill>
                  <a:srgbClr val="0070C0"/>
                </a:solidFill>
                <a:latin typeface="UD デジタル 教科書体 NK-B" panose="02020700000000000000" pitchFamily="18" charset="-128"/>
                <a:ea typeface="UD デジタル 教科書体 NK-B" panose="02020700000000000000" pitchFamily="18" charset="-128"/>
              </a:rPr>
              <a:t>成功！</a:t>
            </a:r>
            <a:endParaRPr lang="en-US" altLang="ja-JP" sz="6600" dirty="0">
              <a:solidFill>
                <a:srgbClr val="0070C0"/>
              </a:solidFill>
              <a:latin typeface="UD デジタル 教科書体 NK-B" panose="02020700000000000000" pitchFamily="18" charset="-128"/>
              <a:ea typeface="UD デジタル 教科書体 NK-B" panose="02020700000000000000" pitchFamily="18" charset="-128"/>
            </a:endParaRPr>
          </a:p>
        </p:txBody>
      </p:sp>
      <p:sp>
        <p:nvSpPr>
          <p:cNvPr id="8" name="テキスト ボックス 7">
            <a:extLst>
              <a:ext uri="{FF2B5EF4-FFF2-40B4-BE49-F238E27FC236}">
                <a16:creationId xmlns:a16="http://schemas.microsoft.com/office/drawing/2014/main" id="{E0D167E6-FF2B-7826-F3D4-80A2B5F0F7A3}"/>
              </a:ext>
            </a:extLst>
          </p:cNvPr>
          <p:cNvSpPr txBox="1"/>
          <p:nvPr/>
        </p:nvSpPr>
        <p:spPr>
          <a:xfrm>
            <a:off x="8046161" y="3297342"/>
            <a:ext cx="1652776" cy="369332"/>
          </a:xfrm>
          <a:prstGeom prst="rect">
            <a:avLst/>
          </a:prstGeom>
          <a:noFill/>
        </p:spPr>
        <p:txBody>
          <a:bodyPr wrap="square" rtlCol="0">
            <a:spAutoFit/>
          </a:bodyPr>
          <a:lstStyle/>
          <a:p>
            <a:r>
              <a:rPr kumimoji="1" lang="ja-JP" altLang="en-US" dirty="0">
                <a:latin typeface="UD デジタル 教科書体 NK-B" panose="02020700000000000000" pitchFamily="18" charset="-128"/>
                <a:ea typeface="UD デジタル 教科書体 NK-B" panose="02020700000000000000" pitchFamily="18" charset="-128"/>
              </a:rPr>
              <a:t>せい　　　 こう</a:t>
            </a:r>
          </a:p>
        </p:txBody>
      </p:sp>
      <p:pic>
        <p:nvPicPr>
          <p:cNvPr id="10" name="図 9">
            <a:extLst>
              <a:ext uri="{FF2B5EF4-FFF2-40B4-BE49-F238E27FC236}">
                <a16:creationId xmlns:a16="http://schemas.microsoft.com/office/drawing/2014/main" id="{760F8991-796A-5865-FDCD-814C250479E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5001" t="6415" r="54634" b="63917"/>
          <a:stretch/>
        </p:blipFill>
        <p:spPr>
          <a:xfrm>
            <a:off x="1208333" y="2927730"/>
            <a:ext cx="3521796" cy="3678854"/>
          </a:xfrm>
          <a:prstGeom prst="ellipse">
            <a:avLst/>
          </a:prstGeom>
          <a:ln>
            <a:noFill/>
          </a:ln>
          <a:effectLst>
            <a:softEdge rad="112500"/>
          </a:effectLst>
        </p:spPr>
      </p:pic>
      <p:sp>
        <p:nvSpPr>
          <p:cNvPr id="3" name="テキスト ボックス 2">
            <a:extLst>
              <a:ext uri="{FF2B5EF4-FFF2-40B4-BE49-F238E27FC236}">
                <a16:creationId xmlns:a16="http://schemas.microsoft.com/office/drawing/2014/main" id="{D7F84CDE-6C4B-9E19-8B11-C69FE3440461}"/>
              </a:ext>
            </a:extLst>
          </p:cNvPr>
          <p:cNvSpPr txBox="1"/>
          <p:nvPr/>
        </p:nvSpPr>
        <p:spPr>
          <a:xfrm>
            <a:off x="1689071" y="1046921"/>
            <a:ext cx="2472110" cy="259735"/>
          </a:xfrm>
          <a:prstGeom prst="rect">
            <a:avLst/>
          </a:prstGeom>
          <a:noFill/>
        </p:spPr>
        <p:txBody>
          <a:bodyPr wrap="square" rtlCol="0">
            <a:spAutoFit/>
          </a:bodyPr>
          <a:lstStyle/>
          <a:p>
            <a:r>
              <a:rPr lang="ja-JP" altLang="en-US" sz="1100" dirty="0">
                <a:latin typeface="UD デジタル 教科書体 NK-B" panose="02020700000000000000" pitchFamily="18" charset="-128"/>
                <a:ea typeface="UD デジタル 教科書体 NK-B" panose="02020700000000000000" pitchFamily="18" charset="-128"/>
              </a:rPr>
              <a:t>しん　　　　　こう　　　　　き　　　　　　だい　　</a:t>
            </a:r>
            <a:endParaRPr kumimoji="1" lang="ja-JP" altLang="en-US" sz="1100" dirty="0">
              <a:latin typeface="UD デジタル 教科書体 NK-B" panose="02020700000000000000" pitchFamily="18" charset="-128"/>
              <a:ea typeface="UD デジタル 教科書体 NK-B" panose="02020700000000000000" pitchFamily="18" charset="-128"/>
            </a:endParaRPr>
          </a:p>
        </p:txBody>
      </p:sp>
      <p:sp>
        <p:nvSpPr>
          <p:cNvPr id="9" name="テキスト ボックス 8">
            <a:extLst>
              <a:ext uri="{FF2B5EF4-FFF2-40B4-BE49-F238E27FC236}">
                <a16:creationId xmlns:a16="http://schemas.microsoft.com/office/drawing/2014/main" id="{78B45749-B87E-EC03-E2F2-442D51F6A883}"/>
              </a:ext>
            </a:extLst>
          </p:cNvPr>
          <p:cNvSpPr txBox="1"/>
          <p:nvPr/>
        </p:nvSpPr>
        <p:spPr>
          <a:xfrm>
            <a:off x="949703" y="2143378"/>
            <a:ext cx="2641635" cy="259736"/>
          </a:xfrm>
          <a:prstGeom prst="rect">
            <a:avLst/>
          </a:prstGeom>
          <a:noFill/>
        </p:spPr>
        <p:txBody>
          <a:bodyPr wrap="square" rtlCol="0">
            <a:spAutoFit/>
          </a:bodyPr>
          <a:lstStyle/>
          <a:p>
            <a:r>
              <a:rPr lang="ja-JP" altLang="en-US" sz="1100" dirty="0">
                <a:latin typeface="UD デジタル 教科書体 NK-B" panose="02020700000000000000" pitchFamily="18" charset="-128"/>
                <a:ea typeface="UD デジタル 教科書体 NK-B" panose="02020700000000000000" pitchFamily="18" charset="-128"/>
              </a:rPr>
              <a:t>ちゅう　　　　しん　　　　　じん　　　　ぶつ　　</a:t>
            </a:r>
            <a:endParaRPr kumimoji="1" lang="ja-JP" altLang="en-US" sz="1100"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1831494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星: 10 pt 7">
            <a:extLst>
              <a:ext uri="{FF2B5EF4-FFF2-40B4-BE49-F238E27FC236}">
                <a16:creationId xmlns:a16="http://schemas.microsoft.com/office/drawing/2014/main" id="{E6DAA5DF-4D22-C232-5A8A-817BE6F97B15}"/>
              </a:ext>
            </a:extLst>
          </p:cNvPr>
          <p:cNvSpPr/>
          <p:nvPr/>
        </p:nvSpPr>
        <p:spPr>
          <a:xfrm>
            <a:off x="7315201" y="2752307"/>
            <a:ext cx="3528752" cy="2208105"/>
          </a:xfrm>
          <a:prstGeom prst="star1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F095F056-069E-D232-9192-688653A1E72C}"/>
              </a:ext>
            </a:extLst>
          </p:cNvPr>
          <p:cNvSpPr txBox="1"/>
          <p:nvPr/>
        </p:nvSpPr>
        <p:spPr>
          <a:xfrm>
            <a:off x="674913" y="1003181"/>
            <a:ext cx="4826002" cy="2208105"/>
          </a:xfrm>
          <a:prstGeom prst="rect">
            <a:avLst/>
          </a:prstGeom>
          <a:noFill/>
        </p:spPr>
        <p:txBody>
          <a:bodyPr wrap="square" rtlCol="0">
            <a:spAutoFit/>
          </a:bodyPr>
          <a:lstStyle/>
          <a:p>
            <a:pPr algn="ctr">
              <a:lnSpc>
                <a:spcPct val="150000"/>
              </a:lnSpc>
            </a:pPr>
            <a:r>
              <a:rPr lang="ja-JP" altLang="en-US" sz="4800" dirty="0">
                <a:solidFill>
                  <a:srgbClr val="0070C0"/>
                </a:solidFill>
                <a:latin typeface="UD デジタル 教科書体 NK-B" panose="02020700000000000000" pitchFamily="18" charset="-128"/>
                <a:ea typeface="UD デジタル 教科書体 NK-B" panose="02020700000000000000" pitchFamily="18" charset="-128"/>
              </a:rPr>
              <a:t>実体基台　</a:t>
            </a:r>
            <a:r>
              <a:rPr lang="ja-JP" altLang="en-US" sz="4800" dirty="0">
                <a:latin typeface="UD デジタル 教科書体 NK-B" panose="02020700000000000000" pitchFamily="18" charset="-128"/>
                <a:ea typeface="UD デジタル 教科書体 NK-B" panose="02020700000000000000" pitchFamily="18" charset="-128"/>
              </a:rPr>
              <a:t>　　</a:t>
            </a:r>
            <a:endParaRPr lang="en-US" altLang="ja-JP" sz="4800" dirty="0">
              <a:latin typeface="UD デジタル 教科書体 NK-B" panose="02020700000000000000" pitchFamily="18" charset="-128"/>
              <a:ea typeface="UD デジタル 教科書体 NK-B" panose="02020700000000000000" pitchFamily="18" charset="-128"/>
            </a:endParaRPr>
          </a:p>
          <a:p>
            <a:pPr algn="ctr">
              <a:lnSpc>
                <a:spcPct val="150000"/>
              </a:lnSpc>
            </a:pPr>
            <a:r>
              <a:rPr lang="ja-JP" altLang="en-US" sz="4800" dirty="0">
                <a:latin typeface="UD デジタル 教科書体 NK-B" panose="02020700000000000000" pitchFamily="18" charset="-128"/>
                <a:ea typeface="UD デジタル 教科書体 NK-B" panose="02020700000000000000" pitchFamily="18" charset="-128"/>
              </a:rPr>
              <a:t>中心人物：ハム</a:t>
            </a:r>
            <a:endParaRPr kumimoji="1" lang="en-US" altLang="ja-JP" sz="4800" dirty="0">
              <a:latin typeface="UD デジタル 教科書体 NK-B" panose="02020700000000000000" pitchFamily="18" charset="-128"/>
              <a:ea typeface="UD デジタル 教科書体 NK-B" panose="02020700000000000000" pitchFamily="18" charset="-128"/>
            </a:endParaRPr>
          </a:p>
        </p:txBody>
      </p:sp>
      <p:sp>
        <p:nvSpPr>
          <p:cNvPr id="3" name="テキスト ボックス 2">
            <a:extLst>
              <a:ext uri="{FF2B5EF4-FFF2-40B4-BE49-F238E27FC236}">
                <a16:creationId xmlns:a16="http://schemas.microsoft.com/office/drawing/2014/main" id="{146122B8-4A12-BAA4-3220-9ED53F03A7A6}"/>
              </a:ext>
            </a:extLst>
          </p:cNvPr>
          <p:cNvSpPr txBox="1"/>
          <p:nvPr/>
        </p:nvSpPr>
        <p:spPr>
          <a:xfrm>
            <a:off x="4571384" y="358107"/>
            <a:ext cx="3003293" cy="830997"/>
          </a:xfrm>
          <a:prstGeom prst="rect">
            <a:avLst/>
          </a:prstGeom>
          <a:noFill/>
        </p:spPr>
        <p:txBody>
          <a:bodyPr wrap="square" rtlCol="0">
            <a:spAutoFit/>
          </a:bodyPr>
          <a:lstStyle/>
          <a:p>
            <a:r>
              <a:rPr kumimoji="1" lang="en-US" altLang="ja-JP" sz="4800" dirty="0">
                <a:latin typeface="UD デジタル 教科書体 NK-B" panose="02020700000000000000" pitchFamily="18" charset="-128"/>
                <a:ea typeface="UD デジタル 教科書体 NK-B" panose="02020700000000000000" pitchFamily="18" charset="-128"/>
              </a:rPr>
              <a:t>【</a:t>
            </a:r>
            <a:r>
              <a:rPr kumimoji="1" lang="ja-JP" altLang="en-US" sz="4800" dirty="0">
                <a:latin typeface="UD デジタル 教科書体 NK-B" panose="02020700000000000000" pitchFamily="18" charset="-128"/>
                <a:ea typeface="UD デジタル 教科書体 NK-B" panose="02020700000000000000" pitchFamily="18" charset="-128"/>
              </a:rPr>
              <a:t>まとめ</a:t>
            </a:r>
            <a:r>
              <a:rPr kumimoji="1" lang="en-US" altLang="ja-JP" sz="4800" dirty="0">
                <a:latin typeface="UD デジタル 教科書体 NK-B" panose="02020700000000000000" pitchFamily="18" charset="-128"/>
                <a:ea typeface="UD デジタル 教科書体 NK-B" panose="02020700000000000000" pitchFamily="18" charset="-128"/>
              </a:rPr>
              <a:t>】</a:t>
            </a:r>
            <a:endParaRPr kumimoji="1" lang="ja-JP" altLang="en-US" sz="4800" dirty="0">
              <a:latin typeface="UD デジタル 教科書体 NK-B" panose="02020700000000000000" pitchFamily="18" charset="-128"/>
              <a:ea typeface="UD デジタル 教科書体 NK-B" panose="02020700000000000000" pitchFamily="18" charset="-128"/>
            </a:endParaRPr>
          </a:p>
        </p:txBody>
      </p:sp>
      <p:sp>
        <p:nvSpPr>
          <p:cNvPr id="4" name="楕円 3">
            <a:extLst>
              <a:ext uri="{FF2B5EF4-FFF2-40B4-BE49-F238E27FC236}">
                <a16:creationId xmlns:a16="http://schemas.microsoft.com/office/drawing/2014/main" id="{C0F7C3A1-AEC5-DEF5-8730-F69499184580}"/>
              </a:ext>
            </a:extLst>
          </p:cNvPr>
          <p:cNvSpPr/>
          <p:nvPr/>
        </p:nvSpPr>
        <p:spPr>
          <a:xfrm>
            <a:off x="1357639" y="3429000"/>
            <a:ext cx="3460549" cy="2928257"/>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CCA513F0-029F-69C2-9161-8087BA5F5CBD}"/>
              </a:ext>
            </a:extLst>
          </p:cNvPr>
          <p:cNvSpPr txBox="1"/>
          <p:nvPr/>
        </p:nvSpPr>
        <p:spPr>
          <a:xfrm>
            <a:off x="1886262" y="4169853"/>
            <a:ext cx="3063109" cy="1446550"/>
          </a:xfrm>
          <a:prstGeom prst="rect">
            <a:avLst/>
          </a:prstGeom>
          <a:noFill/>
        </p:spPr>
        <p:txBody>
          <a:bodyPr wrap="square" rtlCol="0">
            <a:spAutoFit/>
          </a:bodyPr>
          <a:lstStyle/>
          <a:p>
            <a:r>
              <a:rPr lang="ja-JP" altLang="en-US" sz="8800" dirty="0">
                <a:latin typeface="UD デジタル 教科書体 NK-B" panose="02020700000000000000" pitchFamily="18" charset="-128"/>
                <a:ea typeface="UD デジタル 教科書体 NK-B" panose="02020700000000000000" pitchFamily="18" charset="-128"/>
              </a:rPr>
              <a:t>ハム</a:t>
            </a:r>
            <a:endParaRPr kumimoji="1" lang="ja-JP" altLang="en-US" sz="8800" dirty="0">
              <a:latin typeface="UD デジタル 教科書体 NK-B" panose="02020700000000000000" pitchFamily="18" charset="-128"/>
              <a:ea typeface="UD デジタル 教科書体 NK-B" panose="02020700000000000000" pitchFamily="18" charset="-128"/>
            </a:endParaRPr>
          </a:p>
        </p:txBody>
      </p:sp>
      <p:sp>
        <p:nvSpPr>
          <p:cNvPr id="6" name="矢印: 右 5">
            <a:extLst>
              <a:ext uri="{FF2B5EF4-FFF2-40B4-BE49-F238E27FC236}">
                <a16:creationId xmlns:a16="http://schemas.microsoft.com/office/drawing/2014/main" id="{278301A7-D129-88C7-0F0A-5F140812F977}"/>
              </a:ext>
            </a:extLst>
          </p:cNvPr>
          <p:cNvSpPr/>
          <p:nvPr/>
        </p:nvSpPr>
        <p:spPr>
          <a:xfrm>
            <a:off x="5434710" y="3071199"/>
            <a:ext cx="1103085" cy="157032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3AF5422F-C08E-3DDB-945B-31E213327D2E}"/>
              </a:ext>
            </a:extLst>
          </p:cNvPr>
          <p:cNvSpPr txBox="1"/>
          <p:nvPr/>
        </p:nvSpPr>
        <p:spPr>
          <a:xfrm>
            <a:off x="7315201" y="3429000"/>
            <a:ext cx="3408512" cy="1323439"/>
          </a:xfrm>
          <a:prstGeom prst="rect">
            <a:avLst/>
          </a:prstGeom>
          <a:noFill/>
        </p:spPr>
        <p:txBody>
          <a:bodyPr wrap="square" rtlCol="0">
            <a:spAutoFit/>
          </a:bodyPr>
          <a:lstStyle/>
          <a:p>
            <a:pPr algn="ctr"/>
            <a:r>
              <a:rPr lang="ja-JP" altLang="en-US" sz="8000" dirty="0">
                <a:latin typeface="UD デジタル 教科書体 NK-B" panose="02020700000000000000" pitchFamily="18" charset="-128"/>
                <a:ea typeface="UD デジタル 教科書体 NK-B" panose="02020700000000000000" pitchFamily="18" charset="-128"/>
              </a:rPr>
              <a:t>失敗</a:t>
            </a:r>
            <a:endParaRPr lang="en-US" altLang="ja-JP" sz="8000" dirty="0">
              <a:latin typeface="UD デジタル 教科書体 NK-B" panose="02020700000000000000" pitchFamily="18" charset="-128"/>
              <a:ea typeface="UD デジタル 教科書体 NK-B" panose="02020700000000000000" pitchFamily="18" charset="-128"/>
            </a:endParaRPr>
          </a:p>
        </p:txBody>
      </p:sp>
      <p:sp>
        <p:nvSpPr>
          <p:cNvPr id="9" name="テキスト ボックス 8">
            <a:extLst>
              <a:ext uri="{FF2B5EF4-FFF2-40B4-BE49-F238E27FC236}">
                <a16:creationId xmlns:a16="http://schemas.microsoft.com/office/drawing/2014/main" id="{CACD394E-ABE5-2239-BFF3-4F4ADBF3EEAB}"/>
              </a:ext>
            </a:extLst>
          </p:cNvPr>
          <p:cNvSpPr txBox="1"/>
          <p:nvPr/>
        </p:nvSpPr>
        <p:spPr>
          <a:xfrm>
            <a:off x="1926018" y="1111729"/>
            <a:ext cx="2472110" cy="259735"/>
          </a:xfrm>
          <a:prstGeom prst="rect">
            <a:avLst/>
          </a:prstGeom>
          <a:noFill/>
        </p:spPr>
        <p:txBody>
          <a:bodyPr wrap="square" rtlCol="0">
            <a:spAutoFit/>
          </a:bodyPr>
          <a:lstStyle/>
          <a:p>
            <a:r>
              <a:rPr lang="ja-JP" altLang="en-US" sz="1100" dirty="0">
                <a:latin typeface="UD デジタル 教科書体 NK-B" panose="02020700000000000000" pitchFamily="18" charset="-128"/>
                <a:ea typeface="UD デジタル 教科書体 NK-B" panose="02020700000000000000" pitchFamily="18" charset="-128"/>
              </a:rPr>
              <a:t>じっ　　　　　たい　　　 　　き　　　　　だい　　</a:t>
            </a:r>
            <a:endParaRPr kumimoji="1" lang="ja-JP" altLang="en-US" sz="1100" dirty="0">
              <a:latin typeface="UD デジタル 教科書体 NK-B" panose="02020700000000000000" pitchFamily="18" charset="-128"/>
              <a:ea typeface="UD デジタル 教科書体 NK-B" panose="02020700000000000000" pitchFamily="18" charset="-128"/>
            </a:endParaRPr>
          </a:p>
        </p:txBody>
      </p:sp>
      <p:sp>
        <p:nvSpPr>
          <p:cNvPr id="11" name="テキスト ボックス 10">
            <a:extLst>
              <a:ext uri="{FF2B5EF4-FFF2-40B4-BE49-F238E27FC236}">
                <a16:creationId xmlns:a16="http://schemas.microsoft.com/office/drawing/2014/main" id="{98257409-A0D4-B5B5-3D12-A118845D75EC}"/>
              </a:ext>
            </a:extLst>
          </p:cNvPr>
          <p:cNvSpPr txBox="1"/>
          <p:nvPr/>
        </p:nvSpPr>
        <p:spPr>
          <a:xfrm>
            <a:off x="1135233" y="2200163"/>
            <a:ext cx="2641635" cy="259736"/>
          </a:xfrm>
          <a:prstGeom prst="rect">
            <a:avLst/>
          </a:prstGeom>
          <a:noFill/>
        </p:spPr>
        <p:txBody>
          <a:bodyPr wrap="square" rtlCol="0">
            <a:spAutoFit/>
          </a:bodyPr>
          <a:lstStyle/>
          <a:p>
            <a:r>
              <a:rPr lang="ja-JP" altLang="en-US" sz="1100" dirty="0">
                <a:latin typeface="UD デジタル 教科書体 NK-B" panose="02020700000000000000" pitchFamily="18" charset="-128"/>
                <a:ea typeface="UD デジタル 教科書体 NK-B" panose="02020700000000000000" pitchFamily="18" charset="-128"/>
              </a:rPr>
              <a:t>ちゅう　　　　しん　　　　　じん　　　　ぶつ　　</a:t>
            </a:r>
            <a:endParaRPr kumimoji="1" lang="ja-JP" altLang="en-US" sz="1100" dirty="0">
              <a:latin typeface="UD デジタル 教科書体 NK-B" panose="02020700000000000000" pitchFamily="18" charset="-128"/>
              <a:ea typeface="UD デジタル 教科書体 NK-B" panose="02020700000000000000" pitchFamily="18" charset="-128"/>
            </a:endParaRPr>
          </a:p>
        </p:txBody>
      </p:sp>
      <p:sp>
        <p:nvSpPr>
          <p:cNvPr id="12" name="テキスト ボックス 11">
            <a:extLst>
              <a:ext uri="{FF2B5EF4-FFF2-40B4-BE49-F238E27FC236}">
                <a16:creationId xmlns:a16="http://schemas.microsoft.com/office/drawing/2014/main" id="{793FF2A1-D68D-418C-6811-32514916BC31}"/>
              </a:ext>
            </a:extLst>
          </p:cNvPr>
          <p:cNvSpPr txBox="1"/>
          <p:nvPr/>
        </p:nvSpPr>
        <p:spPr>
          <a:xfrm>
            <a:off x="8196504" y="3221027"/>
            <a:ext cx="2285963" cy="369332"/>
          </a:xfrm>
          <a:prstGeom prst="rect">
            <a:avLst/>
          </a:prstGeom>
          <a:noFill/>
        </p:spPr>
        <p:txBody>
          <a:bodyPr wrap="square" rtlCol="0">
            <a:spAutoFit/>
          </a:bodyPr>
          <a:lstStyle/>
          <a:p>
            <a:r>
              <a:rPr lang="ja-JP" altLang="en-US" dirty="0">
                <a:latin typeface="UD デジタル 教科書体 NK-B" panose="02020700000000000000" pitchFamily="18" charset="-128"/>
                <a:ea typeface="UD デジタル 教科書体 NK-B" panose="02020700000000000000" pitchFamily="18" charset="-128"/>
              </a:rPr>
              <a:t>しっ　　　　　ぱい</a:t>
            </a:r>
            <a:endParaRPr kumimoji="1" lang="ja-JP" altLang="en-US"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478731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P spid="7"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D1224ABF-098A-1C13-009A-115FD991003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6776" r="53194" b="7623"/>
          <a:stretch/>
        </p:blipFill>
        <p:spPr>
          <a:xfrm>
            <a:off x="749906" y="596770"/>
            <a:ext cx="4144824" cy="3259149"/>
          </a:xfrm>
          <a:prstGeom prst="rect">
            <a:avLst/>
          </a:prstGeom>
        </p:spPr>
      </p:pic>
      <p:pic>
        <p:nvPicPr>
          <p:cNvPr id="3" name="図 2">
            <a:extLst>
              <a:ext uri="{FF2B5EF4-FFF2-40B4-BE49-F238E27FC236}">
                <a16:creationId xmlns:a16="http://schemas.microsoft.com/office/drawing/2014/main" id="{C85F9CE7-5DA9-9067-E860-D3EECE03A91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81" t="7428" r="493" b="13333"/>
          <a:stretch/>
        </p:blipFill>
        <p:spPr>
          <a:xfrm>
            <a:off x="749906" y="3862247"/>
            <a:ext cx="4595820" cy="2566299"/>
          </a:xfrm>
          <a:prstGeom prst="rect">
            <a:avLst/>
          </a:prstGeom>
        </p:spPr>
      </p:pic>
      <p:sp>
        <p:nvSpPr>
          <p:cNvPr id="4" name="テキスト ボックス 3">
            <a:extLst>
              <a:ext uri="{FF2B5EF4-FFF2-40B4-BE49-F238E27FC236}">
                <a16:creationId xmlns:a16="http://schemas.microsoft.com/office/drawing/2014/main" id="{AC9E6E8B-C333-A7F0-4AAA-076ADD50E806}"/>
              </a:ext>
            </a:extLst>
          </p:cNvPr>
          <p:cNvSpPr txBox="1"/>
          <p:nvPr/>
        </p:nvSpPr>
        <p:spPr>
          <a:xfrm>
            <a:off x="5345726" y="527120"/>
            <a:ext cx="6589059" cy="2208105"/>
          </a:xfrm>
          <a:prstGeom prst="rect">
            <a:avLst/>
          </a:prstGeom>
          <a:noFill/>
        </p:spPr>
        <p:txBody>
          <a:bodyPr wrap="square" rtlCol="0">
            <a:spAutoFit/>
          </a:bodyPr>
          <a:lstStyle/>
          <a:p>
            <a:pPr algn="ctr">
              <a:lnSpc>
                <a:spcPct val="150000"/>
              </a:lnSpc>
            </a:pPr>
            <a:r>
              <a:rPr kumimoji="1" lang="ja-JP" altLang="en-US" sz="48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アダム家庭を中心とした</a:t>
            </a:r>
            <a:endParaRPr kumimoji="1" lang="en-US" altLang="ja-JP" sz="48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endParaRPr>
          </a:p>
          <a:p>
            <a:pPr algn="ctr">
              <a:lnSpc>
                <a:spcPct val="150000"/>
              </a:lnSpc>
            </a:pPr>
            <a:r>
              <a:rPr kumimoji="1" lang="ja-JP" altLang="en-US" sz="48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復帰摂理</a:t>
            </a:r>
            <a:endParaRPr kumimoji="1" lang="ja-JP" altLang="en-US" sz="4800" dirty="0">
              <a:latin typeface="UD デジタル 教科書体 NK-B" panose="02020700000000000000" pitchFamily="18" charset="-128"/>
              <a:ea typeface="UD デジタル 教科書体 NK-B" panose="02020700000000000000" pitchFamily="18" charset="-128"/>
            </a:endParaRPr>
          </a:p>
        </p:txBody>
      </p:sp>
      <p:sp>
        <p:nvSpPr>
          <p:cNvPr id="5" name="テキスト ボックス 4">
            <a:extLst>
              <a:ext uri="{FF2B5EF4-FFF2-40B4-BE49-F238E27FC236}">
                <a16:creationId xmlns:a16="http://schemas.microsoft.com/office/drawing/2014/main" id="{0EC4AD37-1E6D-1770-8B39-33F15CBF15B8}"/>
              </a:ext>
            </a:extLst>
          </p:cNvPr>
          <p:cNvSpPr txBox="1"/>
          <p:nvPr/>
        </p:nvSpPr>
        <p:spPr>
          <a:xfrm>
            <a:off x="6889140" y="3192032"/>
            <a:ext cx="4052045" cy="1862048"/>
          </a:xfrm>
          <a:prstGeom prst="rect">
            <a:avLst/>
          </a:prstGeom>
          <a:noFill/>
        </p:spPr>
        <p:txBody>
          <a:bodyPr wrap="square" rtlCol="0">
            <a:spAutoFit/>
          </a:bodyPr>
          <a:lstStyle/>
          <a:p>
            <a:r>
              <a:rPr lang="ja-JP" altLang="en-US" sz="11500" u="sng" kern="100" dirty="0">
                <a:solidFill>
                  <a:schemeClr val="accent1">
                    <a:lumMod val="75000"/>
                  </a:schemeClr>
                </a:solidFill>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失敗！</a:t>
            </a:r>
            <a:endParaRPr kumimoji="1" lang="ja-JP" altLang="en-US" sz="11500" u="sng" dirty="0">
              <a:solidFill>
                <a:schemeClr val="accent1">
                  <a:lumMod val="75000"/>
                </a:schemeClr>
              </a:solidFill>
              <a:latin typeface="UD デジタル 教科書体 NK-B" panose="02020700000000000000" pitchFamily="18" charset="-128"/>
              <a:ea typeface="UD デジタル 教科書体 NK-B" panose="02020700000000000000" pitchFamily="18" charset="-128"/>
            </a:endParaRPr>
          </a:p>
        </p:txBody>
      </p:sp>
      <p:pic>
        <p:nvPicPr>
          <p:cNvPr id="7" name="Picture 2">
            <a:extLst>
              <a:ext uri="{FF2B5EF4-FFF2-40B4-BE49-F238E27FC236}">
                <a16:creationId xmlns:a16="http://schemas.microsoft.com/office/drawing/2014/main" id="{390FCF60-9A08-FF58-D1B3-DF0BCA427FC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56930" y="1712603"/>
            <a:ext cx="3119240" cy="3089190"/>
          </a:xfrm>
          <a:prstGeom prst="rect">
            <a:avLst/>
          </a:prstGeom>
          <a:noFill/>
          <a:extLst>
            <a:ext uri="{909E8E84-426E-40DD-AFC4-6F175D3DCCD1}">
              <a14:hiddenFill xmlns:a14="http://schemas.microsoft.com/office/drawing/2010/main">
                <a:solidFill>
                  <a:srgbClr val="FFFFFF"/>
                </a:solidFill>
              </a14:hiddenFill>
            </a:ext>
          </a:extLst>
        </p:spPr>
      </p:pic>
      <p:sp>
        <p:nvSpPr>
          <p:cNvPr id="8" name="テキスト ボックス 7">
            <a:extLst>
              <a:ext uri="{FF2B5EF4-FFF2-40B4-BE49-F238E27FC236}">
                <a16:creationId xmlns:a16="http://schemas.microsoft.com/office/drawing/2014/main" id="{AB0AEC06-76DC-A8FB-B48C-F05D831762C9}"/>
              </a:ext>
            </a:extLst>
          </p:cNvPr>
          <p:cNvSpPr txBox="1"/>
          <p:nvPr/>
        </p:nvSpPr>
        <p:spPr>
          <a:xfrm>
            <a:off x="7365208" y="636360"/>
            <a:ext cx="3544836" cy="307777"/>
          </a:xfrm>
          <a:prstGeom prst="rect">
            <a:avLst/>
          </a:prstGeom>
          <a:noFill/>
        </p:spPr>
        <p:txBody>
          <a:bodyPr wrap="square" rtlCol="0">
            <a:spAutoFit/>
          </a:bodyPr>
          <a:lstStyle/>
          <a:p>
            <a:r>
              <a:rPr kumimoji="1" lang="ja-JP" altLang="en-US" sz="1400" dirty="0">
                <a:latin typeface="UD デジタル 教科書体 NK-B" panose="02020700000000000000" pitchFamily="18" charset="-128"/>
                <a:ea typeface="UD デジタル 教科書体 NK-B" panose="02020700000000000000" pitchFamily="18" charset="-128"/>
              </a:rPr>
              <a:t>か　　　てい　　　　　　　　ちゅう　　しん</a:t>
            </a:r>
          </a:p>
        </p:txBody>
      </p:sp>
      <p:sp>
        <p:nvSpPr>
          <p:cNvPr id="9" name="テキスト ボックス 8">
            <a:extLst>
              <a:ext uri="{FF2B5EF4-FFF2-40B4-BE49-F238E27FC236}">
                <a16:creationId xmlns:a16="http://schemas.microsoft.com/office/drawing/2014/main" id="{600524AC-05B3-32E4-234D-6CE1D8C9273A}"/>
              </a:ext>
            </a:extLst>
          </p:cNvPr>
          <p:cNvSpPr txBox="1"/>
          <p:nvPr/>
        </p:nvSpPr>
        <p:spPr>
          <a:xfrm>
            <a:off x="7458992" y="1702084"/>
            <a:ext cx="3544836" cy="307777"/>
          </a:xfrm>
          <a:prstGeom prst="rect">
            <a:avLst/>
          </a:prstGeom>
          <a:noFill/>
        </p:spPr>
        <p:txBody>
          <a:bodyPr wrap="square" rtlCol="0">
            <a:spAutoFit/>
          </a:bodyPr>
          <a:lstStyle/>
          <a:p>
            <a:r>
              <a:rPr lang="ja-JP" altLang="en-US" sz="1400" dirty="0">
                <a:latin typeface="UD デジタル 教科書体 NK-B" panose="02020700000000000000" pitchFamily="18" charset="-128"/>
                <a:ea typeface="UD デジタル 教科書体 NK-B" panose="02020700000000000000" pitchFamily="18" charset="-128"/>
              </a:rPr>
              <a:t>ふっ　　　　き　　　  せつ      り</a:t>
            </a:r>
            <a:endParaRPr kumimoji="1" lang="ja-JP" altLang="en-US" sz="1400" dirty="0">
              <a:latin typeface="UD デジタル 教科書体 NK-B" panose="02020700000000000000" pitchFamily="18" charset="-128"/>
              <a:ea typeface="UD デジタル 教科書体 NK-B" panose="02020700000000000000" pitchFamily="18" charset="-128"/>
            </a:endParaRPr>
          </a:p>
        </p:txBody>
      </p:sp>
      <p:sp>
        <p:nvSpPr>
          <p:cNvPr id="10" name="テキスト ボックス 9">
            <a:extLst>
              <a:ext uri="{FF2B5EF4-FFF2-40B4-BE49-F238E27FC236}">
                <a16:creationId xmlns:a16="http://schemas.microsoft.com/office/drawing/2014/main" id="{FF248266-D93F-F9A1-0A8C-900E70C2A8EE}"/>
              </a:ext>
            </a:extLst>
          </p:cNvPr>
          <p:cNvSpPr txBox="1"/>
          <p:nvPr/>
        </p:nvSpPr>
        <p:spPr>
          <a:xfrm>
            <a:off x="7458992" y="2961355"/>
            <a:ext cx="2388393" cy="400110"/>
          </a:xfrm>
          <a:prstGeom prst="rect">
            <a:avLst/>
          </a:prstGeom>
          <a:noFill/>
        </p:spPr>
        <p:txBody>
          <a:bodyPr wrap="square" rtlCol="0">
            <a:spAutoFit/>
          </a:bodyPr>
          <a:lstStyle/>
          <a:p>
            <a:r>
              <a:rPr lang="ja-JP" altLang="en-US" sz="2000" dirty="0">
                <a:latin typeface="UD デジタル 教科書体 NK-B" panose="02020700000000000000" pitchFamily="18" charset="-128"/>
                <a:ea typeface="UD デジタル 教科書体 NK-B" panose="02020700000000000000" pitchFamily="18" charset="-128"/>
              </a:rPr>
              <a:t>しっ　　　　　　　ぱい</a:t>
            </a:r>
            <a:endParaRPr kumimoji="1" lang="ja-JP" altLang="en-US" sz="2000" dirty="0">
              <a:latin typeface="UD デジタル 教科書体 NK-B" panose="02020700000000000000" pitchFamily="18" charset="-128"/>
              <a:ea typeface="UD デジタル 教科書体 NK-B" panose="02020700000000000000" pitchFamily="18" charset="-128"/>
            </a:endParaRPr>
          </a:p>
        </p:txBody>
      </p:sp>
      <p:sp>
        <p:nvSpPr>
          <p:cNvPr id="6" name="吹き出し: 円形 5">
            <a:extLst>
              <a:ext uri="{FF2B5EF4-FFF2-40B4-BE49-F238E27FC236}">
                <a16:creationId xmlns:a16="http://schemas.microsoft.com/office/drawing/2014/main" id="{C8397C93-41F9-7529-3D57-C1E0EDDF7D93}"/>
              </a:ext>
            </a:extLst>
          </p:cNvPr>
          <p:cNvSpPr/>
          <p:nvPr/>
        </p:nvSpPr>
        <p:spPr>
          <a:xfrm>
            <a:off x="5616550" y="5155917"/>
            <a:ext cx="5663733" cy="1544922"/>
          </a:xfrm>
          <a:prstGeom prst="wedgeEllipseCallout">
            <a:avLst>
              <a:gd name="adj1" fmla="val -47715"/>
              <a:gd name="adj2" fmla="val -102922"/>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a:extLst>
              <a:ext uri="{FF2B5EF4-FFF2-40B4-BE49-F238E27FC236}">
                <a16:creationId xmlns:a16="http://schemas.microsoft.com/office/drawing/2014/main" id="{55B50870-9178-6014-2E41-140AE8F13473}"/>
              </a:ext>
            </a:extLst>
          </p:cNvPr>
          <p:cNvSpPr txBox="1"/>
          <p:nvPr/>
        </p:nvSpPr>
        <p:spPr>
          <a:xfrm>
            <a:off x="5153886" y="5409397"/>
            <a:ext cx="6589059" cy="1100109"/>
          </a:xfrm>
          <a:prstGeom prst="rect">
            <a:avLst/>
          </a:prstGeom>
          <a:noFill/>
        </p:spPr>
        <p:txBody>
          <a:bodyPr wrap="square" rtlCol="0">
            <a:spAutoFit/>
          </a:bodyPr>
          <a:lstStyle/>
          <a:p>
            <a:pPr algn="ctr">
              <a:lnSpc>
                <a:spcPct val="150000"/>
              </a:lnSpc>
            </a:pPr>
            <a:r>
              <a:rPr lang="ja-JP" altLang="en-US" sz="48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人間を救いたい！</a:t>
            </a:r>
            <a:endParaRPr kumimoji="1" lang="en-US" altLang="ja-JP" sz="48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endParaRPr>
          </a:p>
        </p:txBody>
      </p:sp>
      <p:sp>
        <p:nvSpPr>
          <p:cNvPr id="12" name="テキスト ボックス 11">
            <a:extLst>
              <a:ext uri="{FF2B5EF4-FFF2-40B4-BE49-F238E27FC236}">
                <a16:creationId xmlns:a16="http://schemas.microsoft.com/office/drawing/2014/main" id="{B830CA4C-13DA-34E9-B6E0-471E18DE5C3A}"/>
              </a:ext>
            </a:extLst>
          </p:cNvPr>
          <p:cNvSpPr txBox="1"/>
          <p:nvPr/>
        </p:nvSpPr>
        <p:spPr>
          <a:xfrm>
            <a:off x="6302549" y="5478521"/>
            <a:ext cx="3544836" cy="307777"/>
          </a:xfrm>
          <a:prstGeom prst="rect">
            <a:avLst/>
          </a:prstGeom>
          <a:noFill/>
        </p:spPr>
        <p:txBody>
          <a:bodyPr wrap="square" rtlCol="0">
            <a:spAutoFit/>
          </a:bodyPr>
          <a:lstStyle/>
          <a:p>
            <a:r>
              <a:rPr kumimoji="1" lang="ja-JP" altLang="en-US" sz="1400" dirty="0">
                <a:latin typeface="UD デジタル 教科書体 NK-B" panose="02020700000000000000" pitchFamily="18" charset="-128"/>
                <a:ea typeface="UD デジタル 教科書体 NK-B" panose="02020700000000000000" pitchFamily="18" charset="-128"/>
              </a:rPr>
              <a:t>にん　　　げん　　　　　　　　すく</a:t>
            </a:r>
          </a:p>
        </p:txBody>
      </p:sp>
    </p:spTree>
    <p:extLst>
      <p:ext uri="{BB962C8B-B14F-4D97-AF65-F5344CB8AC3E}">
        <p14:creationId xmlns:p14="http://schemas.microsoft.com/office/powerpoint/2010/main" val="7027862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p:cNvPicPr>
            <a:picLocks noChangeAspect="1"/>
          </p:cNvPicPr>
          <p:nvPr/>
        </p:nvPicPr>
        <p:blipFill rotWithShape="1">
          <a:blip r:embed="rId3" cstate="print">
            <a:extLst>
              <a:ext uri="{28A0092B-C50C-407E-A947-70E740481C1C}">
                <a14:useLocalDpi xmlns:a14="http://schemas.microsoft.com/office/drawing/2010/main" val="0"/>
              </a:ext>
            </a:extLst>
          </a:blip>
          <a:srcRect l="1105" t="5932" r="8041" b="17838"/>
          <a:stretch/>
        </p:blipFill>
        <p:spPr>
          <a:xfrm>
            <a:off x="0" y="0"/>
            <a:ext cx="12301728" cy="7300148"/>
          </a:xfrm>
          <a:prstGeom prst="rect">
            <a:avLst/>
          </a:prstGeom>
        </p:spPr>
      </p:pic>
      <p:sp>
        <p:nvSpPr>
          <p:cNvPr id="3" name="角丸四角形 2">
            <a:extLst>
              <a:ext uri="{FF2B5EF4-FFF2-40B4-BE49-F238E27FC236}">
                <a16:creationId xmlns:a16="http://schemas.microsoft.com/office/drawing/2014/main" id="{32DB7A1C-F071-0C47-A270-EE8BDA8C376E}"/>
              </a:ext>
            </a:extLst>
          </p:cNvPr>
          <p:cNvSpPr/>
          <p:nvPr/>
        </p:nvSpPr>
        <p:spPr bwMode="auto">
          <a:xfrm>
            <a:off x="4659027" y="5293911"/>
            <a:ext cx="3456383" cy="1296144"/>
          </a:xfrm>
          <a:prstGeom prst="roundRect">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a:latin typeface="Arial" charset="0"/>
              <a:ea typeface="ＤＦＧ極太楷書体" pitchFamily="66" charset="-128"/>
            </a:endParaRPr>
          </a:p>
        </p:txBody>
      </p:sp>
      <p:sp>
        <p:nvSpPr>
          <p:cNvPr id="4" name="テキスト ボックス 3">
            <a:extLst>
              <a:ext uri="{FF2B5EF4-FFF2-40B4-BE49-F238E27FC236}">
                <a16:creationId xmlns:a16="http://schemas.microsoft.com/office/drawing/2014/main" id="{641401BD-667B-E140-B45D-2ADEDD16A73A}"/>
              </a:ext>
            </a:extLst>
          </p:cNvPr>
          <p:cNvSpPr txBox="1"/>
          <p:nvPr/>
        </p:nvSpPr>
        <p:spPr>
          <a:xfrm>
            <a:off x="4659027" y="5293911"/>
            <a:ext cx="3198214" cy="1323439"/>
          </a:xfrm>
          <a:prstGeom prst="rect">
            <a:avLst/>
          </a:prstGeom>
          <a:noFill/>
        </p:spPr>
        <p:txBody>
          <a:bodyPr wrap="square" rtlCol="0">
            <a:spAutoFit/>
          </a:bodyPr>
          <a:lstStyle/>
          <a:p>
            <a:pPr algn="ctr"/>
            <a:r>
              <a:rPr lang="ja-JP" altLang="en-US" sz="8000" dirty="0">
                <a:latin typeface="UD デジタル 教科書体 NK-B" panose="02020700000000000000" pitchFamily="18" charset="-128"/>
                <a:ea typeface="UD デジタル 教科書体 NK-B" panose="02020700000000000000" pitchFamily="18" charset="-128"/>
              </a:rPr>
              <a:t>ノア</a:t>
            </a:r>
            <a:endParaRPr lang="en-US" altLang="ja-JP" sz="8000"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1303092359"/>
      </p:ext>
    </p:extLst>
  </p:cSld>
  <p:clrMapOvr>
    <a:masterClrMapping/>
  </p:clrMapOvr>
  <mc:AlternateContent xmlns:mc="http://schemas.openxmlformats.org/markup-compatibility/2006" xmlns:p14="http://schemas.microsoft.com/office/powerpoint/2010/main">
    <mc:Choice Requires="p14">
      <p:transition spd="slow" p14:dur="2000" advClick="0" advTm="8485"/>
    </mc:Choice>
    <mc:Fallback xmlns="">
      <p:transition spd="slow" advClick="0" advTm="8485"/>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E49111FE-93B3-FD57-119C-0716BAA6F48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0846" t="5932" r="50452" b="47795"/>
          <a:stretch/>
        </p:blipFill>
        <p:spPr>
          <a:xfrm>
            <a:off x="2795071" y="3075709"/>
            <a:ext cx="2967363" cy="3383599"/>
          </a:xfrm>
          <a:prstGeom prst="rect">
            <a:avLst/>
          </a:prstGeom>
        </p:spPr>
      </p:pic>
      <p:sp>
        <p:nvSpPr>
          <p:cNvPr id="3" name="テキスト ボックス 2">
            <a:extLst>
              <a:ext uri="{FF2B5EF4-FFF2-40B4-BE49-F238E27FC236}">
                <a16:creationId xmlns:a16="http://schemas.microsoft.com/office/drawing/2014/main" id="{2EE44870-A3D4-98ED-0D22-F2504CF091C7}"/>
              </a:ext>
            </a:extLst>
          </p:cNvPr>
          <p:cNvSpPr txBox="1"/>
          <p:nvPr/>
        </p:nvSpPr>
        <p:spPr>
          <a:xfrm>
            <a:off x="2679645" y="5951476"/>
            <a:ext cx="3198214" cy="1015663"/>
          </a:xfrm>
          <a:prstGeom prst="rect">
            <a:avLst/>
          </a:prstGeom>
          <a:noFill/>
        </p:spPr>
        <p:txBody>
          <a:bodyPr wrap="square" rtlCol="0">
            <a:spAutoFit/>
          </a:bodyPr>
          <a:lstStyle/>
          <a:p>
            <a:pPr algn="ctr"/>
            <a:r>
              <a:rPr lang="ja-JP" altLang="en-US" sz="6000" dirty="0">
                <a:latin typeface="UD デジタル 教科書体 NK-B" panose="02020700000000000000" pitchFamily="18" charset="-128"/>
                <a:ea typeface="UD デジタル 教科書体 NK-B" panose="02020700000000000000" pitchFamily="18" charset="-128"/>
              </a:rPr>
              <a:t>ノア</a:t>
            </a:r>
            <a:endParaRPr lang="en-US" altLang="ja-JP" sz="6000" dirty="0">
              <a:latin typeface="UD デジタル 教科書体 NK-B" panose="02020700000000000000" pitchFamily="18" charset="-128"/>
              <a:ea typeface="UD デジタル 教科書体 NK-B" panose="02020700000000000000" pitchFamily="18" charset="-128"/>
            </a:endParaRPr>
          </a:p>
        </p:txBody>
      </p:sp>
      <p:pic>
        <p:nvPicPr>
          <p:cNvPr id="4" name="Picture 2">
            <a:extLst>
              <a:ext uri="{FF2B5EF4-FFF2-40B4-BE49-F238E27FC236}">
                <a16:creationId xmlns:a16="http://schemas.microsoft.com/office/drawing/2014/main" id="{CDA0406E-6E01-2169-D261-FDA6EA91954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9321" y="1195257"/>
            <a:ext cx="2758148" cy="2549281"/>
          </a:xfrm>
          <a:prstGeom prst="rect">
            <a:avLst/>
          </a:prstGeom>
          <a:noFill/>
          <a:extLst>
            <a:ext uri="{909E8E84-426E-40DD-AFC4-6F175D3DCCD1}">
              <a14:hiddenFill xmlns:a14="http://schemas.microsoft.com/office/drawing/2010/main">
                <a:solidFill>
                  <a:srgbClr val="FFFFFF"/>
                </a:solidFill>
              </a14:hiddenFill>
            </a:ext>
          </a:extLst>
        </p:spPr>
      </p:pic>
      <p:sp>
        <p:nvSpPr>
          <p:cNvPr id="5" name="矢印: 左カーブ 4">
            <a:extLst>
              <a:ext uri="{FF2B5EF4-FFF2-40B4-BE49-F238E27FC236}">
                <a16:creationId xmlns:a16="http://schemas.microsoft.com/office/drawing/2014/main" id="{1C928BB8-A162-5C04-A90A-9FBC09497CA6}"/>
              </a:ext>
            </a:extLst>
          </p:cNvPr>
          <p:cNvSpPr/>
          <p:nvPr/>
        </p:nvSpPr>
        <p:spPr>
          <a:xfrm rot="19263002">
            <a:off x="2957427" y="2007928"/>
            <a:ext cx="809625" cy="2005006"/>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6" name="矢印: 左カーブ 5">
            <a:extLst>
              <a:ext uri="{FF2B5EF4-FFF2-40B4-BE49-F238E27FC236}">
                <a16:creationId xmlns:a16="http://schemas.microsoft.com/office/drawing/2014/main" id="{2AF69FDD-5DB8-CFA2-F9E3-78849951FDFC}"/>
              </a:ext>
            </a:extLst>
          </p:cNvPr>
          <p:cNvSpPr/>
          <p:nvPr/>
        </p:nvSpPr>
        <p:spPr>
          <a:xfrm rot="7884766">
            <a:off x="1808794" y="3060895"/>
            <a:ext cx="809625" cy="2005006"/>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8" name="テキスト ボックス 7">
            <a:extLst>
              <a:ext uri="{FF2B5EF4-FFF2-40B4-BE49-F238E27FC236}">
                <a16:creationId xmlns:a16="http://schemas.microsoft.com/office/drawing/2014/main" id="{297EA29B-98C0-54D0-9CBB-1A5B4659006E}"/>
              </a:ext>
            </a:extLst>
          </p:cNvPr>
          <p:cNvSpPr txBox="1"/>
          <p:nvPr/>
        </p:nvSpPr>
        <p:spPr>
          <a:xfrm>
            <a:off x="518243" y="319382"/>
            <a:ext cx="3792500" cy="830997"/>
          </a:xfrm>
          <a:prstGeom prst="rect">
            <a:avLst/>
          </a:prstGeom>
          <a:noFill/>
        </p:spPr>
        <p:txBody>
          <a:bodyPr wrap="square" rtlCol="0">
            <a:spAutoFit/>
          </a:bodyPr>
          <a:lstStyle/>
          <a:p>
            <a:r>
              <a:rPr lang="ja-JP" altLang="en-US" sz="48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蕩減条件①</a:t>
            </a:r>
            <a:endParaRPr kumimoji="1" lang="ja-JP" altLang="en-US" sz="4800" dirty="0">
              <a:latin typeface="UD デジタル 教科書体 NK-B" panose="02020700000000000000" pitchFamily="18" charset="-128"/>
              <a:ea typeface="UD デジタル 教科書体 NK-B" panose="02020700000000000000" pitchFamily="18" charset="-128"/>
            </a:endParaRPr>
          </a:p>
        </p:txBody>
      </p:sp>
      <p:sp>
        <p:nvSpPr>
          <p:cNvPr id="9" name="テキスト ボックス 8">
            <a:extLst>
              <a:ext uri="{FF2B5EF4-FFF2-40B4-BE49-F238E27FC236}">
                <a16:creationId xmlns:a16="http://schemas.microsoft.com/office/drawing/2014/main" id="{5889A8A1-F104-7F8E-3828-6D48FF01353B}"/>
              </a:ext>
            </a:extLst>
          </p:cNvPr>
          <p:cNvSpPr txBox="1"/>
          <p:nvPr/>
        </p:nvSpPr>
        <p:spPr>
          <a:xfrm>
            <a:off x="712066" y="162110"/>
            <a:ext cx="2542368" cy="276999"/>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とう　　　 　げん　 　じょう　　　　けん　</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
        <p:nvSpPr>
          <p:cNvPr id="10" name="テキスト ボックス 9">
            <a:extLst>
              <a:ext uri="{FF2B5EF4-FFF2-40B4-BE49-F238E27FC236}">
                <a16:creationId xmlns:a16="http://schemas.microsoft.com/office/drawing/2014/main" id="{AFFC6503-CF16-0EA9-DB83-0222D899FF07}"/>
              </a:ext>
            </a:extLst>
          </p:cNvPr>
          <p:cNvSpPr txBox="1"/>
          <p:nvPr/>
        </p:nvSpPr>
        <p:spPr>
          <a:xfrm>
            <a:off x="5995839" y="992777"/>
            <a:ext cx="5812973" cy="1938992"/>
          </a:xfrm>
          <a:prstGeom prst="rect">
            <a:avLst/>
          </a:prstGeom>
          <a:noFill/>
        </p:spPr>
        <p:txBody>
          <a:bodyPr wrap="square" rtlCol="0">
            <a:spAutoFit/>
          </a:bodyPr>
          <a:lstStyle/>
          <a:p>
            <a:pPr algn="ctr"/>
            <a:r>
              <a:rPr lang="ja-JP" altLang="en-US" sz="60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ノア</a:t>
            </a:r>
            <a:r>
              <a:rPr lang="ja-JP" altLang="en-US" sz="6000" kern="100" dirty="0">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が</a:t>
            </a:r>
            <a:r>
              <a:rPr lang="ja-JP" altLang="ja-JP" sz="6000" kern="100" dirty="0">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神様に</a:t>
            </a:r>
            <a:endParaRPr lang="en-US" altLang="ja-JP" sz="6000" kern="100" dirty="0">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endParaRPr>
          </a:p>
          <a:p>
            <a:pPr algn="ctr"/>
            <a:r>
              <a:rPr lang="ja-JP" altLang="ja-JP" sz="6000" kern="100" dirty="0">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信仰を立てること</a:t>
            </a:r>
            <a:endParaRPr kumimoji="1" lang="ja-JP" altLang="en-US" sz="6000" dirty="0">
              <a:latin typeface="UD デジタル 教科書体 NK-B" panose="02020700000000000000" pitchFamily="18" charset="-128"/>
              <a:ea typeface="UD デジタル 教科書体 NK-B" panose="02020700000000000000" pitchFamily="18" charset="-128"/>
            </a:endParaRPr>
          </a:p>
        </p:txBody>
      </p:sp>
      <p:sp>
        <p:nvSpPr>
          <p:cNvPr id="11" name="矢印: 下 10">
            <a:extLst>
              <a:ext uri="{FF2B5EF4-FFF2-40B4-BE49-F238E27FC236}">
                <a16:creationId xmlns:a16="http://schemas.microsoft.com/office/drawing/2014/main" id="{FCC317D9-FB28-3F54-6566-5E45194ECB36}"/>
              </a:ext>
            </a:extLst>
          </p:cNvPr>
          <p:cNvSpPr/>
          <p:nvPr/>
        </p:nvSpPr>
        <p:spPr>
          <a:xfrm>
            <a:off x="7884726" y="3075709"/>
            <a:ext cx="1711234" cy="99277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2" name="テキスト ボックス 11">
            <a:extLst>
              <a:ext uri="{FF2B5EF4-FFF2-40B4-BE49-F238E27FC236}">
                <a16:creationId xmlns:a16="http://schemas.microsoft.com/office/drawing/2014/main" id="{0B70A974-5677-4171-4613-CF630F70500D}"/>
              </a:ext>
            </a:extLst>
          </p:cNvPr>
          <p:cNvSpPr txBox="1"/>
          <p:nvPr/>
        </p:nvSpPr>
        <p:spPr>
          <a:xfrm>
            <a:off x="6862776" y="4718948"/>
            <a:ext cx="5068306" cy="1200329"/>
          </a:xfrm>
          <a:prstGeom prst="rect">
            <a:avLst/>
          </a:prstGeom>
          <a:noFill/>
        </p:spPr>
        <p:txBody>
          <a:bodyPr wrap="square" rtlCol="0">
            <a:spAutoFit/>
          </a:bodyPr>
          <a:lstStyle/>
          <a:p>
            <a:r>
              <a:rPr kumimoji="1" lang="ja-JP" altLang="en-US" sz="7200" kern="100" dirty="0">
                <a:solidFill>
                  <a:srgbClr val="00B050"/>
                </a:solidFill>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信仰基台</a:t>
            </a:r>
            <a:endParaRPr kumimoji="1" lang="ja-JP" altLang="en-US" sz="7200" dirty="0">
              <a:solidFill>
                <a:srgbClr val="00B050"/>
              </a:solidFill>
              <a:latin typeface="UD デジタル 教科書体 NK-B" panose="02020700000000000000" pitchFamily="18" charset="-128"/>
              <a:ea typeface="UD デジタル 教科書体 NK-B" panose="02020700000000000000" pitchFamily="18" charset="-128"/>
            </a:endParaRPr>
          </a:p>
        </p:txBody>
      </p:sp>
      <p:sp>
        <p:nvSpPr>
          <p:cNvPr id="13" name="テキスト ボックス 12">
            <a:extLst>
              <a:ext uri="{FF2B5EF4-FFF2-40B4-BE49-F238E27FC236}">
                <a16:creationId xmlns:a16="http://schemas.microsoft.com/office/drawing/2014/main" id="{7DA4A057-7F63-F480-9FD5-A5E96649B04D}"/>
              </a:ext>
            </a:extLst>
          </p:cNvPr>
          <p:cNvSpPr txBox="1"/>
          <p:nvPr/>
        </p:nvSpPr>
        <p:spPr>
          <a:xfrm>
            <a:off x="8947308" y="869178"/>
            <a:ext cx="1448496" cy="276999"/>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かみ　　　　　　さま　</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
        <p:nvSpPr>
          <p:cNvPr id="14" name="テキスト ボックス 13">
            <a:extLst>
              <a:ext uri="{FF2B5EF4-FFF2-40B4-BE49-F238E27FC236}">
                <a16:creationId xmlns:a16="http://schemas.microsoft.com/office/drawing/2014/main" id="{E3000336-2A9A-4895-BFC2-6EBA33DC8FAD}"/>
              </a:ext>
            </a:extLst>
          </p:cNvPr>
          <p:cNvSpPr txBox="1"/>
          <p:nvPr/>
        </p:nvSpPr>
        <p:spPr>
          <a:xfrm>
            <a:off x="6328949" y="1770185"/>
            <a:ext cx="2715080" cy="276999"/>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しん　　　　　　こう　　　　　　　　　　　　　　た　</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
        <p:nvSpPr>
          <p:cNvPr id="15" name="テキスト ボックス 14">
            <a:extLst>
              <a:ext uri="{FF2B5EF4-FFF2-40B4-BE49-F238E27FC236}">
                <a16:creationId xmlns:a16="http://schemas.microsoft.com/office/drawing/2014/main" id="{AECA48B9-97D7-EE51-E33A-2D9A4837810B}"/>
              </a:ext>
            </a:extLst>
          </p:cNvPr>
          <p:cNvSpPr txBox="1"/>
          <p:nvPr/>
        </p:nvSpPr>
        <p:spPr>
          <a:xfrm>
            <a:off x="7129907" y="4428954"/>
            <a:ext cx="3544836" cy="338554"/>
          </a:xfrm>
          <a:prstGeom prst="rect">
            <a:avLst/>
          </a:prstGeom>
          <a:noFill/>
        </p:spPr>
        <p:txBody>
          <a:bodyPr wrap="square" rtlCol="0">
            <a:spAutoFit/>
          </a:bodyPr>
          <a:lstStyle/>
          <a:p>
            <a:r>
              <a:rPr lang="ja-JP" altLang="en-US" sz="1600" dirty="0">
                <a:latin typeface="UD デジタル 教科書体 NK-B" panose="02020700000000000000" pitchFamily="18" charset="-128"/>
                <a:ea typeface="UD デジタル 教科書体 NK-B" panose="02020700000000000000" pitchFamily="18" charset="-128"/>
              </a:rPr>
              <a:t>しん　　　　　 こう　　 　　　き　　　　　 だい</a:t>
            </a:r>
            <a:endParaRPr kumimoji="1" lang="ja-JP" altLang="en-US" sz="1600"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2101206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alpha val="73000"/>
          </a:schemeClr>
        </a:solidFill>
        <a:effectLst/>
      </p:bgPr>
    </p:bg>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56AA6CB3-B9AC-A6DB-9B45-11EF1DAA9C3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49327" y="2666011"/>
            <a:ext cx="5787713" cy="4093406"/>
          </a:xfrm>
          <a:prstGeom prst="rect">
            <a:avLst/>
          </a:prstGeom>
        </p:spPr>
      </p:pic>
      <p:sp>
        <p:nvSpPr>
          <p:cNvPr id="12" name="ハート 11">
            <a:extLst>
              <a:ext uri="{FF2B5EF4-FFF2-40B4-BE49-F238E27FC236}">
                <a16:creationId xmlns:a16="http://schemas.microsoft.com/office/drawing/2014/main" id="{CA48DB77-20CD-F902-6D4D-D0FD5098D37E}"/>
              </a:ext>
            </a:extLst>
          </p:cNvPr>
          <p:cNvSpPr/>
          <p:nvPr/>
        </p:nvSpPr>
        <p:spPr>
          <a:xfrm>
            <a:off x="3932631" y="4787128"/>
            <a:ext cx="2620825" cy="1865425"/>
          </a:xfrm>
          <a:prstGeom prst="heart">
            <a:avLst/>
          </a:prstGeom>
          <a:solidFill>
            <a:srgbClr val="F6C0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 name="図 1">
            <a:extLst>
              <a:ext uri="{FF2B5EF4-FFF2-40B4-BE49-F238E27FC236}">
                <a16:creationId xmlns:a16="http://schemas.microsoft.com/office/drawing/2014/main" id="{22BDB428-35B7-DB8D-1BC7-4E0051C9563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1306" b="12394"/>
          <a:stretch/>
        </p:blipFill>
        <p:spPr>
          <a:xfrm>
            <a:off x="199295" y="206328"/>
            <a:ext cx="6927484" cy="4348195"/>
          </a:xfrm>
          <a:prstGeom prst="rect">
            <a:avLst/>
          </a:prstGeom>
        </p:spPr>
      </p:pic>
      <p:pic>
        <p:nvPicPr>
          <p:cNvPr id="3" name="Picture 2">
            <a:extLst>
              <a:ext uri="{FF2B5EF4-FFF2-40B4-BE49-F238E27FC236}">
                <a16:creationId xmlns:a16="http://schemas.microsoft.com/office/drawing/2014/main" id="{BACBB958-3035-4E15-D449-C2D9DDBB35A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03049" y="-452274"/>
            <a:ext cx="3119240" cy="3089190"/>
          </a:xfrm>
          <a:prstGeom prst="rect">
            <a:avLst/>
          </a:prstGeom>
          <a:noFill/>
          <a:extLst>
            <a:ext uri="{909E8E84-426E-40DD-AFC4-6F175D3DCCD1}">
              <a14:hiddenFill xmlns:a14="http://schemas.microsoft.com/office/drawing/2010/main">
                <a:solidFill>
                  <a:srgbClr val="FFFFFF"/>
                </a:solidFill>
              </a14:hiddenFill>
            </a:ext>
          </a:extLst>
        </p:spPr>
      </p:pic>
      <p:sp>
        <p:nvSpPr>
          <p:cNvPr id="4" name="テキスト ボックス 3">
            <a:extLst>
              <a:ext uri="{FF2B5EF4-FFF2-40B4-BE49-F238E27FC236}">
                <a16:creationId xmlns:a16="http://schemas.microsoft.com/office/drawing/2014/main" id="{248A8538-AF1B-BA07-2B26-4EE0C9B374D4}"/>
              </a:ext>
            </a:extLst>
          </p:cNvPr>
          <p:cNvSpPr txBox="1"/>
          <p:nvPr/>
        </p:nvSpPr>
        <p:spPr>
          <a:xfrm>
            <a:off x="6699343" y="913697"/>
            <a:ext cx="5765133" cy="1323439"/>
          </a:xfrm>
          <a:prstGeom prst="rect">
            <a:avLst/>
          </a:prstGeom>
          <a:noFill/>
        </p:spPr>
        <p:txBody>
          <a:bodyPr wrap="square" rtlCol="0">
            <a:spAutoFit/>
          </a:bodyPr>
          <a:lstStyle/>
          <a:p>
            <a:pPr algn="ctr"/>
            <a:r>
              <a:rPr lang="ja-JP" altLang="en-US" sz="8000" dirty="0">
                <a:latin typeface="UD デジタル 教科書体 NK-B" panose="02020700000000000000" pitchFamily="18" charset="-128"/>
                <a:ea typeface="UD デジタル 教科書体 NK-B" panose="02020700000000000000" pitchFamily="18" charset="-128"/>
              </a:rPr>
              <a:t>洪水計画</a:t>
            </a:r>
            <a:endParaRPr lang="en-US" altLang="ja-JP" sz="8000" dirty="0">
              <a:latin typeface="UD デジタル 教科書体 NK-B" panose="02020700000000000000" pitchFamily="18" charset="-128"/>
              <a:ea typeface="UD デジタル 教科書体 NK-B" panose="02020700000000000000" pitchFamily="18" charset="-128"/>
            </a:endParaRPr>
          </a:p>
        </p:txBody>
      </p:sp>
      <p:sp>
        <p:nvSpPr>
          <p:cNvPr id="6" name="テキスト ボックス 5">
            <a:extLst>
              <a:ext uri="{FF2B5EF4-FFF2-40B4-BE49-F238E27FC236}">
                <a16:creationId xmlns:a16="http://schemas.microsoft.com/office/drawing/2014/main" id="{74630A4D-C23D-88D4-6237-EA227CD7EC8D}"/>
              </a:ext>
            </a:extLst>
          </p:cNvPr>
          <p:cNvSpPr txBox="1"/>
          <p:nvPr/>
        </p:nvSpPr>
        <p:spPr>
          <a:xfrm>
            <a:off x="305073" y="5056805"/>
            <a:ext cx="5068306" cy="1200329"/>
          </a:xfrm>
          <a:prstGeom prst="rect">
            <a:avLst/>
          </a:prstGeom>
          <a:noFill/>
        </p:spPr>
        <p:txBody>
          <a:bodyPr wrap="square" rtlCol="0">
            <a:spAutoFit/>
          </a:bodyPr>
          <a:lstStyle/>
          <a:p>
            <a:r>
              <a:rPr kumimoji="1" lang="ja-JP" altLang="en-US" sz="7200" kern="100" dirty="0">
                <a:solidFill>
                  <a:srgbClr val="00B050"/>
                </a:solidFill>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信仰基台</a:t>
            </a:r>
            <a:endParaRPr kumimoji="1" lang="ja-JP" altLang="en-US" sz="7200" dirty="0">
              <a:solidFill>
                <a:srgbClr val="00B050"/>
              </a:solidFill>
              <a:latin typeface="UD デジタル 教科書体 NK-B" panose="02020700000000000000" pitchFamily="18" charset="-128"/>
              <a:ea typeface="UD デジタル 教科書体 NK-B" panose="02020700000000000000" pitchFamily="18" charset="-128"/>
            </a:endParaRPr>
          </a:p>
        </p:txBody>
      </p:sp>
      <p:sp>
        <p:nvSpPr>
          <p:cNvPr id="8" name="テキスト ボックス 7">
            <a:extLst>
              <a:ext uri="{FF2B5EF4-FFF2-40B4-BE49-F238E27FC236}">
                <a16:creationId xmlns:a16="http://schemas.microsoft.com/office/drawing/2014/main" id="{AD298B38-977E-1F0B-491D-CBBE51696681}"/>
              </a:ext>
            </a:extLst>
          </p:cNvPr>
          <p:cNvSpPr txBox="1"/>
          <p:nvPr/>
        </p:nvSpPr>
        <p:spPr>
          <a:xfrm>
            <a:off x="2463548" y="5212861"/>
            <a:ext cx="5765133" cy="1107996"/>
          </a:xfrm>
          <a:prstGeom prst="rect">
            <a:avLst/>
          </a:prstGeom>
          <a:noFill/>
        </p:spPr>
        <p:txBody>
          <a:bodyPr wrap="square" rtlCol="0">
            <a:spAutoFit/>
          </a:bodyPr>
          <a:lstStyle/>
          <a:p>
            <a:pPr algn="ctr"/>
            <a:r>
              <a:rPr lang="ja-JP" altLang="en-US" sz="6600" dirty="0">
                <a:solidFill>
                  <a:srgbClr val="0070C0"/>
                </a:solidFill>
                <a:latin typeface="UD デジタル 教科書体 NK-B" panose="02020700000000000000" pitchFamily="18" charset="-128"/>
                <a:ea typeface="UD デジタル 教科書体 NK-B" panose="02020700000000000000" pitchFamily="18" charset="-128"/>
              </a:rPr>
              <a:t>成功！</a:t>
            </a:r>
            <a:endParaRPr lang="en-US" altLang="ja-JP" sz="6600" dirty="0">
              <a:solidFill>
                <a:srgbClr val="0070C0"/>
              </a:solidFill>
              <a:latin typeface="UD デジタル 教科書体 NK-B" panose="02020700000000000000" pitchFamily="18" charset="-128"/>
              <a:ea typeface="UD デジタル 教科書体 NK-B" panose="02020700000000000000" pitchFamily="18" charset="-128"/>
            </a:endParaRPr>
          </a:p>
        </p:txBody>
      </p:sp>
      <p:sp>
        <p:nvSpPr>
          <p:cNvPr id="9" name="テキスト ボックス 8">
            <a:extLst>
              <a:ext uri="{FF2B5EF4-FFF2-40B4-BE49-F238E27FC236}">
                <a16:creationId xmlns:a16="http://schemas.microsoft.com/office/drawing/2014/main" id="{13CA7A4D-B3C5-D716-A95E-455C09852699}"/>
              </a:ext>
            </a:extLst>
          </p:cNvPr>
          <p:cNvSpPr txBox="1"/>
          <p:nvPr/>
        </p:nvSpPr>
        <p:spPr>
          <a:xfrm>
            <a:off x="7815314" y="693041"/>
            <a:ext cx="3900436" cy="400110"/>
          </a:xfrm>
          <a:prstGeom prst="rect">
            <a:avLst/>
          </a:prstGeom>
          <a:noFill/>
        </p:spPr>
        <p:txBody>
          <a:bodyPr wrap="square" rtlCol="0">
            <a:spAutoFit/>
          </a:bodyPr>
          <a:lstStyle/>
          <a:p>
            <a:r>
              <a:rPr lang="ja-JP" altLang="en-US" sz="2000" dirty="0">
                <a:latin typeface="UD デジタル 教科書体 NK-B" panose="02020700000000000000" pitchFamily="18" charset="-128"/>
                <a:ea typeface="UD デジタル 教科書体 NK-B" panose="02020700000000000000" pitchFamily="18" charset="-128"/>
              </a:rPr>
              <a:t>こう　　　　ずい　 　　けい　　　かく　</a:t>
            </a:r>
            <a:endParaRPr kumimoji="1" lang="ja-JP" altLang="en-US" sz="2000" dirty="0">
              <a:latin typeface="UD デジタル 教科書体 NK-B" panose="02020700000000000000" pitchFamily="18" charset="-128"/>
              <a:ea typeface="UD デジタル 教科書体 NK-B" panose="02020700000000000000" pitchFamily="18" charset="-128"/>
            </a:endParaRPr>
          </a:p>
        </p:txBody>
      </p:sp>
      <p:sp>
        <p:nvSpPr>
          <p:cNvPr id="10" name="テキスト ボックス 9">
            <a:extLst>
              <a:ext uri="{FF2B5EF4-FFF2-40B4-BE49-F238E27FC236}">
                <a16:creationId xmlns:a16="http://schemas.microsoft.com/office/drawing/2014/main" id="{406E4A9A-1572-F8BA-46E6-9A2546E7B476}"/>
              </a:ext>
            </a:extLst>
          </p:cNvPr>
          <p:cNvSpPr txBox="1"/>
          <p:nvPr/>
        </p:nvSpPr>
        <p:spPr>
          <a:xfrm>
            <a:off x="646443" y="4787128"/>
            <a:ext cx="3900436" cy="338554"/>
          </a:xfrm>
          <a:prstGeom prst="rect">
            <a:avLst/>
          </a:prstGeom>
          <a:noFill/>
        </p:spPr>
        <p:txBody>
          <a:bodyPr wrap="square" rtlCol="0">
            <a:spAutoFit/>
          </a:bodyPr>
          <a:lstStyle/>
          <a:p>
            <a:r>
              <a:rPr kumimoji="1" lang="ja-JP" altLang="en-US" sz="1600" dirty="0">
                <a:latin typeface="UD デジタル 教科書体 NK-B" panose="02020700000000000000" pitchFamily="18" charset="-128"/>
                <a:ea typeface="UD デジタル 教科書体 NK-B" panose="02020700000000000000" pitchFamily="18" charset="-128"/>
              </a:rPr>
              <a:t>しん　　　　　こう　　　　　き　　 　　　だい</a:t>
            </a:r>
          </a:p>
        </p:txBody>
      </p:sp>
      <p:sp>
        <p:nvSpPr>
          <p:cNvPr id="11" name="テキスト ボックス 10">
            <a:extLst>
              <a:ext uri="{FF2B5EF4-FFF2-40B4-BE49-F238E27FC236}">
                <a16:creationId xmlns:a16="http://schemas.microsoft.com/office/drawing/2014/main" id="{7C1C9ECB-4664-1326-11D0-78C6F0E1285D}"/>
              </a:ext>
            </a:extLst>
          </p:cNvPr>
          <p:cNvSpPr txBox="1"/>
          <p:nvPr/>
        </p:nvSpPr>
        <p:spPr>
          <a:xfrm>
            <a:off x="4443224" y="4992204"/>
            <a:ext cx="1652776" cy="369332"/>
          </a:xfrm>
          <a:prstGeom prst="rect">
            <a:avLst/>
          </a:prstGeom>
          <a:noFill/>
        </p:spPr>
        <p:txBody>
          <a:bodyPr wrap="square" rtlCol="0">
            <a:spAutoFit/>
          </a:bodyPr>
          <a:lstStyle/>
          <a:p>
            <a:r>
              <a:rPr kumimoji="1" lang="ja-JP" altLang="en-US" dirty="0">
                <a:latin typeface="UD デジタル 教科書体 NK-B" panose="02020700000000000000" pitchFamily="18" charset="-128"/>
                <a:ea typeface="UD デジタル 教科書体 NK-B" panose="02020700000000000000" pitchFamily="18" charset="-128"/>
              </a:rPr>
              <a:t>せい　　　こう</a:t>
            </a:r>
          </a:p>
        </p:txBody>
      </p:sp>
    </p:spTree>
    <p:extLst>
      <p:ext uri="{BB962C8B-B14F-4D97-AF65-F5344CB8AC3E}">
        <p14:creationId xmlns:p14="http://schemas.microsoft.com/office/powerpoint/2010/main" val="3144672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6" grpId="0"/>
      <p:bldP spid="8" grpId="0"/>
      <p:bldP spid="10"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楕円 17">
            <a:extLst>
              <a:ext uri="{FF2B5EF4-FFF2-40B4-BE49-F238E27FC236}">
                <a16:creationId xmlns:a16="http://schemas.microsoft.com/office/drawing/2014/main" id="{C6013EDB-9A5F-211A-9357-843EEE359169}"/>
              </a:ext>
            </a:extLst>
          </p:cNvPr>
          <p:cNvSpPr/>
          <p:nvPr/>
        </p:nvSpPr>
        <p:spPr>
          <a:xfrm>
            <a:off x="3820499" y="4133314"/>
            <a:ext cx="2365166" cy="2190993"/>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楕円 16">
            <a:extLst>
              <a:ext uri="{FF2B5EF4-FFF2-40B4-BE49-F238E27FC236}">
                <a16:creationId xmlns:a16="http://schemas.microsoft.com/office/drawing/2014/main" id="{5D9D2755-ACDD-1EBE-77F4-EDCAAD67C625}"/>
              </a:ext>
            </a:extLst>
          </p:cNvPr>
          <p:cNvSpPr/>
          <p:nvPr/>
        </p:nvSpPr>
        <p:spPr>
          <a:xfrm>
            <a:off x="383177" y="1465356"/>
            <a:ext cx="2365166" cy="2190993"/>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a:extLst>
              <a:ext uri="{FF2B5EF4-FFF2-40B4-BE49-F238E27FC236}">
                <a16:creationId xmlns:a16="http://schemas.microsoft.com/office/drawing/2014/main" id="{409E1362-89E2-CDD2-9E1C-FFB2CA04524E}"/>
              </a:ext>
            </a:extLst>
          </p:cNvPr>
          <p:cNvSpPr txBox="1"/>
          <p:nvPr/>
        </p:nvSpPr>
        <p:spPr>
          <a:xfrm>
            <a:off x="4310422" y="4805901"/>
            <a:ext cx="1883229" cy="923330"/>
          </a:xfrm>
          <a:prstGeom prst="rect">
            <a:avLst/>
          </a:prstGeom>
          <a:noFill/>
        </p:spPr>
        <p:txBody>
          <a:bodyPr wrap="square" rtlCol="0">
            <a:spAutoFit/>
          </a:bodyPr>
          <a:lstStyle/>
          <a:p>
            <a:r>
              <a:rPr lang="ja-JP" altLang="en-US" sz="5400" dirty="0">
                <a:latin typeface="UD デジタル 教科書体 NK-B" panose="02020700000000000000" pitchFamily="18" charset="-128"/>
                <a:ea typeface="UD デジタル 教科書体 NK-B" panose="02020700000000000000" pitchFamily="18" charset="-128"/>
              </a:rPr>
              <a:t>ハム</a:t>
            </a:r>
            <a:endParaRPr kumimoji="1" lang="ja-JP" altLang="en-US" sz="5400" dirty="0">
              <a:latin typeface="UD デジタル 教科書体 NK-B" panose="02020700000000000000" pitchFamily="18" charset="-128"/>
              <a:ea typeface="UD デジタル 教科書体 NK-B" panose="02020700000000000000" pitchFamily="18" charset="-128"/>
            </a:endParaRPr>
          </a:p>
        </p:txBody>
      </p:sp>
      <p:sp>
        <p:nvSpPr>
          <p:cNvPr id="5" name="テキスト ボックス 4">
            <a:extLst>
              <a:ext uri="{FF2B5EF4-FFF2-40B4-BE49-F238E27FC236}">
                <a16:creationId xmlns:a16="http://schemas.microsoft.com/office/drawing/2014/main" id="{10152E33-1CC7-96D6-ADEE-E16779BE4052}"/>
              </a:ext>
            </a:extLst>
          </p:cNvPr>
          <p:cNvSpPr txBox="1"/>
          <p:nvPr/>
        </p:nvSpPr>
        <p:spPr>
          <a:xfrm>
            <a:off x="754035" y="2167643"/>
            <a:ext cx="1655367" cy="923330"/>
          </a:xfrm>
          <a:prstGeom prst="rect">
            <a:avLst/>
          </a:prstGeom>
          <a:noFill/>
        </p:spPr>
        <p:txBody>
          <a:bodyPr wrap="square" rtlCol="0">
            <a:spAutoFit/>
          </a:bodyPr>
          <a:lstStyle/>
          <a:p>
            <a:r>
              <a:rPr lang="ja-JP" altLang="en-US" sz="5400" dirty="0">
                <a:latin typeface="UD デジタル 教科書体 NK-B" panose="02020700000000000000" pitchFamily="18" charset="-128"/>
                <a:ea typeface="UD デジタル 教科書体 NK-B" panose="02020700000000000000" pitchFamily="18" charset="-128"/>
              </a:rPr>
              <a:t>セム</a:t>
            </a:r>
            <a:endParaRPr kumimoji="1" lang="ja-JP" altLang="en-US" sz="5400" dirty="0">
              <a:latin typeface="UD デジタル 教科書体 NK-B" panose="02020700000000000000" pitchFamily="18" charset="-128"/>
              <a:ea typeface="UD デジタル 教科書体 NK-B" panose="02020700000000000000" pitchFamily="18" charset="-128"/>
            </a:endParaRPr>
          </a:p>
        </p:txBody>
      </p:sp>
      <p:sp>
        <p:nvSpPr>
          <p:cNvPr id="6" name="テキスト ボックス 5">
            <a:extLst>
              <a:ext uri="{FF2B5EF4-FFF2-40B4-BE49-F238E27FC236}">
                <a16:creationId xmlns:a16="http://schemas.microsoft.com/office/drawing/2014/main" id="{893AB8E7-F77D-1551-E3E9-A368EEA4BEEE}"/>
              </a:ext>
            </a:extLst>
          </p:cNvPr>
          <p:cNvSpPr txBox="1"/>
          <p:nvPr/>
        </p:nvSpPr>
        <p:spPr>
          <a:xfrm>
            <a:off x="5259638" y="302991"/>
            <a:ext cx="6622869" cy="3047437"/>
          </a:xfrm>
          <a:prstGeom prst="rect">
            <a:avLst/>
          </a:prstGeom>
          <a:noFill/>
        </p:spPr>
        <p:txBody>
          <a:bodyPr wrap="square" rtlCol="0">
            <a:spAutoFit/>
          </a:bodyPr>
          <a:lstStyle/>
          <a:p>
            <a:pPr algn="ctr">
              <a:lnSpc>
                <a:spcPct val="150000"/>
              </a:lnSpc>
            </a:pPr>
            <a:r>
              <a:rPr lang="ja-JP" altLang="en-US" sz="4400" kern="100" dirty="0">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セムとハムが父親の</a:t>
            </a:r>
            <a:endParaRPr lang="en-US" altLang="ja-JP" sz="4400" kern="100" dirty="0">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endParaRPr>
          </a:p>
          <a:p>
            <a:pPr algn="ctr">
              <a:lnSpc>
                <a:spcPct val="150000"/>
              </a:lnSpc>
            </a:pPr>
            <a:r>
              <a:rPr lang="ja-JP" altLang="en-US" sz="4400" kern="100" dirty="0">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ノアがどのような状態であっても信じ愛する</a:t>
            </a:r>
            <a:endParaRPr lang="en-US" altLang="ja-JP" sz="4400" kern="100" dirty="0">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endParaRPr>
          </a:p>
        </p:txBody>
      </p:sp>
      <p:sp>
        <p:nvSpPr>
          <p:cNvPr id="7" name="矢印: 下 6">
            <a:extLst>
              <a:ext uri="{FF2B5EF4-FFF2-40B4-BE49-F238E27FC236}">
                <a16:creationId xmlns:a16="http://schemas.microsoft.com/office/drawing/2014/main" id="{44A25D97-F950-8290-FEDE-99313EF636F6}"/>
              </a:ext>
            </a:extLst>
          </p:cNvPr>
          <p:cNvSpPr/>
          <p:nvPr/>
        </p:nvSpPr>
        <p:spPr>
          <a:xfrm>
            <a:off x="7838135" y="3427732"/>
            <a:ext cx="1711234" cy="99277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1B98AA93-BB20-ACA3-1CAD-1A2F3B731F0C}"/>
              </a:ext>
            </a:extLst>
          </p:cNvPr>
          <p:cNvSpPr txBox="1"/>
          <p:nvPr/>
        </p:nvSpPr>
        <p:spPr>
          <a:xfrm>
            <a:off x="6854063" y="4766590"/>
            <a:ext cx="4375975" cy="1200329"/>
          </a:xfrm>
          <a:prstGeom prst="rect">
            <a:avLst/>
          </a:prstGeom>
          <a:noFill/>
        </p:spPr>
        <p:txBody>
          <a:bodyPr wrap="square" rtlCol="0">
            <a:spAutoFit/>
          </a:bodyPr>
          <a:lstStyle/>
          <a:p>
            <a:r>
              <a:rPr lang="ja-JP" altLang="en-US" sz="7200" kern="100" dirty="0">
                <a:solidFill>
                  <a:srgbClr val="0070C0"/>
                </a:solidFill>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実体</a:t>
            </a:r>
            <a:r>
              <a:rPr kumimoji="1" lang="ja-JP" altLang="en-US" sz="7200" kern="100" dirty="0">
                <a:solidFill>
                  <a:srgbClr val="0070C0"/>
                </a:solidFill>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基台</a:t>
            </a:r>
            <a:endParaRPr kumimoji="1" lang="ja-JP" altLang="en-US" sz="7200" dirty="0">
              <a:solidFill>
                <a:srgbClr val="0070C0"/>
              </a:solidFill>
              <a:latin typeface="UD デジタル 教科書体 NK-B" panose="02020700000000000000" pitchFamily="18" charset="-128"/>
              <a:ea typeface="UD デジタル 教科書体 NK-B" panose="02020700000000000000" pitchFamily="18" charset="-128"/>
            </a:endParaRPr>
          </a:p>
        </p:txBody>
      </p:sp>
      <p:pic>
        <p:nvPicPr>
          <p:cNvPr id="9" name="Picture 2">
            <a:extLst>
              <a:ext uri="{FF2B5EF4-FFF2-40B4-BE49-F238E27FC236}">
                <a16:creationId xmlns:a16="http://schemas.microsoft.com/office/drawing/2014/main" id="{E30E89D4-E2BA-49B7-E901-0CCA6BE60A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9733" y="2892345"/>
            <a:ext cx="2677142" cy="2474409"/>
          </a:xfrm>
          <a:prstGeom prst="rect">
            <a:avLst/>
          </a:prstGeom>
          <a:noFill/>
          <a:extLst>
            <a:ext uri="{909E8E84-426E-40DD-AFC4-6F175D3DCCD1}">
              <a14:hiddenFill xmlns:a14="http://schemas.microsoft.com/office/drawing/2010/main">
                <a:solidFill>
                  <a:srgbClr val="FFFFFF"/>
                </a:solidFill>
              </a14:hiddenFill>
            </a:ext>
          </a:extLst>
        </p:spPr>
      </p:pic>
      <p:sp>
        <p:nvSpPr>
          <p:cNvPr id="10" name="矢印: 左カーブ 9">
            <a:extLst>
              <a:ext uri="{FF2B5EF4-FFF2-40B4-BE49-F238E27FC236}">
                <a16:creationId xmlns:a16="http://schemas.microsoft.com/office/drawing/2014/main" id="{4C101126-DF0A-EF2F-031C-516670047601}"/>
              </a:ext>
            </a:extLst>
          </p:cNvPr>
          <p:cNvSpPr/>
          <p:nvPr/>
        </p:nvSpPr>
        <p:spPr>
          <a:xfrm rot="18615478">
            <a:off x="3599178" y="1945718"/>
            <a:ext cx="809625" cy="2005006"/>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1" name="矢印: 左カーブ 10">
            <a:extLst>
              <a:ext uri="{FF2B5EF4-FFF2-40B4-BE49-F238E27FC236}">
                <a16:creationId xmlns:a16="http://schemas.microsoft.com/office/drawing/2014/main" id="{3B3D8E5E-3FAA-BF4F-437D-543A5F3E6201}"/>
              </a:ext>
            </a:extLst>
          </p:cNvPr>
          <p:cNvSpPr/>
          <p:nvPr/>
        </p:nvSpPr>
        <p:spPr>
          <a:xfrm rot="7638949">
            <a:off x="2236359" y="4025676"/>
            <a:ext cx="809625" cy="2047141"/>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2" name="テキスト ボックス 11">
            <a:extLst>
              <a:ext uri="{FF2B5EF4-FFF2-40B4-BE49-F238E27FC236}">
                <a16:creationId xmlns:a16="http://schemas.microsoft.com/office/drawing/2014/main" id="{278E3A3A-7ED9-9B43-28B9-34FCF4CFDCF8}"/>
              </a:ext>
            </a:extLst>
          </p:cNvPr>
          <p:cNvSpPr txBox="1"/>
          <p:nvPr/>
        </p:nvSpPr>
        <p:spPr>
          <a:xfrm>
            <a:off x="537887" y="302298"/>
            <a:ext cx="3792500" cy="830997"/>
          </a:xfrm>
          <a:prstGeom prst="rect">
            <a:avLst/>
          </a:prstGeom>
          <a:noFill/>
        </p:spPr>
        <p:txBody>
          <a:bodyPr wrap="square" rtlCol="0">
            <a:spAutoFit/>
          </a:bodyPr>
          <a:lstStyle/>
          <a:p>
            <a:r>
              <a:rPr lang="ja-JP" altLang="en-US" sz="48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蕩減条件②</a:t>
            </a:r>
            <a:endParaRPr kumimoji="1" lang="ja-JP" altLang="en-US" sz="4800" dirty="0">
              <a:latin typeface="UD デジタル 教科書体 NK-B" panose="02020700000000000000" pitchFamily="18" charset="-128"/>
              <a:ea typeface="UD デジタル 教科書体 NK-B" panose="02020700000000000000" pitchFamily="18" charset="-128"/>
            </a:endParaRPr>
          </a:p>
        </p:txBody>
      </p:sp>
      <p:sp>
        <p:nvSpPr>
          <p:cNvPr id="13" name="テキスト ボックス 12">
            <a:extLst>
              <a:ext uri="{FF2B5EF4-FFF2-40B4-BE49-F238E27FC236}">
                <a16:creationId xmlns:a16="http://schemas.microsoft.com/office/drawing/2014/main" id="{66BAEF2B-AED2-7226-C246-AC02B4FD69A3}"/>
              </a:ext>
            </a:extLst>
          </p:cNvPr>
          <p:cNvSpPr txBox="1"/>
          <p:nvPr/>
        </p:nvSpPr>
        <p:spPr>
          <a:xfrm>
            <a:off x="726580" y="118565"/>
            <a:ext cx="2542368" cy="276999"/>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とう　　　 　げん　 　じょう　　　　けん　</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
        <p:nvSpPr>
          <p:cNvPr id="14" name="テキスト ボックス 13">
            <a:extLst>
              <a:ext uri="{FF2B5EF4-FFF2-40B4-BE49-F238E27FC236}">
                <a16:creationId xmlns:a16="http://schemas.microsoft.com/office/drawing/2014/main" id="{95DED650-B81E-CEF6-56D7-A2FF9E915372}"/>
              </a:ext>
            </a:extLst>
          </p:cNvPr>
          <p:cNvSpPr txBox="1"/>
          <p:nvPr/>
        </p:nvSpPr>
        <p:spPr>
          <a:xfrm>
            <a:off x="9279322" y="395910"/>
            <a:ext cx="1112908" cy="276999"/>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ちち　　　　おや　　</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
        <p:nvSpPr>
          <p:cNvPr id="15" name="テキスト ボックス 14">
            <a:extLst>
              <a:ext uri="{FF2B5EF4-FFF2-40B4-BE49-F238E27FC236}">
                <a16:creationId xmlns:a16="http://schemas.microsoft.com/office/drawing/2014/main" id="{A4F5A732-C1C9-60B6-6C89-293BB270F659}"/>
              </a:ext>
            </a:extLst>
          </p:cNvPr>
          <p:cNvSpPr txBox="1"/>
          <p:nvPr/>
        </p:nvSpPr>
        <p:spPr>
          <a:xfrm>
            <a:off x="9767081" y="1353857"/>
            <a:ext cx="3975743" cy="281054"/>
          </a:xfrm>
          <a:prstGeom prst="rect">
            <a:avLst/>
          </a:prstGeom>
          <a:noFill/>
        </p:spPr>
        <p:txBody>
          <a:bodyPr wrap="square" rtlCol="0">
            <a:spAutoFit/>
          </a:bodyPr>
          <a:lstStyle/>
          <a:p>
            <a:r>
              <a:rPr kumimoji="1" lang="ja-JP" altLang="en-US" sz="1200" dirty="0">
                <a:latin typeface="UD デジタル 教科書体 NK-B" panose="02020700000000000000" pitchFamily="18" charset="-128"/>
                <a:ea typeface="UD デジタル 教科書体 NK-B" panose="02020700000000000000" pitchFamily="18" charset="-128"/>
              </a:rPr>
              <a:t>じょう　 　たい</a:t>
            </a:r>
          </a:p>
        </p:txBody>
      </p:sp>
      <p:sp>
        <p:nvSpPr>
          <p:cNvPr id="16" name="テキスト ボックス 15">
            <a:extLst>
              <a:ext uri="{FF2B5EF4-FFF2-40B4-BE49-F238E27FC236}">
                <a16:creationId xmlns:a16="http://schemas.microsoft.com/office/drawing/2014/main" id="{3D99537A-D702-6954-B70B-3D53E5F79274}"/>
              </a:ext>
            </a:extLst>
          </p:cNvPr>
          <p:cNvSpPr txBox="1"/>
          <p:nvPr/>
        </p:nvSpPr>
        <p:spPr>
          <a:xfrm>
            <a:off x="7131791" y="4575116"/>
            <a:ext cx="3544836" cy="338554"/>
          </a:xfrm>
          <a:prstGeom prst="rect">
            <a:avLst/>
          </a:prstGeom>
          <a:noFill/>
        </p:spPr>
        <p:txBody>
          <a:bodyPr wrap="square" rtlCol="0">
            <a:spAutoFit/>
          </a:bodyPr>
          <a:lstStyle/>
          <a:p>
            <a:r>
              <a:rPr lang="ja-JP" altLang="en-US" sz="1600" dirty="0">
                <a:latin typeface="UD デジタル 教科書体 NK-B" panose="02020700000000000000" pitchFamily="18" charset="-128"/>
                <a:ea typeface="UD デジタル 教科書体 NK-B" panose="02020700000000000000" pitchFamily="18" charset="-128"/>
              </a:rPr>
              <a:t>じっ　　　　  たい　　 　 　き　　　　　 だい</a:t>
            </a:r>
            <a:endParaRPr kumimoji="1" lang="ja-JP" altLang="en-US" sz="1600" dirty="0">
              <a:latin typeface="UD デジタル 教科書体 NK-B" panose="02020700000000000000" pitchFamily="18" charset="-128"/>
              <a:ea typeface="UD デジタル 教科書体 NK-B" panose="02020700000000000000" pitchFamily="18" charset="-128"/>
            </a:endParaRPr>
          </a:p>
        </p:txBody>
      </p:sp>
      <p:sp>
        <p:nvSpPr>
          <p:cNvPr id="19" name="テキスト ボックス 18">
            <a:extLst>
              <a:ext uri="{FF2B5EF4-FFF2-40B4-BE49-F238E27FC236}">
                <a16:creationId xmlns:a16="http://schemas.microsoft.com/office/drawing/2014/main" id="{84E23A51-1E12-4282-1B1E-A64F4B27F027}"/>
              </a:ext>
            </a:extLst>
          </p:cNvPr>
          <p:cNvSpPr txBox="1"/>
          <p:nvPr/>
        </p:nvSpPr>
        <p:spPr>
          <a:xfrm>
            <a:off x="8332369" y="2362181"/>
            <a:ext cx="3975743" cy="281054"/>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しん　　　　　　　　あい</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3198139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 name="図 1">
            <a:extLst>
              <a:ext uri="{FF2B5EF4-FFF2-40B4-BE49-F238E27FC236}">
                <a16:creationId xmlns:a16="http://schemas.microsoft.com/office/drawing/2014/main" id="{477DFB78-C0A4-BE0C-76C8-B9A0E3CA5E9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428" b="19081"/>
          <a:stretch/>
        </p:blipFill>
        <p:spPr>
          <a:xfrm>
            <a:off x="20" y="1282"/>
            <a:ext cx="12191980" cy="6856718"/>
          </a:xfrm>
          <a:prstGeom prst="rect">
            <a:avLst/>
          </a:prstGeom>
        </p:spPr>
      </p:pic>
    </p:spTree>
    <p:extLst>
      <p:ext uri="{BB962C8B-B14F-4D97-AF65-F5344CB8AC3E}">
        <p14:creationId xmlns:p14="http://schemas.microsoft.com/office/powerpoint/2010/main" val="15977037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 name="図 1">
            <a:extLst>
              <a:ext uri="{FF2B5EF4-FFF2-40B4-BE49-F238E27FC236}">
                <a16:creationId xmlns:a16="http://schemas.microsoft.com/office/drawing/2014/main" id="{FF39A7B7-ACF6-9DCE-49BC-35979E74E11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3277" b="7218"/>
          <a:stretch/>
        </p:blipFill>
        <p:spPr>
          <a:xfrm>
            <a:off x="20" y="-1"/>
            <a:ext cx="12191980" cy="6857999"/>
          </a:xfrm>
          <a:prstGeom prst="rect">
            <a:avLst/>
          </a:prstGeom>
        </p:spPr>
      </p:pic>
    </p:spTree>
    <p:extLst>
      <p:ext uri="{BB962C8B-B14F-4D97-AF65-F5344CB8AC3E}">
        <p14:creationId xmlns:p14="http://schemas.microsoft.com/office/powerpoint/2010/main" val="30789965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B1BB3EFF-983B-AAD8-F27E-BAB2DF5B42D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0846" t="5932" r="50452" b="47795"/>
          <a:stretch/>
        </p:blipFill>
        <p:spPr>
          <a:xfrm>
            <a:off x="-1" y="0"/>
            <a:ext cx="6014358" cy="6858000"/>
          </a:xfrm>
          <a:prstGeom prst="rect">
            <a:avLst/>
          </a:prstGeom>
        </p:spPr>
      </p:pic>
      <p:sp>
        <p:nvSpPr>
          <p:cNvPr id="3" name="テキスト ボックス 2">
            <a:extLst>
              <a:ext uri="{FF2B5EF4-FFF2-40B4-BE49-F238E27FC236}">
                <a16:creationId xmlns:a16="http://schemas.microsoft.com/office/drawing/2014/main" id="{0D31B1D6-7F23-76FA-1493-F13EB3058335}"/>
              </a:ext>
            </a:extLst>
          </p:cNvPr>
          <p:cNvSpPr txBox="1"/>
          <p:nvPr/>
        </p:nvSpPr>
        <p:spPr>
          <a:xfrm>
            <a:off x="6177645" y="609204"/>
            <a:ext cx="5812973" cy="5389168"/>
          </a:xfrm>
          <a:prstGeom prst="rect">
            <a:avLst/>
          </a:prstGeom>
          <a:noFill/>
        </p:spPr>
        <p:txBody>
          <a:bodyPr wrap="square" rtlCol="0">
            <a:spAutoFit/>
          </a:bodyPr>
          <a:lstStyle/>
          <a:p>
            <a:pPr algn="ctr">
              <a:lnSpc>
                <a:spcPct val="150000"/>
              </a:lnSpc>
            </a:pPr>
            <a:r>
              <a:rPr lang="ja-JP" altLang="en-US" sz="3200" kern="100" dirty="0">
                <a:solidFill>
                  <a:schemeClr val="accent1"/>
                </a:solidFill>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ノア：</a:t>
            </a:r>
            <a:endParaRPr lang="en-US" altLang="ja-JP" sz="3200" kern="100" dirty="0">
              <a:solidFill>
                <a:schemeClr val="accent1"/>
              </a:solidFill>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endParaRPr>
          </a:p>
          <a:p>
            <a:pPr algn="ctr">
              <a:lnSpc>
                <a:spcPct val="150000"/>
              </a:lnSpc>
            </a:pPr>
            <a:r>
              <a:rPr lang="ja-JP" altLang="en-US" sz="2800" kern="100" dirty="0">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ぶどう酒を飲んで</a:t>
            </a:r>
            <a:endParaRPr lang="en-US" altLang="ja-JP" sz="2800" kern="100" dirty="0">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endParaRPr>
          </a:p>
          <a:p>
            <a:pPr algn="ctr">
              <a:lnSpc>
                <a:spcPct val="150000"/>
              </a:lnSpc>
            </a:pPr>
            <a:r>
              <a:rPr lang="ja-JP" altLang="en-US" sz="2800" kern="100" dirty="0">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酔っ払い</a:t>
            </a:r>
            <a:endParaRPr lang="en-US" altLang="ja-JP" sz="2800" kern="100" dirty="0">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endParaRPr>
          </a:p>
          <a:p>
            <a:pPr algn="ctr">
              <a:lnSpc>
                <a:spcPct val="150000"/>
              </a:lnSpc>
            </a:pPr>
            <a:r>
              <a:rPr lang="ja-JP" altLang="en-US" sz="2800" kern="100" dirty="0">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裸で</a:t>
            </a:r>
            <a:r>
              <a:rPr lang="ja-JP" altLang="en-US" sz="28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寝ていた。</a:t>
            </a:r>
            <a:endParaRPr lang="en-US" altLang="ja-JP" sz="36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endParaRPr>
          </a:p>
          <a:p>
            <a:pPr algn="ctr">
              <a:lnSpc>
                <a:spcPct val="150000"/>
              </a:lnSpc>
            </a:pPr>
            <a:r>
              <a:rPr lang="ja-JP" altLang="en-US" sz="3200" kern="100" dirty="0">
                <a:solidFill>
                  <a:srgbClr val="00B050"/>
                </a:solidFill>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ハム：</a:t>
            </a:r>
            <a:endParaRPr lang="en-US" altLang="ja-JP" sz="3200" kern="100" dirty="0">
              <a:solidFill>
                <a:srgbClr val="00B050"/>
              </a:solidFill>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endParaRPr>
          </a:p>
          <a:p>
            <a:pPr algn="ctr">
              <a:lnSpc>
                <a:spcPct val="150000"/>
              </a:lnSpc>
            </a:pPr>
            <a:r>
              <a:rPr lang="ja-JP" altLang="en-US" sz="2800" kern="100" dirty="0">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裸を見て兄弟たちに告げ</a:t>
            </a:r>
            <a:endParaRPr lang="en-US" altLang="ja-JP" sz="2800" kern="100" dirty="0">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endParaRPr>
          </a:p>
          <a:p>
            <a:pPr algn="ctr">
              <a:lnSpc>
                <a:spcPct val="150000"/>
              </a:lnSpc>
            </a:pPr>
            <a:r>
              <a:rPr lang="ja-JP" altLang="en-US" sz="28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セムとヤペテは</a:t>
            </a:r>
            <a:endParaRPr lang="en-US" altLang="ja-JP" sz="28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endParaRPr>
          </a:p>
          <a:p>
            <a:pPr algn="ctr">
              <a:lnSpc>
                <a:spcPct val="150000"/>
              </a:lnSpc>
            </a:pPr>
            <a:r>
              <a:rPr lang="ja-JP" altLang="en-US" sz="28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ノアの体を</a:t>
            </a:r>
            <a:r>
              <a:rPr lang="ja-JP" altLang="en-US" sz="2800" kern="100" dirty="0">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着物でおおった。</a:t>
            </a:r>
            <a:endParaRPr lang="en-US" altLang="ja-JP" sz="2800" kern="100" dirty="0">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endParaRPr>
          </a:p>
        </p:txBody>
      </p:sp>
      <p:sp>
        <p:nvSpPr>
          <p:cNvPr id="4" name="テキスト ボックス 3">
            <a:extLst>
              <a:ext uri="{FF2B5EF4-FFF2-40B4-BE49-F238E27FC236}">
                <a16:creationId xmlns:a16="http://schemas.microsoft.com/office/drawing/2014/main" id="{EA726E50-0943-8AC1-5364-DAAE1F6234A5}"/>
              </a:ext>
            </a:extLst>
          </p:cNvPr>
          <p:cNvSpPr txBox="1"/>
          <p:nvPr/>
        </p:nvSpPr>
        <p:spPr>
          <a:xfrm>
            <a:off x="8682973" y="1363319"/>
            <a:ext cx="1112908" cy="261610"/>
          </a:xfrm>
          <a:prstGeom prst="rect">
            <a:avLst/>
          </a:prstGeom>
          <a:noFill/>
        </p:spPr>
        <p:txBody>
          <a:bodyPr wrap="square" rtlCol="0">
            <a:spAutoFit/>
          </a:bodyPr>
          <a:lstStyle/>
          <a:p>
            <a:r>
              <a:rPr lang="ja-JP" altLang="en-US" sz="1100" dirty="0">
                <a:latin typeface="UD デジタル 教科書体 NK-B" panose="02020700000000000000" pitchFamily="18" charset="-128"/>
                <a:ea typeface="UD デジタル 教科書体 NK-B" panose="02020700000000000000" pitchFamily="18" charset="-128"/>
              </a:rPr>
              <a:t>しゅ　　　　 　の　　</a:t>
            </a:r>
            <a:endParaRPr kumimoji="1" lang="ja-JP" altLang="en-US" sz="1100" dirty="0">
              <a:latin typeface="UD デジタル 教科書体 NK-B" panose="02020700000000000000" pitchFamily="18" charset="-128"/>
              <a:ea typeface="UD デジタル 教科書体 NK-B" panose="02020700000000000000" pitchFamily="18" charset="-128"/>
            </a:endParaRPr>
          </a:p>
        </p:txBody>
      </p:sp>
      <p:sp>
        <p:nvSpPr>
          <p:cNvPr id="5" name="テキスト ボックス 4">
            <a:extLst>
              <a:ext uri="{FF2B5EF4-FFF2-40B4-BE49-F238E27FC236}">
                <a16:creationId xmlns:a16="http://schemas.microsoft.com/office/drawing/2014/main" id="{59531CFD-434E-0371-1097-98BB2579B36C}"/>
              </a:ext>
            </a:extLst>
          </p:cNvPr>
          <p:cNvSpPr txBox="1"/>
          <p:nvPr/>
        </p:nvSpPr>
        <p:spPr>
          <a:xfrm>
            <a:off x="8437807" y="2006049"/>
            <a:ext cx="1329044" cy="261610"/>
          </a:xfrm>
          <a:prstGeom prst="rect">
            <a:avLst/>
          </a:prstGeom>
          <a:noFill/>
        </p:spPr>
        <p:txBody>
          <a:bodyPr wrap="square" rtlCol="0">
            <a:spAutoFit/>
          </a:bodyPr>
          <a:lstStyle/>
          <a:p>
            <a:r>
              <a:rPr lang="ja-JP" altLang="en-US" sz="1100" dirty="0">
                <a:latin typeface="UD デジタル 教科書体 NK-B" panose="02020700000000000000" pitchFamily="18" charset="-128"/>
                <a:ea typeface="UD デジタル 教科書体 NK-B" panose="02020700000000000000" pitchFamily="18" charset="-128"/>
              </a:rPr>
              <a:t>よ　　　 　　ぱら　　</a:t>
            </a:r>
            <a:endParaRPr kumimoji="1" lang="ja-JP" altLang="en-US" sz="1100" dirty="0">
              <a:latin typeface="UD デジタル 教科書体 NK-B" panose="02020700000000000000" pitchFamily="18" charset="-128"/>
              <a:ea typeface="UD デジタル 教科書体 NK-B" panose="02020700000000000000" pitchFamily="18" charset="-128"/>
            </a:endParaRPr>
          </a:p>
        </p:txBody>
      </p:sp>
      <p:sp>
        <p:nvSpPr>
          <p:cNvPr id="7" name="テキスト ボックス 6">
            <a:extLst>
              <a:ext uri="{FF2B5EF4-FFF2-40B4-BE49-F238E27FC236}">
                <a16:creationId xmlns:a16="http://schemas.microsoft.com/office/drawing/2014/main" id="{C14CC780-FEE0-B40D-042B-E0B361D96820}"/>
              </a:ext>
            </a:extLst>
          </p:cNvPr>
          <p:cNvSpPr txBox="1"/>
          <p:nvPr/>
        </p:nvSpPr>
        <p:spPr>
          <a:xfrm>
            <a:off x="7832921" y="5299385"/>
            <a:ext cx="1655636" cy="261610"/>
          </a:xfrm>
          <a:prstGeom prst="rect">
            <a:avLst/>
          </a:prstGeom>
          <a:noFill/>
        </p:spPr>
        <p:txBody>
          <a:bodyPr wrap="square" rtlCol="0">
            <a:spAutoFit/>
          </a:bodyPr>
          <a:lstStyle/>
          <a:p>
            <a:r>
              <a:rPr lang="ja-JP" altLang="en-US" sz="1100" dirty="0">
                <a:latin typeface="UD デジタル 教科書体 NK-B" panose="02020700000000000000" pitchFamily="18" charset="-128"/>
                <a:ea typeface="UD デジタル 教科書体 NK-B" panose="02020700000000000000" pitchFamily="18" charset="-128"/>
              </a:rPr>
              <a:t>からだ　　　　　き　　もの　　</a:t>
            </a:r>
            <a:endParaRPr kumimoji="1" lang="ja-JP" altLang="en-US" sz="1100" dirty="0">
              <a:latin typeface="UD デジタル 教科書体 NK-B" panose="02020700000000000000" pitchFamily="18" charset="-128"/>
              <a:ea typeface="UD デジタル 教科書体 NK-B" panose="02020700000000000000" pitchFamily="18" charset="-128"/>
            </a:endParaRPr>
          </a:p>
        </p:txBody>
      </p:sp>
      <p:sp>
        <p:nvSpPr>
          <p:cNvPr id="8" name="テキスト ボックス 7">
            <a:extLst>
              <a:ext uri="{FF2B5EF4-FFF2-40B4-BE49-F238E27FC236}">
                <a16:creationId xmlns:a16="http://schemas.microsoft.com/office/drawing/2014/main" id="{F0AE2E1D-6DB4-B00C-A525-0BF1B11F5566}"/>
              </a:ext>
            </a:extLst>
          </p:cNvPr>
          <p:cNvSpPr txBox="1"/>
          <p:nvPr/>
        </p:nvSpPr>
        <p:spPr>
          <a:xfrm>
            <a:off x="7142779" y="4015516"/>
            <a:ext cx="3485464" cy="261610"/>
          </a:xfrm>
          <a:prstGeom prst="rect">
            <a:avLst/>
          </a:prstGeom>
          <a:noFill/>
        </p:spPr>
        <p:txBody>
          <a:bodyPr wrap="square" rtlCol="0">
            <a:spAutoFit/>
          </a:bodyPr>
          <a:lstStyle/>
          <a:p>
            <a:r>
              <a:rPr lang="ja-JP" altLang="en-US" sz="1100" dirty="0">
                <a:latin typeface="UD デジタル 教科書体 NK-B" panose="02020700000000000000" pitchFamily="18" charset="-128"/>
                <a:ea typeface="UD デジタル 教科書体 NK-B" panose="02020700000000000000" pitchFamily="18" charset="-128"/>
              </a:rPr>
              <a:t>はだか　　　　 み　　　　　　きょうだい　　　　　　　　　　　　　　　つ　</a:t>
            </a:r>
            <a:endParaRPr kumimoji="1" lang="ja-JP" altLang="en-US" sz="1100" dirty="0">
              <a:latin typeface="UD デジタル 教科書体 NK-B" panose="02020700000000000000" pitchFamily="18" charset="-128"/>
              <a:ea typeface="UD デジタル 教科書体 NK-B" panose="02020700000000000000" pitchFamily="18" charset="-128"/>
            </a:endParaRPr>
          </a:p>
        </p:txBody>
      </p:sp>
      <p:sp>
        <p:nvSpPr>
          <p:cNvPr id="9" name="テキスト ボックス 8">
            <a:extLst>
              <a:ext uri="{FF2B5EF4-FFF2-40B4-BE49-F238E27FC236}">
                <a16:creationId xmlns:a16="http://schemas.microsoft.com/office/drawing/2014/main" id="{FC111120-3F9A-970F-E956-9D4D33648F33}"/>
              </a:ext>
            </a:extLst>
          </p:cNvPr>
          <p:cNvSpPr txBox="1"/>
          <p:nvPr/>
        </p:nvSpPr>
        <p:spPr>
          <a:xfrm>
            <a:off x="7859425" y="2647188"/>
            <a:ext cx="1329044" cy="261610"/>
          </a:xfrm>
          <a:prstGeom prst="rect">
            <a:avLst/>
          </a:prstGeom>
          <a:noFill/>
        </p:spPr>
        <p:txBody>
          <a:bodyPr wrap="square" rtlCol="0">
            <a:spAutoFit/>
          </a:bodyPr>
          <a:lstStyle/>
          <a:p>
            <a:r>
              <a:rPr lang="ja-JP" altLang="en-US" sz="1100" dirty="0">
                <a:latin typeface="UD デジタル 教科書体 NK-B" panose="02020700000000000000" pitchFamily="18" charset="-128"/>
                <a:ea typeface="UD デジタル 教科書体 NK-B" panose="02020700000000000000" pitchFamily="18" charset="-128"/>
              </a:rPr>
              <a:t>はだか　　　　　ね　　</a:t>
            </a:r>
            <a:endParaRPr kumimoji="1" lang="ja-JP" altLang="en-US" sz="1100"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2092281477"/>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330</TotalTime>
  <Words>1285</Words>
  <PresentationFormat>ワイド画面</PresentationFormat>
  <Paragraphs>161</Paragraphs>
  <Slides>16</Slides>
  <Notes>16</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16</vt:i4>
      </vt:variant>
    </vt:vector>
  </HeadingPairs>
  <TitlesOfParts>
    <vt:vector size="23" baseType="lpstr">
      <vt:lpstr>UD デジタル 教科書体 NK-B</vt:lpstr>
      <vt:lpstr>游ゴシック</vt:lpstr>
      <vt:lpstr>游ゴシック Light</vt:lpstr>
      <vt:lpstr>游明朝</vt:lpstr>
      <vt:lpstr>Arial</vt:lpstr>
      <vt:lpstr>Calibri</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2022-09-06T07:11:53Z</dcterms:created>
  <dcterms:modified xsi:type="dcterms:W3CDTF">2022-10-03T06:58:48Z</dcterms:modified>
</cp:coreProperties>
</file>