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71" r:id="rId2"/>
    <p:sldId id="307" r:id="rId3"/>
    <p:sldId id="290" r:id="rId4"/>
    <p:sldId id="308" r:id="rId5"/>
    <p:sldId id="292" r:id="rId6"/>
    <p:sldId id="309" r:id="rId7"/>
    <p:sldId id="313" r:id="rId8"/>
    <p:sldId id="312" r:id="rId9"/>
    <p:sldId id="296" r:id="rId10"/>
    <p:sldId id="298" r:id="rId11"/>
    <p:sldId id="299" r:id="rId12"/>
    <p:sldId id="301" r:id="rId13"/>
    <p:sldId id="303" r:id="rId14"/>
    <p:sldId id="302" r:id="rId15"/>
    <p:sldId id="304" r:id="rId16"/>
    <p:sldId id="305" r:id="rId17"/>
    <p:sldId id="306"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397C76-5026-487D-97E2-F66FCBC1D4F1}" v="16" dt="2022-08-03T02:00:39.392"/>
    <p1510:client id="{8573C3FA-13DB-4D55-B516-2AA2EB859AC2}" v="69" dt="2022-08-09T11:26:38.770"/>
    <p1510:client id="{C70AD654-7369-4FA6-B315-D645B97C4441}" v="67" dt="2022-08-22T01:25:11.307"/>
    <p1510:client id="{EA0DD104-B180-4777-BDB6-A0A02862F7A4}" v="90" dt="2022-08-03T01:59:22.4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49594" autoAdjust="0"/>
  </p:normalViewPr>
  <p:slideViewPr>
    <p:cSldViewPr snapToGrid="0">
      <p:cViewPr varScale="1">
        <p:scale>
          <a:sx n="46" d="100"/>
          <a:sy n="46" d="100"/>
        </p:scale>
        <p:origin x="2356"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根本園花" userId="CPsJRF4cyR38UmaNZbO9zfUi+OzqLuL8WYdzdwLD5g0=" providerId="None" clId="Web-{16397C76-5026-487D-97E2-F66FCBC1D4F1}"/>
    <pc:docChg chg="modSld">
      <pc:chgData name="根本園花" userId="CPsJRF4cyR38UmaNZbO9zfUi+OzqLuL8WYdzdwLD5g0=" providerId="None" clId="Web-{16397C76-5026-487D-97E2-F66FCBC1D4F1}" dt="2022-08-03T02:00:39.392" v="7" actId="20577"/>
      <pc:docMkLst>
        <pc:docMk/>
      </pc:docMkLst>
      <pc:sldChg chg="modSp">
        <pc:chgData name="根本園花" userId="CPsJRF4cyR38UmaNZbO9zfUi+OzqLuL8WYdzdwLD5g0=" providerId="None" clId="Web-{16397C76-5026-487D-97E2-F66FCBC1D4F1}" dt="2022-08-03T02:00:39.392" v="7" actId="20577"/>
        <pc:sldMkLst>
          <pc:docMk/>
          <pc:sldMk cId="2526819240" sldId="271"/>
        </pc:sldMkLst>
        <pc:spChg chg="mod">
          <ac:chgData name="根本園花" userId="CPsJRF4cyR38UmaNZbO9zfUi+OzqLuL8WYdzdwLD5g0=" providerId="None" clId="Web-{16397C76-5026-487D-97E2-F66FCBC1D4F1}" dt="2022-08-03T02:00:39.392" v="7" actId="20577"/>
          <ac:spMkLst>
            <pc:docMk/>
            <pc:sldMk cId="2526819240" sldId="271"/>
            <ac:spMk id="2" creationId="{843A2ACD-2722-05B7-DA02-3C7B537E7C4A}"/>
          </ac:spMkLst>
        </pc:spChg>
      </pc:sldChg>
    </pc:docChg>
  </pc:docChgLst>
  <pc:docChgLst>
    <pc:chgData name="根本園花" clId="Web-{EA0DD104-B180-4777-BDB6-A0A02862F7A4}"/>
    <pc:docChg chg="modSld">
      <pc:chgData name="根本園花" userId="" providerId="" clId="Web-{EA0DD104-B180-4777-BDB6-A0A02862F7A4}" dt="2022-08-03T01:59:22.423" v="55" actId="1076"/>
      <pc:docMkLst>
        <pc:docMk/>
      </pc:docMkLst>
      <pc:sldChg chg="addSp modSp">
        <pc:chgData name="根本園花" userId="" providerId="" clId="Web-{EA0DD104-B180-4777-BDB6-A0A02862F7A4}" dt="2022-08-03T01:58:20.249" v="37" actId="20577"/>
        <pc:sldMkLst>
          <pc:docMk/>
          <pc:sldMk cId="2526819240" sldId="271"/>
        </pc:sldMkLst>
        <pc:spChg chg="add mod">
          <ac:chgData name="根本園花" userId="" providerId="" clId="Web-{EA0DD104-B180-4777-BDB6-A0A02862F7A4}" dt="2022-08-03T01:58:20.249" v="37" actId="20577"/>
          <ac:spMkLst>
            <pc:docMk/>
            <pc:sldMk cId="2526819240" sldId="271"/>
            <ac:spMk id="2" creationId="{843A2ACD-2722-05B7-DA02-3C7B537E7C4A}"/>
          </ac:spMkLst>
        </pc:spChg>
      </pc:sldChg>
      <pc:sldChg chg="addSp modSp">
        <pc:chgData name="根本園花" userId="" providerId="" clId="Web-{EA0DD104-B180-4777-BDB6-A0A02862F7A4}" dt="2022-08-03T01:59:22.423" v="55" actId="1076"/>
        <pc:sldMkLst>
          <pc:docMk/>
          <pc:sldMk cId="718192707" sldId="298"/>
        </pc:sldMkLst>
        <pc:spChg chg="add">
          <ac:chgData name="根本園花" userId="" providerId="" clId="Web-{EA0DD104-B180-4777-BDB6-A0A02862F7A4}" dt="2022-08-03T01:58:37.906" v="38"/>
          <ac:spMkLst>
            <pc:docMk/>
            <pc:sldMk cId="718192707" sldId="298"/>
            <ac:spMk id="3" creationId="{E446497B-8CC9-0691-AC39-CF65AE8D28D6}"/>
          </ac:spMkLst>
        </pc:spChg>
        <pc:spChg chg="add mod">
          <ac:chgData name="根本園花" userId="" providerId="" clId="Web-{EA0DD104-B180-4777-BDB6-A0A02862F7A4}" dt="2022-08-03T01:59:22.423" v="55" actId="1076"/>
          <ac:spMkLst>
            <pc:docMk/>
            <pc:sldMk cId="718192707" sldId="298"/>
            <ac:spMk id="7" creationId="{75B175CC-476F-CC35-7909-3E1184D807EB}"/>
          </ac:spMkLst>
        </pc:spChg>
      </pc:sldChg>
    </pc:docChg>
  </pc:docChgLst>
  <pc:docChgLst>
    <pc:chgData name="根本園花" clId="Web-{8573C3FA-13DB-4D55-B516-2AA2EB859AC2}"/>
    <pc:docChg chg="modSld">
      <pc:chgData name="根本園花" userId="" providerId="" clId="Web-{8573C3FA-13DB-4D55-B516-2AA2EB859AC2}" dt="2022-08-09T11:26:38.770" v="68" actId="1076"/>
      <pc:docMkLst>
        <pc:docMk/>
      </pc:docMkLst>
      <pc:sldChg chg="modNotes">
        <pc:chgData name="根本園花" userId="" providerId="" clId="Web-{8573C3FA-13DB-4D55-B516-2AA2EB859AC2}" dt="2022-08-09T11:13:31.253" v="7"/>
        <pc:sldMkLst>
          <pc:docMk/>
          <pc:sldMk cId="3502777197" sldId="294"/>
        </pc:sldMkLst>
      </pc:sldChg>
      <pc:sldChg chg="modNotes">
        <pc:chgData name="根本園花" userId="" providerId="" clId="Web-{8573C3FA-13DB-4D55-B516-2AA2EB859AC2}" dt="2022-08-09T11:14:43.036" v="10"/>
        <pc:sldMkLst>
          <pc:docMk/>
          <pc:sldMk cId="2924658504" sldId="299"/>
        </pc:sldMkLst>
      </pc:sldChg>
      <pc:sldChg chg="modNotes">
        <pc:chgData name="根本園花" userId="" providerId="" clId="Web-{8573C3FA-13DB-4D55-B516-2AA2EB859AC2}" dt="2022-08-09T11:15:08.271" v="16"/>
        <pc:sldMkLst>
          <pc:docMk/>
          <pc:sldMk cId="1548411909" sldId="300"/>
        </pc:sldMkLst>
      </pc:sldChg>
      <pc:sldChg chg="addSp delSp modSp">
        <pc:chgData name="根本園花" userId="" providerId="" clId="Web-{8573C3FA-13DB-4D55-B516-2AA2EB859AC2}" dt="2022-08-09T11:26:38.770" v="68" actId="1076"/>
        <pc:sldMkLst>
          <pc:docMk/>
          <pc:sldMk cId="1957191275" sldId="301"/>
        </pc:sldMkLst>
        <pc:spChg chg="add del mod">
          <ac:chgData name="根本園花" userId="" providerId="" clId="Web-{8573C3FA-13DB-4D55-B516-2AA2EB859AC2}" dt="2022-08-09T11:16:17.507" v="21"/>
          <ac:spMkLst>
            <pc:docMk/>
            <pc:sldMk cId="1957191275" sldId="301"/>
            <ac:spMk id="2" creationId="{B8CF6A84-4530-A4FE-6095-E247F6818E87}"/>
          </ac:spMkLst>
        </pc:spChg>
        <pc:spChg chg="add mod">
          <ac:chgData name="根本園花" userId="" providerId="" clId="Web-{8573C3FA-13DB-4D55-B516-2AA2EB859AC2}" dt="2022-08-09T11:26:38.770" v="68" actId="1076"/>
          <ac:spMkLst>
            <pc:docMk/>
            <pc:sldMk cId="1957191275" sldId="301"/>
            <ac:spMk id="3" creationId="{E186694C-AF93-EDDA-2674-E28053AF4A02}"/>
          </ac:spMkLst>
        </pc:spChg>
      </pc:sldChg>
    </pc:docChg>
  </pc:docChgLst>
  <pc:docChgLst>
    <pc:chgData name="根本園花" userId="CPsJRF4cyR38UmaNZbO9zfUi+OzqLuL8WYdzdwLD5g0=" providerId="None" clId="Web-{C70AD654-7369-4FA6-B315-D645B97C4441}"/>
    <pc:docChg chg="modSld">
      <pc:chgData name="根本園花" userId="CPsJRF4cyR38UmaNZbO9zfUi+OzqLuL8WYdzdwLD5g0=" providerId="None" clId="Web-{C70AD654-7369-4FA6-B315-D645B97C4441}" dt="2022-08-22T01:25:10.650" v="31" actId="20577"/>
      <pc:docMkLst>
        <pc:docMk/>
      </pc:docMkLst>
      <pc:sldChg chg="addSp modSp">
        <pc:chgData name="根本園花" userId="CPsJRF4cyR38UmaNZbO9zfUi+OzqLuL8WYdzdwLD5g0=" providerId="None" clId="Web-{C70AD654-7369-4FA6-B315-D645B97C4441}" dt="2022-08-22T01:25:10.650" v="31" actId="20577"/>
        <pc:sldMkLst>
          <pc:docMk/>
          <pc:sldMk cId="1957191275" sldId="301"/>
        </pc:sldMkLst>
        <pc:spChg chg="add mod">
          <ac:chgData name="根本園花" userId="CPsJRF4cyR38UmaNZbO9zfUi+OzqLuL8WYdzdwLD5g0=" providerId="None" clId="Web-{C70AD654-7369-4FA6-B315-D645B97C4441}" dt="2022-08-22T01:25:10.650" v="31" actId="20577"/>
          <ac:spMkLst>
            <pc:docMk/>
            <pc:sldMk cId="1957191275" sldId="301"/>
            <ac:spMk id="4" creationId="{D3CA355D-0423-9B94-C94A-6571D57389A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EA4A72-60BC-41EC-94DA-BFA34701F25D}" type="datetimeFigureOut">
              <a:rPr kumimoji="1" lang="ja-JP" altLang="en-US" smtClean="0"/>
              <a:t>2022/9/29</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415BDE-4279-4F08-A369-8731E1054E2F}" type="slidenum">
              <a:rPr kumimoji="1" lang="ja-JP" altLang="en-US" smtClean="0"/>
              <a:t>‹#›</a:t>
            </a:fld>
            <a:endParaRPr kumimoji="1" lang="ja-JP" altLang="en-US"/>
          </a:p>
        </p:txBody>
      </p:sp>
    </p:spTree>
    <p:extLst>
      <p:ext uri="{BB962C8B-B14F-4D97-AF65-F5344CB8AC3E}">
        <p14:creationId xmlns:p14="http://schemas.microsoft.com/office/powerpoint/2010/main" val="192218831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今日のお話は、ヤコブとエサウです。</a:t>
            </a: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latin typeface="+mn-ea"/>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a:t>
            </a:fld>
            <a:endParaRPr kumimoji="1" lang="ja-JP" altLang="en-US"/>
          </a:p>
        </p:txBody>
      </p:sp>
    </p:spTree>
    <p:extLst>
      <p:ext uri="{BB962C8B-B14F-4D97-AF65-F5344CB8AC3E}">
        <p14:creationId xmlns:p14="http://schemas.microsoft.com/office/powerpoint/2010/main" val="2361284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r>
              <a:rPr kumimoji="1" lang="ja-JP" altLang="en-US" dirty="0"/>
              <a:t>エサウの怒りを知ったヤコブは、そのまま、旅に出ました。</a:t>
            </a:r>
            <a:endParaRPr kumimoji="1" lang="en-US" altLang="ja-JP" dirty="0"/>
          </a:p>
          <a:p>
            <a:endParaRPr kumimoji="1" lang="en-US" altLang="ja-JP" dirty="0"/>
          </a:p>
          <a:p>
            <a:r>
              <a:rPr kumimoji="1" lang="ja-JP" altLang="en-US" dirty="0"/>
              <a:t>ハランという地に、ラバンおじさんがいます。</a:t>
            </a:r>
            <a:endParaRPr kumimoji="1" lang="en-US" altLang="ja-JP" dirty="0"/>
          </a:p>
          <a:p>
            <a:endParaRPr kumimoji="1" lang="en-US" altLang="ja-JP" dirty="0"/>
          </a:p>
          <a:p>
            <a:r>
              <a:rPr kumimoji="1" lang="ja-JP" altLang="en-US" dirty="0"/>
              <a:t>エサウはラバンおじさんの家に行くことにしました。</a:t>
            </a: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10</a:t>
            </a:fld>
            <a:endParaRPr kumimoji="1" lang="ja-JP" altLang="en-US"/>
          </a:p>
        </p:txBody>
      </p:sp>
    </p:spTree>
    <p:extLst>
      <p:ext uri="{BB962C8B-B14F-4D97-AF65-F5344CB8AC3E}">
        <p14:creationId xmlns:p14="http://schemas.microsoft.com/office/powerpoint/2010/main" val="38345553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ハランまでの道のり</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はとても寂しく、悲しいものでした。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ヤコブは愛する家族を離れ、たった一人で旅をしていたからです。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旅の途中の、ある夜、ヤコブは夢</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を見ました。</a:t>
            </a: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それは、</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天から通るはしご</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を、</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神様の使い達が上へ上ったり下ったりする夢でした。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すると、神様の声が聞こえて</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きました。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「私は、あなたと共にいて、どこに行くにもあなたを守り、またあなたをこの地に連れ帰るであろう。」</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ヤコブははっきりと神様の声を聞いたのです。</a:t>
            </a:r>
            <a:r>
              <a:rPr lang="ja-JP" altLang="en-US" sz="1800" kern="100" dirty="0">
                <a:effectLst/>
                <a:latin typeface="游明朝"/>
                <a:ea typeface="游明朝"/>
                <a:cs typeface="Times New Roman" panose="02020603050405020304" pitchFamily="18" charset="0"/>
              </a:rPr>
              <a:t>ヤコブは、「私は神様から愛されているんだ！」と思うようになり、寂しい気持ちや怖い気持ちが、なくなりました。</a:t>
            </a:r>
            <a:endParaRPr lang="ja-JP" dirty="0">
              <a:latin typeface="游明朝"/>
              <a:ea typeface="游明朝"/>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11</a:t>
            </a:fld>
            <a:endParaRPr kumimoji="1" lang="ja-JP" altLang="en-US"/>
          </a:p>
        </p:txBody>
      </p:sp>
    </p:spTree>
    <p:extLst>
      <p:ext uri="{BB962C8B-B14F-4D97-AF65-F5344CB8AC3E}">
        <p14:creationId xmlns:p14="http://schemas.microsoft.com/office/powerpoint/2010/main" val="17921439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そして、</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ヤコブは、</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ラバンおじさんが住んでいるハランにたどり着きました。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ハランでは、ヤコブは何度もラバンおじさんに騙され、いじめられ</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20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年間もの間苦労をしました</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その分、</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沢山の家畜や、財産を得ることが出来ました。</a:t>
            </a: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12</a:t>
            </a:fld>
            <a:endParaRPr kumimoji="1" lang="ja-JP" altLang="en-US"/>
          </a:p>
        </p:txBody>
      </p:sp>
    </p:spTree>
    <p:extLst>
      <p:ext uri="{BB962C8B-B14F-4D97-AF65-F5344CB8AC3E}">
        <p14:creationId xmlns:p14="http://schemas.microsoft.com/office/powerpoint/2010/main" val="22809280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そして、ヤコブはエサウのいる故郷に帰ることを決意します。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ヤコブはエサウと仲直りすることが神様の願いであることを知っていたからです。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13</a:t>
            </a:fld>
            <a:endParaRPr kumimoji="1" lang="ja-JP" altLang="en-US"/>
          </a:p>
        </p:txBody>
      </p:sp>
    </p:spTree>
    <p:extLst>
      <p:ext uri="{BB962C8B-B14F-4D97-AF65-F5344CB8AC3E}">
        <p14:creationId xmlns:p14="http://schemas.microsoft.com/office/powerpoint/2010/main" val="13012138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ヤコブはラバンおじさんの下で一生懸命働きながら得た、全ての財産をもって、ハランの地を出発しました。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14</a:t>
            </a:fld>
            <a:endParaRPr kumimoji="1" lang="ja-JP" altLang="en-US"/>
          </a:p>
        </p:txBody>
      </p:sp>
    </p:spTree>
    <p:extLst>
      <p:ext uri="{BB962C8B-B14F-4D97-AF65-F5344CB8AC3E}">
        <p14:creationId xmlns:p14="http://schemas.microsoft.com/office/powerpoint/2010/main" val="22809280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すると、旅の途中のある夜</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また、不思議な出来事がありました。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ヤボク川の近く</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を歩いていると、いきなり</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神様の使いが現われ</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て、ヤコブに覆いかぶさってきたのです。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ヤコブは最初何が何だかわかりませんでした。しかし、相手が神様の使いであることを知ったヤコブは</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「きっとこれは神様の試練だ。絶対に負けてはいけない」と思い、必死に戦いました。その戦いは一晩中続きました。そして、ついに、ヤコブは勝ったのです。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神様の使いは、ヤコブに「あなたは、名前をヤコブではなくイスラエルと言いなさい。」と言いました。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イスラエルという名前は、勝利者と言う意味があ</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ります。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ヤコブは、</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神様からの試練も</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あきらめずに乗り越えていきました。</a:t>
            </a: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15</a:t>
            </a:fld>
            <a:endParaRPr kumimoji="1" lang="ja-JP" altLang="en-US"/>
          </a:p>
        </p:txBody>
      </p:sp>
    </p:spTree>
    <p:extLst>
      <p:ext uri="{BB962C8B-B14F-4D97-AF65-F5344CB8AC3E}">
        <p14:creationId xmlns:p14="http://schemas.microsoft.com/office/powerpoint/2010/main" val="32739914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そしてヤコブは、</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ついに、</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エサウのもとにたどり着きます。</a:t>
            </a:r>
          </a:p>
          <a:p>
            <a:endParaRPr kumimoji="1" lang="en-US" altLang="ja-JP" dirty="0"/>
          </a:p>
          <a:p>
            <a:r>
              <a:rPr kumimoji="1" lang="ja-JP" altLang="en-US" dirty="0"/>
              <a:t>しかし、エサウはこの時、まだヤコブを許していませんでした。</a:t>
            </a:r>
            <a:endParaRPr kumimoji="1" lang="en-US" altLang="ja-JP"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16</a:t>
            </a:fld>
            <a:endParaRPr kumimoji="1" lang="ja-JP" altLang="en-US"/>
          </a:p>
        </p:txBody>
      </p:sp>
    </p:spTree>
    <p:extLst>
      <p:ext uri="{BB962C8B-B14F-4D97-AF65-F5344CB8AC3E}">
        <p14:creationId xmlns:p14="http://schemas.microsoft.com/office/powerpoint/2010/main" val="6732515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ヤコブは、エサウ</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のその気持ちを知っていました。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なので、ヤコブは、エサウの下に行くまでに、</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7</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度も身をかがめて、お辞儀をしました。</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エサウお兄さんに「あなたを愛しています」と伝えたのです。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そして、エサウに「エサウお兄さん、あなたの顔を見て神様の顔を見るようです。」と言いました。</a:t>
            </a:r>
          </a:p>
          <a:p>
            <a:pPr algn="just"/>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最初は怒っていた、エサウでしたが</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、ヤコブが沢山の贈り物をしてくれ</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たこと、何よりも、</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何度もお辞儀をし</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ながら歩み寄り、</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最後は、</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自分の顔を見て</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神様の顔を見るようだ</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と言ってくれた</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ことに</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、感動し</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ました</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そして、怒りの気持ちも全部なくなってしまいました。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そうして、ヤコブとエサウは再会を抱き合って、喜びました。</a:t>
            </a: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ヤコブは神様を信じ、２０年間の苦労を乗り越えました。そして、最後には、自分を殺そうとする兄弟を愛して神様を喜ばせました。</a:t>
            </a: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皆さんも、ヤコブの</a:t>
            </a:r>
            <a:r>
              <a:rPr lang="ja-JP" altLang="ja-JP" sz="1800" kern="100">
                <a:effectLst/>
                <a:latin typeface="游明朝" panose="02020400000000000000" pitchFamily="18" charset="-128"/>
                <a:ea typeface="游明朝" panose="02020400000000000000" pitchFamily="18" charset="-128"/>
                <a:cs typeface="Times New Roman" panose="02020603050405020304" pitchFamily="18" charset="0"/>
              </a:rPr>
              <a:t>ように神様</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を信じ、どんな大変なことがあっても勇気を持って乗り越えていく人になりましょう！</a:t>
            </a: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17</a:t>
            </a:fld>
            <a:endParaRPr kumimoji="1" lang="ja-JP" altLang="en-US"/>
          </a:p>
        </p:txBody>
      </p:sp>
    </p:spTree>
    <p:extLst>
      <p:ext uri="{BB962C8B-B14F-4D97-AF65-F5344CB8AC3E}">
        <p14:creationId xmlns:p14="http://schemas.microsoft.com/office/powerpoint/2010/main" val="41230897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ヤコブとエサウは</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双子の男の子の兄弟です。</a:t>
            </a:r>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今日のお話しの主人公は、この二人になります。</a:t>
            </a:r>
            <a:endPar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2</a:t>
            </a:fld>
            <a:endParaRPr kumimoji="1" lang="ja-JP" altLang="en-US"/>
          </a:p>
        </p:txBody>
      </p:sp>
    </p:spTree>
    <p:extLst>
      <p:ext uri="{BB962C8B-B14F-4D97-AF65-F5344CB8AC3E}">
        <p14:creationId xmlns:p14="http://schemas.microsoft.com/office/powerpoint/2010/main" val="142025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ヤコブとエサウのお父さんとお母さんはイサクとリベカです。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en-US" altLang="ja-JP" dirty="0"/>
          </a:p>
          <a:p>
            <a:r>
              <a:rPr kumimoji="1" lang="ja-JP" altLang="en-US" dirty="0"/>
              <a:t>エサウとヤコブは元気に生まれ、すくすくと育ちました。</a:t>
            </a:r>
            <a:endParaRPr kumimoji="1" lang="en-US" altLang="ja-JP" dirty="0"/>
          </a:p>
          <a:p>
            <a:endParaRPr kumimoji="1" lang="en-US" altLang="ja-JP" dirty="0"/>
          </a:p>
          <a:p>
            <a:r>
              <a:rPr kumimoji="1" lang="ja-JP" altLang="en-US" dirty="0"/>
              <a:t>エサウがお兄さんで、ヤコブが弟です。</a:t>
            </a: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3</a:t>
            </a:fld>
            <a:endParaRPr kumimoji="1" lang="ja-JP" altLang="en-US"/>
          </a:p>
        </p:txBody>
      </p:sp>
    </p:spTree>
    <p:extLst>
      <p:ext uri="{BB962C8B-B14F-4D97-AF65-F5344CB8AC3E}">
        <p14:creationId xmlns:p14="http://schemas.microsoft.com/office/powerpoint/2010/main" val="35874533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エサウとヤコブ</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は、双子でしたが、姿も性格も全く違いました。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兄の</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エサウは全身が毛深く、狩りが</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大好きでした。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弟のヤコブは穏やかな性格で</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料理を</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しながら、</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お母さんの手伝いを良くしていました。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二人は両親から愛されながらすくすくと成長していきました。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4</a:t>
            </a:fld>
            <a:endParaRPr kumimoji="1" lang="ja-JP" altLang="en-US"/>
          </a:p>
        </p:txBody>
      </p:sp>
    </p:spTree>
    <p:extLst>
      <p:ext uri="{BB962C8B-B14F-4D97-AF65-F5344CB8AC3E}">
        <p14:creationId xmlns:p14="http://schemas.microsoft.com/office/powerpoint/2010/main" val="37858230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ある日</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ヤコブがレンズ豆を煮ていると、エサウが狩りから</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帰ってきました。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エサウはとっても</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お腹</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がすいていましたので、ヤコブが持っているおいしそうなレンズ豆を目にしたとたん、もう我慢ができなくなりました。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「ヤコブ、そのレンズ豆のあつものを食べさせてくれないか？」といいました。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その時、</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ヤコブは</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お兄さん、分</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りました。ただし、その</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かわりに、お兄さんの持っている長子</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の特</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権を私にく</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れませんか？</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と言いました。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5</a:t>
            </a:fld>
            <a:endParaRPr kumimoji="1" lang="ja-JP" altLang="en-US"/>
          </a:p>
        </p:txBody>
      </p:sp>
    </p:spTree>
    <p:extLst>
      <p:ext uri="{BB962C8B-B14F-4D97-AF65-F5344CB8AC3E}">
        <p14:creationId xmlns:p14="http://schemas.microsoft.com/office/powerpoint/2010/main" val="37033200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長子</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の特</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権と言うのは、その家庭の</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「一番上のお兄さんだけがもらえる神様からのおくりもの」のことです。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エサウは、あまりにもお腹がすいていたので、</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このように大切なものを、レンズ豆のあつものと交換してしまったのです。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それから、月日が流れました。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6</a:t>
            </a:fld>
            <a:endParaRPr kumimoji="1" lang="ja-JP" altLang="en-US"/>
          </a:p>
        </p:txBody>
      </p:sp>
    </p:spTree>
    <p:extLst>
      <p:ext uri="{BB962C8B-B14F-4D97-AF65-F5344CB8AC3E}">
        <p14:creationId xmlns:p14="http://schemas.microsoft.com/office/powerpoint/2010/main" val="5832977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そして、ついに、父であるイサクが、子供に長子の特権を与える日が来たのです。</a:t>
            </a:r>
            <a:endParaRPr kumimoji="1" lang="en-US" altLang="ja-JP" dirty="0"/>
          </a:p>
          <a:p>
            <a:endParaRPr kumimoji="1" lang="en-US" altLang="ja-JP" dirty="0"/>
          </a:p>
          <a:p>
            <a:r>
              <a:rPr kumimoji="1" lang="ja-JP" altLang="en-US" dirty="0"/>
              <a:t>本来なら、長子の特権をもらるのは、お兄さんであるエサウでした。</a:t>
            </a:r>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5D415BDE-4279-4F08-A369-8731E1054E2F}" type="slidenum">
              <a:rPr kumimoji="1" lang="ja-JP" altLang="en-US" smtClean="0"/>
              <a:t>7</a:t>
            </a:fld>
            <a:endParaRPr kumimoji="1" lang="ja-JP" altLang="en-US"/>
          </a:p>
        </p:txBody>
      </p:sp>
    </p:spTree>
    <p:extLst>
      <p:ext uri="{BB962C8B-B14F-4D97-AF65-F5344CB8AC3E}">
        <p14:creationId xmlns:p14="http://schemas.microsoft.com/office/powerpoint/2010/main" val="19184163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しかし、そこに現れたのは、弟であるヤコブでした。</a:t>
            </a:r>
            <a:endParaRPr kumimoji="1" lang="en-US" altLang="ja-JP" dirty="0"/>
          </a:p>
          <a:p>
            <a:endParaRPr kumimoji="1" lang="en-US" altLang="ja-JP" dirty="0"/>
          </a:p>
          <a:p>
            <a:r>
              <a:rPr kumimoji="1" lang="ja-JP" altLang="en-US" dirty="0"/>
              <a:t>なぜならば、エサウは長子の特権とレンズ豆の料理を交換してしまっていたからです。</a:t>
            </a:r>
            <a:endParaRPr kumimoji="1" lang="en-US" altLang="ja-JP" dirty="0"/>
          </a:p>
          <a:p>
            <a:endParaRPr kumimoji="1" lang="en-US" altLang="ja-JP" dirty="0"/>
          </a:p>
          <a:p>
            <a:r>
              <a:rPr kumimoji="1" lang="ja-JP" altLang="en-US" dirty="0"/>
              <a:t>イサクは、実はすでに目が見えなくなっていました。</a:t>
            </a:r>
            <a:endParaRPr kumimoji="1" lang="en-US" altLang="ja-JP" dirty="0"/>
          </a:p>
          <a:p>
            <a:endParaRPr kumimoji="1" lang="en-US" altLang="ja-JP" dirty="0"/>
          </a:p>
          <a:p>
            <a:r>
              <a:rPr kumimoji="1" lang="ja-JP" altLang="en-US" dirty="0"/>
              <a:t>なので、イサクは、そこにいるのが兄のエサウだと思い込み、長子の特権をそのままヤコブに与えたのです。</a:t>
            </a:r>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5D415BDE-4279-4F08-A369-8731E1054E2F}" type="slidenum">
              <a:rPr kumimoji="1" lang="ja-JP" altLang="en-US" smtClean="0"/>
              <a:t>8</a:t>
            </a:fld>
            <a:endParaRPr kumimoji="1" lang="ja-JP" altLang="en-US"/>
          </a:p>
        </p:txBody>
      </p:sp>
    </p:spTree>
    <p:extLst>
      <p:ext uri="{BB962C8B-B14F-4D97-AF65-F5344CB8AC3E}">
        <p14:creationId xmlns:p14="http://schemas.microsoft.com/office/powerpoint/2010/main" val="3879034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さて、これに腹を立てのがエサウです。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本当は自分がもらうはずだった、長子の特権が、すでに弟のヤコブが受け取っていたからです。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エサウは、そのことを知り、とても激しく</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怒り</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ヤコブを許すことができず、「殺してやる！」とまで言いました。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9</a:t>
            </a:fld>
            <a:endParaRPr kumimoji="1" lang="ja-JP" altLang="en-US"/>
          </a:p>
        </p:txBody>
      </p:sp>
    </p:spTree>
    <p:extLst>
      <p:ext uri="{BB962C8B-B14F-4D97-AF65-F5344CB8AC3E}">
        <p14:creationId xmlns:p14="http://schemas.microsoft.com/office/powerpoint/2010/main" val="32448834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D6B6F0A3-EAE3-4FF1-9567-FFEABB40087A}" type="datetimeFigureOut">
              <a:rPr kumimoji="1" lang="ja-JP" altLang="en-US" smtClean="0"/>
              <a:t>2022/9/29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D6B6FAD-2A14-46D3-A163-B3024C71E15B}" type="slidenum">
              <a:rPr kumimoji="1" lang="ja-JP" altLang="en-US" smtClean="0"/>
              <a:t>‹#›</a:t>
            </a:fld>
            <a:endParaRPr kumimoji="1" lang="ja-JP" altLang="en-US"/>
          </a:p>
        </p:txBody>
      </p:sp>
    </p:spTree>
    <p:extLst>
      <p:ext uri="{BB962C8B-B14F-4D97-AF65-F5344CB8AC3E}">
        <p14:creationId xmlns:p14="http://schemas.microsoft.com/office/powerpoint/2010/main" val="10068249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6B6F0A3-EAE3-4FF1-9567-FFEABB40087A}" type="datetimeFigureOut">
              <a:rPr kumimoji="1" lang="ja-JP" altLang="en-US" smtClean="0"/>
              <a:t>2022/9/29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D6B6FAD-2A14-46D3-A163-B3024C71E15B}" type="slidenum">
              <a:rPr kumimoji="1" lang="ja-JP" altLang="en-US" smtClean="0"/>
              <a:t>‹#›</a:t>
            </a:fld>
            <a:endParaRPr kumimoji="1" lang="ja-JP" altLang="en-US"/>
          </a:p>
        </p:txBody>
      </p:sp>
    </p:spTree>
    <p:extLst>
      <p:ext uri="{BB962C8B-B14F-4D97-AF65-F5344CB8AC3E}">
        <p14:creationId xmlns:p14="http://schemas.microsoft.com/office/powerpoint/2010/main" val="14298589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6B6F0A3-EAE3-4FF1-9567-FFEABB40087A}" type="datetimeFigureOut">
              <a:rPr kumimoji="1" lang="ja-JP" altLang="en-US" smtClean="0"/>
              <a:t>2022/9/29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D6B6FAD-2A14-46D3-A163-B3024C71E15B}" type="slidenum">
              <a:rPr kumimoji="1" lang="ja-JP" altLang="en-US" smtClean="0"/>
              <a:t>‹#›</a:t>
            </a:fld>
            <a:endParaRPr kumimoji="1" lang="ja-JP" altLang="en-US"/>
          </a:p>
        </p:txBody>
      </p:sp>
    </p:spTree>
    <p:extLst>
      <p:ext uri="{BB962C8B-B14F-4D97-AF65-F5344CB8AC3E}">
        <p14:creationId xmlns:p14="http://schemas.microsoft.com/office/powerpoint/2010/main" val="42905523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6B6F0A3-EAE3-4FF1-9567-FFEABB40087A}" type="datetimeFigureOut">
              <a:rPr kumimoji="1" lang="ja-JP" altLang="en-US" smtClean="0"/>
              <a:t>2022/9/29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D6B6FAD-2A14-46D3-A163-B3024C71E15B}" type="slidenum">
              <a:rPr kumimoji="1" lang="ja-JP" altLang="en-US" smtClean="0"/>
              <a:t>‹#›</a:t>
            </a:fld>
            <a:endParaRPr kumimoji="1" lang="ja-JP" altLang="en-US"/>
          </a:p>
        </p:txBody>
      </p:sp>
    </p:spTree>
    <p:extLst>
      <p:ext uri="{BB962C8B-B14F-4D97-AF65-F5344CB8AC3E}">
        <p14:creationId xmlns:p14="http://schemas.microsoft.com/office/powerpoint/2010/main" val="879117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D6B6F0A3-EAE3-4FF1-9567-FFEABB40087A}" type="datetimeFigureOut">
              <a:rPr kumimoji="1" lang="ja-JP" altLang="en-US" smtClean="0"/>
              <a:t>2022/9/29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D6B6FAD-2A14-46D3-A163-B3024C71E15B}" type="slidenum">
              <a:rPr kumimoji="1" lang="ja-JP" altLang="en-US" smtClean="0"/>
              <a:t>‹#›</a:t>
            </a:fld>
            <a:endParaRPr kumimoji="1" lang="ja-JP" altLang="en-US"/>
          </a:p>
        </p:txBody>
      </p:sp>
    </p:spTree>
    <p:extLst>
      <p:ext uri="{BB962C8B-B14F-4D97-AF65-F5344CB8AC3E}">
        <p14:creationId xmlns:p14="http://schemas.microsoft.com/office/powerpoint/2010/main" val="311834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D6B6F0A3-EAE3-4FF1-9567-FFEABB40087A}" type="datetimeFigureOut">
              <a:rPr kumimoji="1" lang="ja-JP" altLang="en-US" smtClean="0"/>
              <a:t>2022/9/29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8D6B6FAD-2A14-46D3-A163-B3024C71E15B}" type="slidenum">
              <a:rPr kumimoji="1" lang="ja-JP" altLang="en-US" smtClean="0"/>
              <a:t>‹#›</a:t>
            </a:fld>
            <a:endParaRPr kumimoji="1" lang="ja-JP" altLang="en-US"/>
          </a:p>
        </p:txBody>
      </p:sp>
    </p:spTree>
    <p:extLst>
      <p:ext uri="{BB962C8B-B14F-4D97-AF65-F5344CB8AC3E}">
        <p14:creationId xmlns:p14="http://schemas.microsoft.com/office/powerpoint/2010/main" val="23023267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D6B6F0A3-EAE3-4FF1-9567-FFEABB40087A}" type="datetimeFigureOut">
              <a:rPr kumimoji="1" lang="ja-JP" altLang="en-US" smtClean="0"/>
              <a:t>2022/9/29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8D6B6FAD-2A14-46D3-A163-B3024C71E15B}" type="slidenum">
              <a:rPr kumimoji="1" lang="ja-JP" altLang="en-US" smtClean="0"/>
              <a:t>‹#›</a:t>
            </a:fld>
            <a:endParaRPr kumimoji="1" lang="ja-JP" altLang="en-US"/>
          </a:p>
        </p:txBody>
      </p:sp>
    </p:spTree>
    <p:extLst>
      <p:ext uri="{BB962C8B-B14F-4D97-AF65-F5344CB8AC3E}">
        <p14:creationId xmlns:p14="http://schemas.microsoft.com/office/powerpoint/2010/main" val="417355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D6B6F0A3-EAE3-4FF1-9567-FFEABB40087A}" type="datetimeFigureOut">
              <a:rPr kumimoji="1" lang="ja-JP" altLang="en-US" smtClean="0"/>
              <a:t>2022/9/29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8D6B6FAD-2A14-46D3-A163-B3024C71E15B}" type="slidenum">
              <a:rPr kumimoji="1" lang="ja-JP" altLang="en-US" smtClean="0"/>
              <a:t>‹#›</a:t>
            </a:fld>
            <a:endParaRPr kumimoji="1" lang="ja-JP" altLang="en-US"/>
          </a:p>
        </p:txBody>
      </p:sp>
    </p:spTree>
    <p:extLst>
      <p:ext uri="{BB962C8B-B14F-4D97-AF65-F5344CB8AC3E}">
        <p14:creationId xmlns:p14="http://schemas.microsoft.com/office/powerpoint/2010/main" val="33237168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B6F0A3-EAE3-4FF1-9567-FFEABB40087A}" type="datetimeFigureOut">
              <a:rPr kumimoji="1" lang="ja-JP" altLang="en-US" smtClean="0"/>
              <a:t>2022/9/29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8D6B6FAD-2A14-46D3-A163-B3024C71E15B}" type="slidenum">
              <a:rPr kumimoji="1" lang="ja-JP" altLang="en-US" smtClean="0"/>
              <a:t>‹#›</a:t>
            </a:fld>
            <a:endParaRPr kumimoji="1" lang="ja-JP" altLang="en-US"/>
          </a:p>
        </p:txBody>
      </p:sp>
    </p:spTree>
    <p:extLst>
      <p:ext uri="{BB962C8B-B14F-4D97-AF65-F5344CB8AC3E}">
        <p14:creationId xmlns:p14="http://schemas.microsoft.com/office/powerpoint/2010/main" val="30580450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D6B6F0A3-EAE3-4FF1-9567-FFEABB40087A}" type="datetimeFigureOut">
              <a:rPr kumimoji="1" lang="ja-JP" altLang="en-US" smtClean="0"/>
              <a:t>2022/9/29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8D6B6FAD-2A14-46D3-A163-B3024C71E15B}" type="slidenum">
              <a:rPr kumimoji="1" lang="ja-JP" altLang="en-US" smtClean="0"/>
              <a:t>‹#›</a:t>
            </a:fld>
            <a:endParaRPr kumimoji="1" lang="ja-JP" altLang="en-US"/>
          </a:p>
        </p:txBody>
      </p:sp>
    </p:spTree>
    <p:extLst>
      <p:ext uri="{BB962C8B-B14F-4D97-AF65-F5344CB8AC3E}">
        <p14:creationId xmlns:p14="http://schemas.microsoft.com/office/powerpoint/2010/main" val="662421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D6B6F0A3-EAE3-4FF1-9567-FFEABB40087A}" type="datetimeFigureOut">
              <a:rPr kumimoji="1" lang="ja-JP" altLang="en-US" smtClean="0"/>
              <a:t>2022/9/29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8D6B6FAD-2A14-46D3-A163-B3024C71E15B}" type="slidenum">
              <a:rPr kumimoji="1" lang="ja-JP" altLang="en-US" smtClean="0"/>
              <a:t>‹#›</a:t>
            </a:fld>
            <a:endParaRPr kumimoji="1" lang="ja-JP" altLang="en-US"/>
          </a:p>
        </p:txBody>
      </p:sp>
    </p:spTree>
    <p:extLst>
      <p:ext uri="{BB962C8B-B14F-4D97-AF65-F5344CB8AC3E}">
        <p14:creationId xmlns:p14="http://schemas.microsoft.com/office/powerpoint/2010/main" val="26999969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B6F0A3-EAE3-4FF1-9567-FFEABB40087A}" type="datetimeFigureOut">
              <a:rPr kumimoji="1" lang="ja-JP" altLang="en-US" smtClean="0"/>
              <a:t>2022/9/29</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6B6FAD-2A14-46D3-A163-B3024C71E15B}" type="slidenum">
              <a:rPr kumimoji="1" lang="ja-JP" altLang="en-US" smtClean="0"/>
              <a:t>‹#›</a:t>
            </a:fld>
            <a:endParaRPr kumimoji="1" lang="ja-JP" altLang="en-US"/>
          </a:p>
        </p:txBody>
      </p:sp>
    </p:spTree>
    <p:extLst>
      <p:ext uri="{BB962C8B-B14F-4D97-AF65-F5344CB8AC3E}">
        <p14:creationId xmlns:p14="http://schemas.microsoft.com/office/powerpoint/2010/main" val="13987016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11017" y="10513"/>
            <a:ext cx="9180128" cy="6847487"/>
          </a:xfrm>
          <a:effectLst/>
        </p:spPr>
      </p:pic>
      <p:sp>
        <p:nvSpPr>
          <p:cNvPr id="11" name="テキスト ボックス 10">
            <a:extLst>
              <a:ext uri="{FF2B5EF4-FFF2-40B4-BE49-F238E27FC236}">
                <a16:creationId xmlns:a16="http://schemas.microsoft.com/office/drawing/2014/main" id="{A374C4C1-BF65-9548-975E-636E0D66B1D2}"/>
              </a:ext>
            </a:extLst>
          </p:cNvPr>
          <p:cNvSpPr txBox="1"/>
          <p:nvPr/>
        </p:nvSpPr>
        <p:spPr>
          <a:xfrm>
            <a:off x="1" y="2605426"/>
            <a:ext cx="9144000" cy="1015663"/>
          </a:xfrm>
          <a:prstGeom prst="rect">
            <a:avLst/>
          </a:prstGeom>
          <a:noFill/>
        </p:spPr>
        <p:txBody>
          <a:bodyPr wrap="square" rtlCol="0">
            <a:spAutoFit/>
          </a:bodyPr>
          <a:lstStyle/>
          <a:p>
            <a:pPr algn="ctr"/>
            <a:r>
              <a:rPr lang="ja-JP" altLang="en-US" sz="6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勝利した人</a:t>
            </a:r>
          </a:p>
        </p:txBody>
      </p:sp>
      <p:sp>
        <p:nvSpPr>
          <p:cNvPr id="12" name="テキスト ボックス 11">
            <a:extLst>
              <a:ext uri="{FF2B5EF4-FFF2-40B4-BE49-F238E27FC236}">
                <a16:creationId xmlns:a16="http://schemas.microsoft.com/office/drawing/2014/main" id="{E2377229-14AA-0246-B3ED-41386E71F918}"/>
              </a:ext>
            </a:extLst>
          </p:cNvPr>
          <p:cNvSpPr txBox="1"/>
          <p:nvPr/>
        </p:nvSpPr>
        <p:spPr>
          <a:xfrm>
            <a:off x="1742732" y="792001"/>
            <a:ext cx="5658541" cy="1015663"/>
          </a:xfrm>
          <a:prstGeom prst="rect">
            <a:avLst/>
          </a:prstGeom>
          <a:noFill/>
          <a:ln>
            <a:noFill/>
          </a:ln>
        </p:spPr>
        <p:txBody>
          <a:bodyPr wrap="square" rtlCol="0">
            <a:spAutoFit/>
          </a:bodyPr>
          <a:lstStyle/>
          <a:p>
            <a:pPr algn="ctr"/>
            <a:r>
              <a:rPr lang="ja-JP" altLang="en-US" sz="6000" dirty="0">
                <a:solidFill>
                  <a:srgbClr val="006666"/>
                </a:solidFill>
                <a:latin typeface="UD デジタル 教科書体 NK-B" panose="02020700000000000000" pitchFamily="18" charset="-128"/>
                <a:ea typeface="UD デジタル 教科書体 NK-B" panose="02020700000000000000" pitchFamily="18" charset="-128"/>
              </a:rPr>
              <a:t>きょうのお話</a:t>
            </a:r>
          </a:p>
        </p:txBody>
      </p:sp>
      <p:sp>
        <p:nvSpPr>
          <p:cNvPr id="6" name="テキスト ボックス 5">
            <a:extLst>
              <a:ext uri="{FF2B5EF4-FFF2-40B4-BE49-F238E27FC236}">
                <a16:creationId xmlns:a16="http://schemas.microsoft.com/office/drawing/2014/main" id="{62BFF0BF-FAE5-D623-BBC9-58B0A4D05B19}"/>
              </a:ext>
            </a:extLst>
          </p:cNvPr>
          <p:cNvSpPr txBox="1"/>
          <p:nvPr/>
        </p:nvSpPr>
        <p:spPr>
          <a:xfrm>
            <a:off x="143442" y="3717034"/>
            <a:ext cx="9000999" cy="830997"/>
          </a:xfrm>
          <a:prstGeom prst="rect">
            <a:avLst/>
          </a:prstGeom>
          <a:noFill/>
        </p:spPr>
        <p:txBody>
          <a:bodyPr wrap="square">
            <a:spAutoFit/>
          </a:bodyPr>
          <a:lstStyle/>
          <a:p>
            <a:pPr algn="ctr"/>
            <a:r>
              <a:rPr lang="ja-JP" altLang="en-US" sz="4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（ヤコブとエサウ</a:t>
            </a:r>
            <a:r>
              <a:rPr lang="en-US" altLang="ja-JP" sz="4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a:t>
            </a:r>
            <a:endParaRPr lang="ja-JP" altLang="en-US" sz="4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
        <p:nvSpPr>
          <p:cNvPr id="2" name="テキスト ボックス 1">
            <a:extLst>
              <a:ext uri="{FF2B5EF4-FFF2-40B4-BE49-F238E27FC236}">
                <a16:creationId xmlns:a16="http://schemas.microsoft.com/office/drawing/2014/main" id="{843A2ACD-2722-05B7-DA02-3C7B537E7C4A}"/>
              </a:ext>
            </a:extLst>
          </p:cNvPr>
          <p:cNvSpPr txBox="1"/>
          <p:nvPr/>
        </p:nvSpPr>
        <p:spPr>
          <a:xfrm>
            <a:off x="3122577" y="2439524"/>
            <a:ext cx="3463052"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altLang="en-US" sz="1400">
                <a:latin typeface="UD デジタル 教科書体 NK-B"/>
                <a:ea typeface="UD デジタル 教科書体 NK-B"/>
                <a:cs typeface="Calibri"/>
              </a:rPr>
              <a:t>しょうり　　　　　　　　　　　　　　　　　　　 　ひと</a:t>
            </a:r>
          </a:p>
        </p:txBody>
      </p:sp>
    </p:spTree>
    <p:extLst>
      <p:ext uri="{BB962C8B-B14F-4D97-AF65-F5344CB8AC3E}">
        <p14:creationId xmlns:p14="http://schemas.microsoft.com/office/powerpoint/2010/main" val="252681924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p:spPr>
      </p:pic>
      <p:sp>
        <p:nvSpPr>
          <p:cNvPr id="2" name="楕円 1">
            <a:extLst>
              <a:ext uri="{FF2B5EF4-FFF2-40B4-BE49-F238E27FC236}">
                <a16:creationId xmlns:a16="http://schemas.microsoft.com/office/drawing/2014/main" id="{4A9D26FB-FFF5-4F61-5CEB-BC3853E5FF5A}"/>
              </a:ext>
            </a:extLst>
          </p:cNvPr>
          <p:cNvSpPr/>
          <p:nvPr/>
        </p:nvSpPr>
        <p:spPr>
          <a:xfrm>
            <a:off x="5921303" y="869377"/>
            <a:ext cx="1928418" cy="68238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楕円 4">
            <a:extLst>
              <a:ext uri="{FF2B5EF4-FFF2-40B4-BE49-F238E27FC236}">
                <a16:creationId xmlns:a16="http://schemas.microsoft.com/office/drawing/2014/main" id="{BAD8A62C-FCFB-BAE1-4B67-0A3A0EFAF435}"/>
              </a:ext>
            </a:extLst>
          </p:cNvPr>
          <p:cNvSpPr/>
          <p:nvPr/>
        </p:nvSpPr>
        <p:spPr>
          <a:xfrm>
            <a:off x="1572870" y="5939818"/>
            <a:ext cx="2999130" cy="68238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楕円 5">
            <a:extLst>
              <a:ext uri="{FF2B5EF4-FFF2-40B4-BE49-F238E27FC236}">
                <a16:creationId xmlns:a16="http://schemas.microsoft.com/office/drawing/2014/main" id="{67E9AC46-6065-0DF5-AB59-C7A895CD78AB}"/>
              </a:ext>
            </a:extLst>
          </p:cNvPr>
          <p:cNvSpPr/>
          <p:nvPr/>
        </p:nvSpPr>
        <p:spPr>
          <a:xfrm>
            <a:off x="2115422" y="4661035"/>
            <a:ext cx="1675578" cy="682387"/>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E446497B-8CC9-0691-AC39-CF65AE8D28D6}"/>
              </a:ext>
            </a:extLst>
          </p:cNvPr>
          <p:cNvSpPr txBox="1"/>
          <p:nvPr/>
        </p:nvSpPr>
        <p:spPr>
          <a:xfrm>
            <a:off x="619825" y="1649366"/>
            <a:ext cx="1271167" cy="2416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ja-JP" altLang="en-US"/>
          </a:p>
        </p:txBody>
      </p:sp>
      <p:sp>
        <p:nvSpPr>
          <p:cNvPr id="7" name="テキスト ボックス 6">
            <a:extLst>
              <a:ext uri="{FF2B5EF4-FFF2-40B4-BE49-F238E27FC236}">
                <a16:creationId xmlns:a16="http://schemas.microsoft.com/office/drawing/2014/main" id="{75B175CC-476F-CC35-7909-3E1184D807EB}"/>
              </a:ext>
            </a:extLst>
          </p:cNvPr>
          <p:cNvSpPr txBox="1"/>
          <p:nvPr/>
        </p:nvSpPr>
        <p:spPr>
          <a:xfrm>
            <a:off x="2716726" y="918182"/>
            <a:ext cx="2416268"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ja-JP" altLang="en-US" sz="1000">
                <a:ea typeface="游ゴシック"/>
                <a:cs typeface="Calibri"/>
              </a:rPr>
              <a:t>ちちゅうかい</a:t>
            </a:r>
          </a:p>
        </p:txBody>
      </p:sp>
      <p:cxnSp>
        <p:nvCxnSpPr>
          <p:cNvPr id="9" name="直線矢印コネクタ 8">
            <a:extLst>
              <a:ext uri="{FF2B5EF4-FFF2-40B4-BE49-F238E27FC236}">
                <a16:creationId xmlns:a16="http://schemas.microsoft.com/office/drawing/2014/main" id="{B090DDF0-FAA1-A033-E875-9DC2E5D0AA1B}"/>
              </a:ext>
            </a:extLst>
          </p:cNvPr>
          <p:cNvCxnSpPr>
            <a:cxnSpLocks/>
          </p:cNvCxnSpPr>
          <p:nvPr/>
        </p:nvCxnSpPr>
        <p:spPr>
          <a:xfrm flipV="1">
            <a:off x="3657600" y="1649366"/>
            <a:ext cx="2634234" cy="4290452"/>
          </a:xfrm>
          <a:prstGeom prst="straightConnector1">
            <a:avLst/>
          </a:prstGeom>
          <a:ln w="57150">
            <a:solidFill>
              <a:srgbClr val="C00000"/>
            </a:solidFill>
            <a:prstDash val="dash"/>
            <a:headEnd type="none" w="med" len="med"/>
            <a:tailEnd type="arrow" w="med" len="med"/>
          </a:ln>
          <a:effectLst>
            <a:glow rad="76200">
              <a:schemeClr val="bg1"/>
            </a:glo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819270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724655" y="-13128"/>
            <a:ext cx="9872609" cy="6970520"/>
          </a:xfrm>
        </p:spPr>
      </p:pic>
    </p:spTree>
    <p:extLst>
      <p:ext uri="{BB962C8B-B14F-4D97-AF65-F5344CB8AC3E}">
        <p14:creationId xmlns:p14="http://schemas.microsoft.com/office/powerpoint/2010/main" val="292465850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rotWithShape="1">
          <a:blip r:embed="rId3" cstate="print">
            <a:extLst>
              <a:ext uri="{28A0092B-C50C-407E-A947-70E740481C1C}">
                <a14:useLocalDpi xmlns:a14="http://schemas.microsoft.com/office/drawing/2010/main" val="0"/>
              </a:ext>
            </a:extLst>
          </a:blip>
          <a:srcRect l="-218" r="7224"/>
          <a:stretch/>
        </p:blipFill>
        <p:spPr>
          <a:xfrm>
            <a:off x="-38099" y="-24624"/>
            <a:ext cx="9182100" cy="6982015"/>
          </a:xfrm>
        </p:spPr>
      </p:pic>
      <p:sp>
        <p:nvSpPr>
          <p:cNvPr id="2" name="四角形: 角を丸くする 1">
            <a:extLst>
              <a:ext uri="{FF2B5EF4-FFF2-40B4-BE49-F238E27FC236}">
                <a16:creationId xmlns:a16="http://schemas.microsoft.com/office/drawing/2014/main" id="{041D80D6-C550-E679-BD1D-20B24BEE0DCF}"/>
              </a:ext>
            </a:extLst>
          </p:cNvPr>
          <p:cNvSpPr/>
          <p:nvPr/>
        </p:nvSpPr>
        <p:spPr>
          <a:xfrm>
            <a:off x="323850" y="540994"/>
            <a:ext cx="8420100" cy="1325906"/>
          </a:xfrm>
          <a:prstGeom prst="roundRect">
            <a:avLst/>
          </a:prstGeom>
          <a:ln>
            <a:no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E186694C-AF93-EDDA-2674-E28053AF4A02}"/>
              </a:ext>
            </a:extLst>
          </p:cNvPr>
          <p:cNvSpPr txBox="1"/>
          <p:nvPr/>
        </p:nvSpPr>
        <p:spPr>
          <a:xfrm>
            <a:off x="670404" y="789907"/>
            <a:ext cx="8696893"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ja-JP" altLang="en-US" sz="4800" dirty="0">
                <a:latin typeface="UD デジタル 教科書体 NK-B"/>
                <a:ea typeface="UD デジタル 教科書体 NK-B"/>
                <a:cs typeface="Calibri"/>
              </a:rPr>
              <a:t>ハランの地で20年間の苦労</a:t>
            </a:r>
          </a:p>
        </p:txBody>
      </p:sp>
      <p:sp>
        <p:nvSpPr>
          <p:cNvPr id="4" name="テキスト ボックス 3">
            <a:extLst>
              <a:ext uri="{FF2B5EF4-FFF2-40B4-BE49-F238E27FC236}">
                <a16:creationId xmlns:a16="http://schemas.microsoft.com/office/drawing/2014/main" id="{D3CA355D-0423-9B94-C94A-6571D57389A0}"/>
              </a:ext>
            </a:extLst>
          </p:cNvPr>
          <p:cNvSpPr txBox="1"/>
          <p:nvPr/>
        </p:nvSpPr>
        <p:spPr>
          <a:xfrm>
            <a:off x="3121867" y="540994"/>
            <a:ext cx="491221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altLang="en-US" sz="1400" dirty="0">
                <a:latin typeface="UD デジタル 教科書体 NK-B"/>
                <a:ea typeface="UD デジタル 教科書体 NK-B"/>
                <a:cs typeface="Calibri"/>
              </a:rPr>
              <a:t>ち　　　　　　　　　　　　　　　　　　　　ねんかん　　　　　　　　　　　　くろう</a:t>
            </a:r>
          </a:p>
        </p:txBody>
      </p:sp>
    </p:spTree>
    <p:extLst>
      <p:ext uri="{BB962C8B-B14F-4D97-AF65-F5344CB8AC3E}">
        <p14:creationId xmlns:p14="http://schemas.microsoft.com/office/powerpoint/2010/main" val="195719127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0" y="0"/>
            <a:ext cx="9144001" cy="6858000"/>
          </a:xfrm>
        </p:spPr>
      </p:pic>
    </p:spTree>
    <p:extLst>
      <p:ext uri="{BB962C8B-B14F-4D97-AF65-F5344CB8AC3E}">
        <p14:creationId xmlns:p14="http://schemas.microsoft.com/office/powerpoint/2010/main" val="56445355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コンテンツ プレースホルダー 2"/>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0" y="0"/>
            <a:ext cx="9144001" cy="6858000"/>
          </a:xfrm>
        </p:spPr>
      </p:pic>
    </p:spTree>
    <p:extLst>
      <p:ext uri="{BB962C8B-B14F-4D97-AF65-F5344CB8AC3E}">
        <p14:creationId xmlns:p14="http://schemas.microsoft.com/office/powerpoint/2010/main" val="406166220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rotWithShape="1">
          <a:blip r:embed="rId3" cstate="print">
            <a:extLst>
              <a:ext uri="{28A0092B-C50C-407E-A947-70E740481C1C}">
                <a14:useLocalDpi xmlns:a14="http://schemas.microsoft.com/office/drawing/2010/main" val="0"/>
              </a:ext>
            </a:extLst>
          </a:blip>
          <a:srcRect t="15616" b="31341"/>
          <a:stretch/>
        </p:blipFill>
        <p:spPr>
          <a:xfrm>
            <a:off x="0" y="-1"/>
            <a:ext cx="9144000" cy="6858001"/>
          </a:xfrm>
        </p:spPr>
      </p:pic>
    </p:spTree>
    <p:extLst>
      <p:ext uri="{BB962C8B-B14F-4D97-AF65-F5344CB8AC3E}">
        <p14:creationId xmlns:p14="http://schemas.microsoft.com/office/powerpoint/2010/main" val="34212909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1" y="13648"/>
            <a:ext cx="9144000" cy="6858000"/>
          </a:xfrm>
        </p:spPr>
      </p:pic>
      <p:sp>
        <p:nvSpPr>
          <p:cNvPr id="3" name="角丸四角形 2">
            <a:extLst>
              <a:ext uri="{FF2B5EF4-FFF2-40B4-BE49-F238E27FC236}">
                <a16:creationId xmlns:a16="http://schemas.microsoft.com/office/drawing/2014/main" id="{FCD6B3DD-052E-E8C4-A994-E05B66E17F0A}"/>
              </a:ext>
            </a:extLst>
          </p:cNvPr>
          <p:cNvSpPr/>
          <p:nvPr/>
        </p:nvSpPr>
        <p:spPr bwMode="auto">
          <a:xfrm>
            <a:off x="463242" y="5831004"/>
            <a:ext cx="1406501" cy="644451"/>
          </a:xfrm>
          <a:prstGeom prst="round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4" name="角丸四角形 2">
            <a:extLst>
              <a:ext uri="{FF2B5EF4-FFF2-40B4-BE49-F238E27FC236}">
                <a16:creationId xmlns:a16="http://schemas.microsoft.com/office/drawing/2014/main" id="{9007AE6F-CAD5-4667-A57F-E493C9AFF3B1}"/>
              </a:ext>
            </a:extLst>
          </p:cNvPr>
          <p:cNvSpPr/>
          <p:nvPr/>
        </p:nvSpPr>
        <p:spPr bwMode="auto">
          <a:xfrm>
            <a:off x="7193863" y="259307"/>
            <a:ext cx="1131272" cy="459068"/>
          </a:xfrm>
          <a:prstGeom prst="round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6" name="テキスト ボックス 5">
            <a:extLst>
              <a:ext uri="{FF2B5EF4-FFF2-40B4-BE49-F238E27FC236}">
                <a16:creationId xmlns:a16="http://schemas.microsoft.com/office/drawing/2014/main" id="{9DB6363E-F56C-4428-CAE5-42AF750165AA}"/>
              </a:ext>
            </a:extLst>
          </p:cNvPr>
          <p:cNvSpPr txBox="1"/>
          <p:nvPr/>
        </p:nvSpPr>
        <p:spPr>
          <a:xfrm>
            <a:off x="285820" y="5871948"/>
            <a:ext cx="1734047" cy="646331"/>
          </a:xfrm>
          <a:prstGeom prst="rect">
            <a:avLst/>
          </a:prstGeom>
          <a:noFill/>
        </p:spPr>
        <p:txBody>
          <a:bodyPr wrap="square" rtlCol="0">
            <a:spAutoFit/>
          </a:bodyPr>
          <a:lstStyle/>
          <a:p>
            <a:pPr algn="ctr"/>
            <a:r>
              <a:rPr lang="ja-JP" altLang="en-US" sz="3600" dirty="0">
                <a:solidFill>
                  <a:schemeClr val="bg1"/>
                </a:solidFill>
                <a:latin typeface="UD デジタル 教科書体 NK-B" panose="02020700000000000000" pitchFamily="18" charset="-128"/>
                <a:ea typeface="UD デジタル 教科書体 NK-B" panose="02020700000000000000" pitchFamily="18" charset="-128"/>
              </a:rPr>
              <a:t>エサウ</a:t>
            </a:r>
            <a:endParaRPr lang="en-US" altLang="ja-JP" sz="36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2EE27A5B-B95D-0DFE-6407-A74C6D6E201A}"/>
              </a:ext>
            </a:extLst>
          </p:cNvPr>
          <p:cNvSpPr txBox="1"/>
          <p:nvPr/>
        </p:nvSpPr>
        <p:spPr>
          <a:xfrm>
            <a:off x="7191587" y="313899"/>
            <a:ext cx="1106252" cy="461665"/>
          </a:xfrm>
          <a:prstGeom prst="rect">
            <a:avLst/>
          </a:prstGeom>
          <a:noFill/>
        </p:spPr>
        <p:txBody>
          <a:bodyPr wrap="square" rtlCol="0">
            <a:spAutoFit/>
          </a:bodyPr>
          <a:lstStyle/>
          <a:p>
            <a:pPr algn="ctr"/>
            <a:r>
              <a:rPr lang="ja-JP" altLang="en-US" sz="2400" dirty="0">
                <a:solidFill>
                  <a:schemeClr val="bg1"/>
                </a:solidFill>
                <a:latin typeface="UD デジタル 教科書体 NK-B" panose="02020700000000000000" pitchFamily="18" charset="-128"/>
                <a:ea typeface="UD デジタル 教科書体 NK-B" panose="02020700000000000000" pitchFamily="18" charset="-128"/>
              </a:rPr>
              <a:t>ヤコブ</a:t>
            </a:r>
            <a:endParaRPr lang="en-US" altLang="ja-JP" sz="2400"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3278748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137786" y="0"/>
            <a:ext cx="9281803" cy="6858000"/>
          </a:xfrm>
        </p:spPr>
      </p:pic>
    </p:spTree>
    <p:extLst>
      <p:ext uri="{BB962C8B-B14F-4D97-AF65-F5344CB8AC3E}">
        <p14:creationId xmlns:p14="http://schemas.microsoft.com/office/powerpoint/2010/main" val="420085991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6058" t="52430" r="57014" b="7322"/>
          <a:stretch/>
        </p:blipFill>
        <p:spPr>
          <a:xfrm>
            <a:off x="0" y="0"/>
            <a:ext cx="9144000" cy="6866433"/>
          </a:xfrm>
          <a:prstGeom prst="rect">
            <a:avLst/>
          </a:prstGeom>
          <a:ln>
            <a:noFill/>
          </a:ln>
          <a:effectLst>
            <a:softEdge rad="635000"/>
          </a:effectLst>
        </p:spPr>
      </p:pic>
      <p:sp>
        <p:nvSpPr>
          <p:cNvPr id="2" name="角丸四角形 2">
            <a:extLst>
              <a:ext uri="{FF2B5EF4-FFF2-40B4-BE49-F238E27FC236}">
                <a16:creationId xmlns:a16="http://schemas.microsoft.com/office/drawing/2014/main" id="{322A691A-1B01-839B-794C-4FD18F6ED532}"/>
              </a:ext>
            </a:extLst>
          </p:cNvPr>
          <p:cNvSpPr/>
          <p:nvPr/>
        </p:nvSpPr>
        <p:spPr bwMode="auto">
          <a:xfrm>
            <a:off x="1797972" y="3902154"/>
            <a:ext cx="2599140" cy="984700"/>
          </a:xfrm>
          <a:prstGeom prst="round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3200" b="1" i="0" u="none" strike="noStrike" cap="none" normalizeH="0" baseline="0">
              <a:ln>
                <a:noFill/>
              </a:ln>
              <a:solidFill>
                <a:schemeClr val="tx1"/>
              </a:solidFill>
              <a:effectLst/>
              <a:latin typeface="Arial" charset="0"/>
              <a:ea typeface="ＤＦＧ極太楷書体" pitchFamily="66" charset="-128"/>
            </a:endParaRPr>
          </a:p>
        </p:txBody>
      </p:sp>
      <p:sp>
        <p:nvSpPr>
          <p:cNvPr id="3" name="角丸四角形 2">
            <a:extLst>
              <a:ext uri="{FF2B5EF4-FFF2-40B4-BE49-F238E27FC236}">
                <a16:creationId xmlns:a16="http://schemas.microsoft.com/office/drawing/2014/main" id="{2BE4A675-6DD9-CCEE-1970-AA4C6287E195}"/>
              </a:ext>
            </a:extLst>
          </p:cNvPr>
          <p:cNvSpPr/>
          <p:nvPr/>
        </p:nvSpPr>
        <p:spPr bwMode="auto">
          <a:xfrm>
            <a:off x="5329123" y="3948244"/>
            <a:ext cx="2691920" cy="984700"/>
          </a:xfrm>
          <a:prstGeom prst="round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9" name="テキスト ボックス 8">
            <a:extLst>
              <a:ext uri="{FF2B5EF4-FFF2-40B4-BE49-F238E27FC236}">
                <a16:creationId xmlns:a16="http://schemas.microsoft.com/office/drawing/2014/main" id="{BBAD08CF-F989-7F50-1152-F6B3739C1088}"/>
              </a:ext>
            </a:extLst>
          </p:cNvPr>
          <p:cNvSpPr txBox="1"/>
          <p:nvPr/>
        </p:nvSpPr>
        <p:spPr>
          <a:xfrm>
            <a:off x="1995701" y="3948244"/>
            <a:ext cx="2149088" cy="923330"/>
          </a:xfrm>
          <a:prstGeom prst="rect">
            <a:avLst/>
          </a:prstGeom>
          <a:noFill/>
        </p:spPr>
        <p:txBody>
          <a:bodyPr wrap="square" rtlCol="0">
            <a:spAutoFit/>
          </a:bodyPr>
          <a:lstStyle/>
          <a:p>
            <a:pPr algn="ctr"/>
            <a:r>
              <a:rPr lang="ja-JP" altLang="en-US" sz="5400" dirty="0">
                <a:solidFill>
                  <a:schemeClr val="bg1"/>
                </a:solidFill>
                <a:latin typeface="UD デジタル 教科書体 NK-B" panose="02020700000000000000" pitchFamily="18" charset="-128"/>
                <a:ea typeface="UD デジタル 教科書体 NK-B" panose="02020700000000000000" pitchFamily="18" charset="-128"/>
              </a:rPr>
              <a:t>エサウ</a:t>
            </a:r>
            <a:endParaRPr lang="en-US" altLang="ja-JP" sz="54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10" name="テキスト ボックス 9">
            <a:extLst>
              <a:ext uri="{FF2B5EF4-FFF2-40B4-BE49-F238E27FC236}">
                <a16:creationId xmlns:a16="http://schemas.microsoft.com/office/drawing/2014/main" id="{81C0A71D-2C0D-B4C6-E327-AA11882003FF}"/>
              </a:ext>
            </a:extLst>
          </p:cNvPr>
          <p:cNvSpPr txBox="1"/>
          <p:nvPr/>
        </p:nvSpPr>
        <p:spPr>
          <a:xfrm>
            <a:off x="5559594" y="3948244"/>
            <a:ext cx="2149086" cy="923330"/>
          </a:xfrm>
          <a:prstGeom prst="rect">
            <a:avLst/>
          </a:prstGeom>
          <a:noFill/>
        </p:spPr>
        <p:txBody>
          <a:bodyPr wrap="square" rtlCol="0">
            <a:spAutoFit/>
          </a:bodyPr>
          <a:lstStyle/>
          <a:p>
            <a:pPr algn="ctr"/>
            <a:r>
              <a:rPr lang="ja-JP" altLang="en-US" sz="5400" dirty="0">
                <a:solidFill>
                  <a:schemeClr val="bg1"/>
                </a:solidFill>
                <a:latin typeface="UD デジタル 教科書体 NK-B" panose="02020700000000000000" pitchFamily="18" charset="-128"/>
                <a:ea typeface="UD デジタル 教科書体 NK-B" panose="02020700000000000000" pitchFamily="18" charset="-128"/>
              </a:rPr>
              <a:t>ヤコブ</a:t>
            </a:r>
            <a:endParaRPr lang="en-US" altLang="ja-JP" sz="5400"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195966915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1282" t="15846" r="29178" b="8879"/>
          <a:stretch/>
        </p:blipFill>
        <p:spPr>
          <a:xfrm>
            <a:off x="-166256" y="0"/>
            <a:ext cx="9303345" cy="6858000"/>
          </a:xfrm>
        </p:spPr>
      </p:pic>
      <p:sp>
        <p:nvSpPr>
          <p:cNvPr id="4" name="角丸四角形 2">
            <a:extLst>
              <a:ext uri="{FF2B5EF4-FFF2-40B4-BE49-F238E27FC236}">
                <a16:creationId xmlns:a16="http://schemas.microsoft.com/office/drawing/2014/main" id="{E52C2FFA-A783-226C-306F-36B170AC1C7B}"/>
              </a:ext>
            </a:extLst>
          </p:cNvPr>
          <p:cNvSpPr/>
          <p:nvPr/>
        </p:nvSpPr>
        <p:spPr bwMode="auto">
          <a:xfrm>
            <a:off x="1658078" y="5197554"/>
            <a:ext cx="2599140" cy="984700"/>
          </a:xfrm>
          <a:prstGeom prst="round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3200" b="1" i="0" u="none" strike="noStrike" cap="none" normalizeH="0" baseline="0">
              <a:ln>
                <a:noFill/>
              </a:ln>
              <a:solidFill>
                <a:schemeClr val="tx1"/>
              </a:solidFill>
              <a:effectLst/>
              <a:latin typeface="Arial" charset="0"/>
              <a:ea typeface="ＤＦＧ極太楷書体" pitchFamily="66" charset="-128"/>
            </a:endParaRPr>
          </a:p>
        </p:txBody>
      </p:sp>
      <p:sp>
        <p:nvSpPr>
          <p:cNvPr id="6" name="角丸四角形 2">
            <a:extLst>
              <a:ext uri="{FF2B5EF4-FFF2-40B4-BE49-F238E27FC236}">
                <a16:creationId xmlns:a16="http://schemas.microsoft.com/office/drawing/2014/main" id="{95D52FF2-1B20-34B5-2BAA-34C6AEE0BFD8}"/>
              </a:ext>
            </a:extLst>
          </p:cNvPr>
          <p:cNvSpPr/>
          <p:nvPr/>
        </p:nvSpPr>
        <p:spPr bwMode="auto">
          <a:xfrm>
            <a:off x="5672023" y="5243644"/>
            <a:ext cx="2691920" cy="984700"/>
          </a:xfrm>
          <a:prstGeom prst="round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7" name="テキスト ボックス 6">
            <a:extLst>
              <a:ext uri="{FF2B5EF4-FFF2-40B4-BE49-F238E27FC236}">
                <a16:creationId xmlns:a16="http://schemas.microsoft.com/office/drawing/2014/main" id="{8EF0BD78-6F6F-E30C-F103-41C81A0535B7}"/>
              </a:ext>
            </a:extLst>
          </p:cNvPr>
          <p:cNvSpPr txBox="1"/>
          <p:nvPr/>
        </p:nvSpPr>
        <p:spPr>
          <a:xfrm>
            <a:off x="1855807" y="5243644"/>
            <a:ext cx="2149088" cy="923330"/>
          </a:xfrm>
          <a:prstGeom prst="rect">
            <a:avLst/>
          </a:prstGeom>
          <a:noFill/>
        </p:spPr>
        <p:txBody>
          <a:bodyPr wrap="square" rtlCol="0">
            <a:spAutoFit/>
          </a:bodyPr>
          <a:lstStyle/>
          <a:p>
            <a:pPr algn="ctr"/>
            <a:r>
              <a:rPr lang="ja-JP" altLang="en-US" sz="5400" dirty="0">
                <a:solidFill>
                  <a:schemeClr val="bg1"/>
                </a:solidFill>
                <a:latin typeface="UD デジタル 教科書体 NK-B" panose="02020700000000000000" pitchFamily="18" charset="-128"/>
                <a:ea typeface="UD デジタル 教科書体 NK-B" panose="02020700000000000000" pitchFamily="18" charset="-128"/>
              </a:rPr>
              <a:t>リベカ</a:t>
            </a:r>
            <a:endParaRPr lang="en-US" altLang="ja-JP" sz="54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8" name="テキスト ボックス 7">
            <a:extLst>
              <a:ext uri="{FF2B5EF4-FFF2-40B4-BE49-F238E27FC236}">
                <a16:creationId xmlns:a16="http://schemas.microsoft.com/office/drawing/2014/main" id="{A522AC1A-3B87-7F97-3201-9C24B76F42CB}"/>
              </a:ext>
            </a:extLst>
          </p:cNvPr>
          <p:cNvSpPr txBox="1"/>
          <p:nvPr/>
        </p:nvSpPr>
        <p:spPr>
          <a:xfrm>
            <a:off x="5902494" y="5354336"/>
            <a:ext cx="2149086" cy="923330"/>
          </a:xfrm>
          <a:prstGeom prst="rect">
            <a:avLst/>
          </a:prstGeom>
          <a:noFill/>
        </p:spPr>
        <p:txBody>
          <a:bodyPr wrap="square" rtlCol="0">
            <a:spAutoFit/>
          </a:bodyPr>
          <a:lstStyle/>
          <a:p>
            <a:pPr algn="ctr"/>
            <a:r>
              <a:rPr lang="ja-JP" altLang="en-US" sz="5400" dirty="0">
                <a:solidFill>
                  <a:schemeClr val="bg1"/>
                </a:solidFill>
                <a:latin typeface="UD デジタル 教科書体 NK-B" panose="02020700000000000000" pitchFamily="18" charset="-128"/>
                <a:ea typeface="UD デジタル 教科書体 NK-B" panose="02020700000000000000" pitchFamily="18" charset="-128"/>
              </a:rPr>
              <a:t>イサク</a:t>
            </a:r>
            <a:endParaRPr lang="en-US" altLang="ja-JP" sz="5400"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8052548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rotWithShape="1">
          <a:blip r:embed="rId3" cstate="print">
            <a:extLst>
              <a:ext uri="{28A0092B-C50C-407E-A947-70E740481C1C}">
                <a14:useLocalDpi xmlns:a14="http://schemas.microsoft.com/office/drawing/2010/main" val="0"/>
              </a:ext>
            </a:extLst>
          </a:blip>
          <a:srcRect l="1" t="18095" r="66620" b="18095"/>
          <a:stretch/>
        </p:blipFill>
        <p:spPr>
          <a:xfrm>
            <a:off x="258323" y="580448"/>
            <a:ext cx="4220830" cy="5697104"/>
          </a:xfrm>
          <a:prstGeom prst="rect">
            <a:avLst/>
          </a:prstGeom>
          <a:ln>
            <a:noFill/>
          </a:ln>
          <a:effectLst>
            <a:softEdge rad="127000"/>
          </a:effectLst>
        </p:spPr>
      </p:pic>
      <p:pic>
        <p:nvPicPr>
          <p:cNvPr id="2" name="コンテンツ プレースホルダー 4">
            <a:extLst>
              <a:ext uri="{FF2B5EF4-FFF2-40B4-BE49-F238E27FC236}">
                <a16:creationId xmlns:a16="http://schemas.microsoft.com/office/drawing/2014/main" id="{7E3466D2-1C32-9DC3-83CB-D252245B3FC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8654" t="17540" r="12206" b="47383"/>
          <a:stretch/>
        </p:blipFill>
        <p:spPr>
          <a:xfrm>
            <a:off x="4661908" y="580448"/>
            <a:ext cx="4403061" cy="5697104"/>
          </a:xfrm>
          <a:prstGeom prst="rect">
            <a:avLst/>
          </a:prstGeom>
          <a:ln>
            <a:noFill/>
          </a:ln>
          <a:effectLst>
            <a:softEdge rad="127000"/>
          </a:effectLst>
        </p:spPr>
      </p:pic>
      <p:sp>
        <p:nvSpPr>
          <p:cNvPr id="3" name="角丸四角形 2">
            <a:extLst>
              <a:ext uri="{FF2B5EF4-FFF2-40B4-BE49-F238E27FC236}">
                <a16:creationId xmlns:a16="http://schemas.microsoft.com/office/drawing/2014/main" id="{D6F17000-60F9-9963-E08A-888162F35FED}"/>
              </a:ext>
            </a:extLst>
          </p:cNvPr>
          <p:cNvSpPr/>
          <p:nvPr/>
        </p:nvSpPr>
        <p:spPr bwMode="auto">
          <a:xfrm>
            <a:off x="5447740" y="4965792"/>
            <a:ext cx="2691920" cy="984700"/>
          </a:xfrm>
          <a:prstGeom prst="round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9" name="テキスト ボックス 8">
            <a:extLst>
              <a:ext uri="{FF2B5EF4-FFF2-40B4-BE49-F238E27FC236}">
                <a16:creationId xmlns:a16="http://schemas.microsoft.com/office/drawing/2014/main" id="{26F528B1-DF15-8EF0-7A43-ABF0B9944110}"/>
              </a:ext>
            </a:extLst>
          </p:cNvPr>
          <p:cNvSpPr txBox="1"/>
          <p:nvPr/>
        </p:nvSpPr>
        <p:spPr>
          <a:xfrm>
            <a:off x="5678211" y="4965792"/>
            <a:ext cx="2149086" cy="923330"/>
          </a:xfrm>
          <a:prstGeom prst="rect">
            <a:avLst/>
          </a:prstGeom>
          <a:noFill/>
        </p:spPr>
        <p:txBody>
          <a:bodyPr wrap="square" rtlCol="0">
            <a:spAutoFit/>
          </a:bodyPr>
          <a:lstStyle/>
          <a:p>
            <a:pPr algn="ctr"/>
            <a:r>
              <a:rPr lang="ja-JP" altLang="en-US" sz="5400" dirty="0">
                <a:solidFill>
                  <a:schemeClr val="bg1"/>
                </a:solidFill>
                <a:latin typeface="UD デジタル 教科書体 NK-B" panose="02020700000000000000" pitchFamily="18" charset="-128"/>
                <a:ea typeface="UD デジタル 教科書体 NK-B" panose="02020700000000000000" pitchFamily="18" charset="-128"/>
              </a:rPr>
              <a:t>ヤコブ</a:t>
            </a:r>
            <a:endParaRPr lang="en-US" altLang="ja-JP" sz="54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10" name="角丸四角形 2">
            <a:extLst>
              <a:ext uri="{FF2B5EF4-FFF2-40B4-BE49-F238E27FC236}">
                <a16:creationId xmlns:a16="http://schemas.microsoft.com/office/drawing/2014/main" id="{9D3F0E5F-CA2A-F5D8-78A2-365601DA4449}"/>
              </a:ext>
            </a:extLst>
          </p:cNvPr>
          <p:cNvSpPr/>
          <p:nvPr/>
        </p:nvSpPr>
        <p:spPr bwMode="auto">
          <a:xfrm>
            <a:off x="1118974" y="4965792"/>
            <a:ext cx="2599140" cy="984700"/>
          </a:xfrm>
          <a:prstGeom prst="round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3200" b="1" i="0" u="none" strike="noStrike" cap="none" normalizeH="0" baseline="0">
              <a:ln>
                <a:noFill/>
              </a:ln>
              <a:solidFill>
                <a:schemeClr val="tx1"/>
              </a:solidFill>
              <a:effectLst/>
              <a:latin typeface="Arial" charset="0"/>
              <a:ea typeface="ＤＦＧ極太楷書体" pitchFamily="66" charset="-128"/>
            </a:endParaRPr>
          </a:p>
        </p:txBody>
      </p:sp>
      <p:sp>
        <p:nvSpPr>
          <p:cNvPr id="11" name="テキスト ボックス 10">
            <a:extLst>
              <a:ext uri="{FF2B5EF4-FFF2-40B4-BE49-F238E27FC236}">
                <a16:creationId xmlns:a16="http://schemas.microsoft.com/office/drawing/2014/main" id="{385CEF67-95F7-C582-962D-FF86F44B3E15}"/>
              </a:ext>
            </a:extLst>
          </p:cNvPr>
          <p:cNvSpPr txBox="1"/>
          <p:nvPr/>
        </p:nvSpPr>
        <p:spPr>
          <a:xfrm>
            <a:off x="1316703" y="5011882"/>
            <a:ext cx="2149088" cy="923330"/>
          </a:xfrm>
          <a:prstGeom prst="rect">
            <a:avLst/>
          </a:prstGeom>
          <a:noFill/>
        </p:spPr>
        <p:txBody>
          <a:bodyPr wrap="square" rtlCol="0">
            <a:spAutoFit/>
          </a:bodyPr>
          <a:lstStyle/>
          <a:p>
            <a:pPr algn="ctr"/>
            <a:r>
              <a:rPr lang="ja-JP" altLang="en-US" sz="5400" dirty="0">
                <a:solidFill>
                  <a:schemeClr val="bg1"/>
                </a:solidFill>
                <a:latin typeface="UD デジタル 教科書体 NK-B" panose="02020700000000000000" pitchFamily="18" charset="-128"/>
                <a:ea typeface="UD デジタル 教科書体 NK-B" panose="02020700000000000000" pitchFamily="18" charset="-128"/>
              </a:rPr>
              <a:t>エサウ</a:t>
            </a:r>
            <a:endParaRPr lang="en-US" altLang="ja-JP" sz="5400"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76765477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rotWithShape="1">
          <a:blip r:embed="rId3" cstate="print">
            <a:extLst>
              <a:ext uri="{28A0092B-C50C-407E-A947-70E740481C1C}">
                <a14:useLocalDpi xmlns:a14="http://schemas.microsoft.com/office/drawing/2010/main" val="0"/>
              </a:ext>
            </a:extLst>
          </a:blip>
          <a:srcRect l="4118" t="4375" r="28023" b="23542"/>
          <a:stretch/>
        </p:blipFill>
        <p:spPr>
          <a:xfrm>
            <a:off x="0" y="0"/>
            <a:ext cx="9144000" cy="6857999"/>
          </a:xfrm>
        </p:spPr>
      </p:pic>
    </p:spTree>
    <p:extLst>
      <p:ext uri="{BB962C8B-B14F-4D97-AF65-F5344CB8AC3E}">
        <p14:creationId xmlns:p14="http://schemas.microsoft.com/office/powerpoint/2010/main" val="18727302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rotWithShape="1">
          <a:blip r:embed="rId3" cstate="print">
            <a:extLst>
              <a:ext uri="{28A0092B-C50C-407E-A947-70E740481C1C}">
                <a14:useLocalDpi xmlns:a14="http://schemas.microsoft.com/office/drawing/2010/main" val="0"/>
              </a:ext>
            </a:extLst>
          </a:blip>
          <a:srcRect l="4118" t="4375" r="28023" b="23542"/>
          <a:stretch/>
        </p:blipFill>
        <p:spPr>
          <a:xfrm>
            <a:off x="0" y="0"/>
            <a:ext cx="9144000" cy="6857999"/>
          </a:xfrm>
        </p:spPr>
      </p:pic>
      <p:sp>
        <p:nvSpPr>
          <p:cNvPr id="2" name="四角形: 角を丸くする 1">
            <a:extLst>
              <a:ext uri="{FF2B5EF4-FFF2-40B4-BE49-F238E27FC236}">
                <a16:creationId xmlns:a16="http://schemas.microsoft.com/office/drawing/2014/main" id="{B69CE1B5-A16A-47D7-1C94-85EA43903417}"/>
              </a:ext>
            </a:extLst>
          </p:cNvPr>
          <p:cNvSpPr/>
          <p:nvPr/>
        </p:nvSpPr>
        <p:spPr>
          <a:xfrm>
            <a:off x="476250" y="3428999"/>
            <a:ext cx="8058150" cy="2781300"/>
          </a:xfrm>
          <a:prstGeom prst="roundRect">
            <a:avLst>
              <a:gd name="adj" fmla="val 10503"/>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7200" b="1" dirty="0"/>
          </a:p>
        </p:txBody>
      </p:sp>
      <p:sp>
        <p:nvSpPr>
          <p:cNvPr id="4" name="テキスト ボックス 3">
            <a:extLst>
              <a:ext uri="{FF2B5EF4-FFF2-40B4-BE49-F238E27FC236}">
                <a16:creationId xmlns:a16="http://schemas.microsoft.com/office/drawing/2014/main" id="{4DBDBC9F-6E97-2B17-9218-A6DBEAD7315A}"/>
              </a:ext>
            </a:extLst>
          </p:cNvPr>
          <p:cNvSpPr txBox="1"/>
          <p:nvPr/>
        </p:nvSpPr>
        <p:spPr>
          <a:xfrm>
            <a:off x="1017180" y="4813298"/>
            <a:ext cx="7109639" cy="1200329"/>
          </a:xfrm>
          <a:prstGeom prst="rect">
            <a:avLst/>
          </a:prstGeom>
          <a:noFill/>
        </p:spPr>
        <p:txBody>
          <a:bodyPr wrap="none" rtlCol="0">
            <a:spAutoFit/>
          </a:bodyPr>
          <a:lstStyle/>
          <a:p>
            <a:r>
              <a:rPr kumimoji="1" lang="ja-JP" altLang="en-US" sz="3600" dirty="0">
                <a:latin typeface="UD デジタル 教科書体 NP-B" panose="02020700000000000000" pitchFamily="18" charset="-128"/>
                <a:ea typeface="UD デジタル 教科書体 NP-B" panose="02020700000000000000" pitchFamily="18" charset="-128"/>
              </a:rPr>
              <a:t>一番上のお兄さんだけがもらえる</a:t>
            </a:r>
            <a:endParaRPr kumimoji="1" lang="en-US" altLang="ja-JP" sz="3600" dirty="0">
              <a:latin typeface="UD デジタル 教科書体 NP-B" panose="02020700000000000000" pitchFamily="18" charset="-128"/>
              <a:ea typeface="UD デジタル 教科書体 NP-B" panose="02020700000000000000" pitchFamily="18" charset="-128"/>
            </a:endParaRPr>
          </a:p>
          <a:p>
            <a:r>
              <a:rPr kumimoji="1" lang="ja-JP" altLang="en-US" sz="3600" dirty="0">
                <a:latin typeface="UD デジタル 教科書体 NP-B" panose="02020700000000000000" pitchFamily="18" charset="-128"/>
                <a:ea typeface="UD デジタル 教科書体 NP-B" panose="02020700000000000000" pitchFamily="18" charset="-128"/>
              </a:rPr>
              <a:t>神様からのおくりもの</a:t>
            </a:r>
          </a:p>
        </p:txBody>
      </p:sp>
      <p:grpSp>
        <p:nvGrpSpPr>
          <p:cNvPr id="10" name="グループ化 9">
            <a:extLst>
              <a:ext uri="{FF2B5EF4-FFF2-40B4-BE49-F238E27FC236}">
                <a16:creationId xmlns:a16="http://schemas.microsoft.com/office/drawing/2014/main" id="{CB4E0EB6-DBE0-CB4E-5B82-B49F806AEFCD}"/>
              </a:ext>
            </a:extLst>
          </p:cNvPr>
          <p:cNvGrpSpPr/>
          <p:nvPr/>
        </p:nvGrpSpPr>
        <p:grpSpPr>
          <a:xfrm>
            <a:off x="2400300" y="3529156"/>
            <a:ext cx="4324350" cy="1310577"/>
            <a:chOff x="2400300" y="3656156"/>
            <a:chExt cx="4324350" cy="1310577"/>
          </a:xfrm>
        </p:grpSpPr>
        <p:sp>
          <p:nvSpPr>
            <p:cNvPr id="3" name="テキスト ボックス 2">
              <a:extLst>
                <a:ext uri="{FF2B5EF4-FFF2-40B4-BE49-F238E27FC236}">
                  <a16:creationId xmlns:a16="http://schemas.microsoft.com/office/drawing/2014/main" id="{095A7C09-1B47-9D70-1C6A-3BEDF1F8422C}"/>
                </a:ext>
              </a:extLst>
            </p:cNvPr>
            <p:cNvSpPr txBox="1"/>
            <p:nvPr/>
          </p:nvSpPr>
          <p:spPr>
            <a:xfrm>
              <a:off x="2400300" y="3951070"/>
              <a:ext cx="4324350" cy="1015663"/>
            </a:xfrm>
            <a:prstGeom prst="rect">
              <a:avLst/>
            </a:prstGeom>
            <a:noFill/>
          </p:spPr>
          <p:txBody>
            <a:bodyPr wrap="square" rtlCol="0">
              <a:spAutoFit/>
            </a:bodyPr>
            <a:lstStyle/>
            <a:p>
              <a:pPr algn="ctr"/>
              <a:r>
                <a:rPr kumimoji="1" lang="ja-JP" altLang="en-US" sz="6000" dirty="0">
                  <a:latin typeface="UD デジタル 教科書体 NP-B" panose="02020700000000000000" pitchFamily="18" charset="-128"/>
                  <a:ea typeface="UD デジタル 教科書体 NP-B" panose="02020700000000000000" pitchFamily="18" charset="-128"/>
                </a:rPr>
                <a:t>長子の特権</a:t>
              </a:r>
            </a:p>
          </p:txBody>
        </p:sp>
        <p:sp>
          <p:nvSpPr>
            <p:cNvPr id="7" name="テキスト ボックス 6">
              <a:extLst>
                <a:ext uri="{FF2B5EF4-FFF2-40B4-BE49-F238E27FC236}">
                  <a16:creationId xmlns:a16="http://schemas.microsoft.com/office/drawing/2014/main" id="{C6545B06-4600-BDF1-581B-3CCA1E0B5664}"/>
                </a:ext>
              </a:extLst>
            </p:cNvPr>
            <p:cNvSpPr txBox="1"/>
            <p:nvPr/>
          </p:nvSpPr>
          <p:spPr>
            <a:xfrm>
              <a:off x="2768600" y="3656156"/>
              <a:ext cx="1320800" cy="400110"/>
            </a:xfrm>
            <a:prstGeom prst="rect">
              <a:avLst/>
            </a:prstGeom>
            <a:noFill/>
          </p:spPr>
          <p:txBody>
            <a:bodyPr wrap="square">
              <a:spAutoFit/>
            </a:bodyPr>
            <a:lstStyle/>
            <a:p>
              <a:r>
                <a:rPr kumimoji="1" lang="ja-JP" altLang="en-US" sz="2000" dirty="0">
                  <a:latin typeface="UD デジタル 教科書体 NP-B" panose="02020700000000000000" pitchFamily="18" charset="-128"/>
                  <a:ea typeface="UD デジタル 教科書体 NP-B" panose="02020700000000000000" pitchFamily="18" charset="-128"/>
                </a:rPr>
                <a:t>ちょうし</a:t>
              </a:r>
              <a:endParaRPr lang="ja-JP" altLang="en-US" sz="2000" dirty="0"/>
            </a:p>
          </p:txBody>
        </p:sp>
        <p:sp>
          <p:nvSpPr>
            <p:cNvPr id="9" name="テキスト ボックス 8">
              <a:extLst>
                <a:ext uri="{FF2B5EF4-FFF2-40B4-BE49-F238E27FC236}">
                  <a16:creationId xmlns:a16="http://schemas.microsoft.com/office/drawing/2014/main" id="{6731B501-0484-478C-4B8E-A871389DEF1A}"/>
                </a:ext>
              </a:extLst>
            </p:cNvPr>
            <p:cNvSpPr txBox="1"/>
            <p:nvPr/>
          </p:nvSpPr>
          <p:spPr>
            <a:xfrm>
              <a:off x="4981575" y="3661564"/>
              <a:ext cx="1320800" cy="400110"/>
            </a:xfrm>
            <a:prstGeom prst="rect">
              <a:avLst/>
            </a:prstGeom>
            <a:noFill/>
          </p:spPr>
          <p:txBody>
            <a:bodyPr wrap="square">
              <a:spAutoFit/>
            </a:bodyPr>
            <a:lstStyle/>
            <a:p>
              <a:r>
                <a:rPr kumimoji="1" lang="ja-JP" altLang="en-US" sz="2000" dirty="0">
                  <a:latin typeface="UD デジタル 教科書体 NP-B" panose="02020700000000000000" pitchFamily="18" charset="-128"/>
                  <a:ea typeface="UD デジタル 教科書体 NP-B" panose="02020700000000000000" pitchFamily="18" charset="-128"/>
                </a:rPr>
                <a:t>とっけん</a:t>
              </a:r>
              <a:endParaRPr lang="ja-JP" altLang="en-US" sz="2000" dirty="0"/>
            </a:p>
          </p:txBody>
        </p:sp>
      </p:grpSp>
    </p:spTree>
    <p:extLst>
      <p:ext uri="{BB962C8B-B14F-4D97-AF65-F5344CB8AC3E}">
        <p14:creationId xmlns:p14="http://schemas.microsoft.com/office/powerpoint/2010/main" val="13628822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2D609977-0FFE-2468-A0C5-F970374503A5}"/>
              </a:ext>
            </a:extLst>
          </p:cNvPr>
          <p:cNvPicPr>
            <a:picLocks noGrp="1" noChangeAspect="1"/>
          </p:cNvPicPr>
          <p:nvPr>
            <p:ph sz="half" idx="1"/>
          </p:nvPr>
        </p:nvPicPr>
        <p:blipFill rotWithShape="1">
          <a:blip r:embed="rId3" cstate="print">
            <a:extLst>
              <a:ext uri="{28A0092B-C50C-407E-A947-70E740481C1C}">
                <a14:useLocalDpi xmlns:a14="http://schemas.microsoft.com/office/drawing/2010/main" val="0"/>
              </a:ext>
            </a:extLst>
          </a:blip>
          <a:srcRect l="37809" t="29676" b="1"/>
          <a:stretch/>
        </p:blipFill>
        <p:spPr>
          <a:xfrm>
            <a:off x="2917370" y="1886857"/>
            <a:ext cx="6226629" cy="4971143"/>
          </a:xfrm>
          <a:prstGeom prst="ellipse">
            <a:avLst/>
          </a:prstGeom>
          <a:ln w="63500" cap="rnd">
            <a:noFill/>
          </a:ln>
          <a:effectLst>
            <a:softEdge rad="127000"/>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4764994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2D609977-0FFE-2468-A0C5-F970374503A5}"/>
              </a:ext>
            </a:extLst>
          </p:cNvPr>
          <p:cNvPicPr>
            <a:picLocks noGrp="1" noChangeAspect="1"/>
          </p:cNvPicPr>
          <p:nvPr>
            <p:ph sz="half" idx="1"/>
          </p:nvPr>
        </p:nvPicPr>
        <p:blipFill rotWithShape="1">
          <a:blip r:embed="rId3" cstate="print">
            <a:extLst>
              <a:ext uri="{28A0092B-C50C-407E-A947-70E740481C1C}">
                <a14:useLocalDpi xmlns:a14="http://schemas.microsoft.com/office/drawing/2010/main" val="0"/>
              </a:ext>
            </a:extLst>
          </a:blip>
          <a:srcRect l="8671" t="2985"/>
          <a:stretch/>
        </p:blipFill>
        <p:spPr>
          <a:xfrm>
            <a:off x="0" y="0"/>
            <a:ext cx="9144000" cy="6858000"/>
          </a:xfrm>
        </p:spPr>
      </p:pic>
    </p:spTree>
    <p:extLst>
      <p:ext uri="{BB962C8B-B14F-4D97-AF65-F5344CB8AC3E}">
        <p14:creationId xmlns:p14="http://schemas.microsoft.com/office/powerpoint/2010/main" val="13345538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710014" y="0"/>
            <a:ext cx="9854015" cy="6957392"/>
          </a:xfrm>
        </p:spPr>
      </p:pic>
    </p:spTree>
    <p:extLst>
      <p:ext uri="{BB962C8B-B14F-4D97-AF65-F5344CB8AC3E}">
        <p14:creationId xmlns:p14="http://schemas.microsoft.com/office/powerpoint/2010/main" val="323897302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435</TotalTime>
  <Words>1238</Words>
  <PresentationFormat>画面に合わせる (4:3)</PresentationFormat>
  <Paragraphs>147</Paragraphs>
  <Slides>17</Slides>
  <Notes>17</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17</vt:i4>
      </vt:variant>
    </vt:vector>
  </HeadingPairs>
  <TitlesOfParts>
    <vt:vector size="25" baseType="lpstr">
      <vt:lpstr>UD デジタル 教科書体 NK-B</vt:lpstr>
      <vt:lpstr>UD デジタル 教科書体 NP-B</vt:lpstr>
      <vt:lpstr>游ゴシック</vt:lpstr>
      <vt:lpstr>游明朝</vt:lpstr>
      <vt:lpstr>Arial</vt:lpstr>
      <vt:lpstr>Calibri</vt:lpstr>
      <vt:lpstr>Calibri Light</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2022-06-20T00:56:04Z</dcterms:created>
  <dcterms:modified xsi:type="dcterms:W3CDTF">2022-09-29T10:22:36Z</dcterms:modified>
</cp:coreProperties>
</file>