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71" r:id="rId2"/>
    <p:sldId id="328" r:id="rId3"/>
    <p:sldId id="337" r:id="rId4"/>
    <p:sldId id="320" r:id="rId5"/>
    <p:sldId id="321" r:id="rId6"/>
    <p:sldId id="338" r:id="rId7"/>
    <p:sldId id="323" r:id="rId8"/>
    <p:sldId id="339" r:id="rId9"/>
    <p:sldId id="324" r:id="rId10"/>
    <p:sldId id="340" r:id="rId11"/>
    <p:sldId id="341" r:id="rId12"/>
    <p:sldId id="326" r:id="rId13"/>
    <p:sldId id="327" r:id="rId14"/>
    <p:sldId id="325" r:id="rId15"/>
  </p:sldIdLst>
  <p:sldSz cx="9144000" cy="6858000" type="screen4x3"/>
  <p:notesSz cx="10158413" cy="7023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F59319-68AA-4186-BD21-D89332C62C3A}" v="3" dt="2022-08-22T02:32:05.3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706" autoAdjust="0"/>
  </p:normalViewPr>
  <p:slideViewPr>
    <p:cSldViewPr snapToGrid="0">
      <p:cViewPr varScale="1">
        <p:scale>
          <a:sx n="76" d="100"/>
          <a:sy n="76" d="100"/>
        </p:scale>
        <p:origin x="1496"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userId="CPsJRF4cyR38UmaNZbO9zfUi+OzqLuL8WYdzdwLD5g0=" providerId="None" clId="Web-{69F59319-68AA-4186-BD21-D89332C62C3A}"/>
    <pc:docChg chg="modSld">
      <pc:chgData name="根本園花" userId="CPsJRF4cyR38UmaNZbO9zfUi+OzqLuL8WYdzdwLD5g0=" providerId="None" clId="Web-{69F59319-68AA-4186-BD21-D89332C62C3A}" dt="2022-08-22T02:32:05.364" v="2" actId="14100"/>
      <pc:docMkLst>
        <pc:docMk/>
      </pc:docMkLst>
      <pc:sldChg chg="modSp">
        <pc:chgData name="根本園花" userId="CPsJRF4cyR38UmaNZbO9zfUi+OzqLuL8WYdzdwLD5g0=" providerId="None" clId="Web-{69F59319-68AA-4186-BD21-D89332C62C3A}" dt="2022-08-22T02:32:05.364" v="2" actId="14100"/>
        <pc:sldMkLst>
          <pc:docMk/>
          <pc:sldMk cId="2526819240" sldId="271"/>
        </pc:sldMkLst>
        <pc:picChg chg="mod">
          <ac:chgData name="根本園花" userId="CPsJRF4cyR38UmaNZbO9zfUi+OzqLuL8WYdzdwLD5g0=" providerId="None" clId="Web-{69F59319-68AA-4186-BD21-D89332C62C3A}" dt="2022-08-22T02:32:05.364" v="2" actId="14100"/>
          <ac:picMkLst>
            <pc:docMk/>
            <pc:sldMk cId="2526819240" sldId="271"/>
            <ac:picMk id="5"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401979" cy="352375"/>
          </a:xfrm>
          <a:prstGeom prst="rect">
            <a:avLst/>
          </a:prstGeom>
        </p:spPr>
        <p:txBody>
          <a:bodyPr vert="horz" lIns="98179" tIns="49090" rIns="98179" bIns="49090" rtlCol="0"/>
          <a:lstStyle>
            <a:lvl1pPr algn="l">
              <a:defRPr sz="1300"/>
            </a:lvl1pPr>
          </a:lstStyle>
          <a:p>
            <a:endParaRPr kumimoji="1" lang="ja-JP" altLang="en-US"/>
          </a:p>
        </p:txBody>
      </p:sp>
      <p:sp>
        <p:nvSpPr>
          <p:cNvPr id="3" name="日付プレースホルダー 2"/>
          <p:cNvSpPr>
            <a:spLocks noGrp="1"/>
          </p:cNvSpPr>
          <p:nvPr>
            <p:ph type="dt" idx="1"/>
          </p:nvPr>
        </p:nvSpPr>
        <p:spPr>
          <a:xfrm>
            <a:off x="5754083" y="0"/>
            <a:ext cx="4401979" cy="352375"/>
          </a:xfrm>
          <a:prstGeom prst="rect">
            <a:avLst/>
          </a:prstGeom>
        </p:spPr>
        <p:txBody>
          <a:bodyPr vert="horz" lIns="98179" tIns="49090" rIns="98179" bIns="49090" rtlCol="0"/>
          <a:lstStyle>
            <a:lvl1pPr algn="r">
              <a:defRPr sz="1300"/>
            </a:lvl1pPr>
          </a:lstStyle>
          <a:p>
            <a:fld id="{92C6B813-6DC9-4D57-A91C-F444577B31E3}" type="datetimeFigureOut">
              <a:rPr kumimoji="1" lang="ja-JP" altLang="en-US" smtClean="0"/>
              <a:t>2022/9/16</a:t>
            </a:fld>
            <a:endParaRPr kumimoji="1" lang="ja-JP" altLang="en-US"/>
          </a:p>
        </p:txBody>
      </p:sp>
      <p:sp>
        <p:nvSpPr>
          <p:cNvPr id="4" name="スライド イメージ プレースホルダー 3"/>
          <p:cNvSpPr>
            <a:spLocks noGrp="1" noRot="1" noChangeAspect="1"/>
          </p:cNvSpPr>
          <p:nvPr>
            <p:ph type="sldImg" idx="2"/>
          </p:nvPr>
        </p:nvSpPr>
        <p:spPr>
          <a:xfrm>
            <a:off x="3498850" y="877888"/>
            <a:ext cx="3160713" cy="2370137"/>
          </a:xfrm>
          <a:prstGeom prst="rect">
            <a:avLst/>
          </a:prstGeom>
          <a:noFill/>
          <a:ln w="12700">
            <a:solidFill>
              <a:prstClr val="black"/>
            </a:solidFill>
          </a:ln>
        </p:spPr>
        <p:txBody>
          <a:bodyPr vert="horz" lIns="98179" tIns="49090" rIns="98179" bIns="49090" rtlCol="0" anchor="ctr"/>
          <a:lstStyle/>
          <a:p>
            <a:endParaRPr lang="ja-JP" altLang="en-US"/>
          </a:p>
        </p:txBody>
      </p:sp>
      <p:sp>
        <p:nvSpPr>
          <p:cNvPr id="5" name="ノート プレースホルダー 4"/>
          <p:cNvSpPr>
            <a:spLocks noGrp="1"/>
          </p:cNvSpPr>
          <p:nvPr>
            <p:ph type="body" sz="quarter" idx="3"/>
          </p:nvPr>
        </p:nvSpPr>
        <p:spPr>
          <a:xfrm>
            <a:off x="1015842" y="3379866"/>
            <a:ext cx="8126730" cy="2765346"/>
          </a:xfrm>
          <a:prstGeom prst="rect">
            <a:avLst/>
          </a:prstGeom>
        </p:spPr>
        <p:txBody>
          <a:bodyPr vert="horz" lIns="98179" tIns="49090" rIns="98179" bIns="4909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670726"/>
            <a:ext cx="4401979" cy="352374"/>
          </a:xfrm>
          <a:prstGeom prst="rect">
            <a:avLst/>
          </a:prstGeom>
        </p:spPr>
        <p:txBody>
          <a:bodyPr vert="horz" lIns="98179" tIns="49090" rIns="98179" bIns="49090"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5754083" y="6670726"/>
            <a:ext cx="4401979" cy="352374"/>
          </a:xfrm>
          <a:prstGeom prst="rect">
            <a:avLst/>
          </a:prstGeom>
        </p:spPr>
        <p:txBody>
          <a:bodyPr vert="horz" lIns="98179" tIns="49090" rIns="98179" bIns="49090" rtlCol="0" anchor="b"/>
          <a:lstStyle>
            <a:lvl1pPr algn="r">
              <a:defRPr sz="1300"/>
            </a:lvl1pPr>
          </a:lstStyle>
          <a:p>
            <a:fld id="{15258888-5D9A-4BE4-8997-5D5350559B43}" type="slidenum">
              <a:rPr kumimoji="1" lang="ja-JP" altLang="en-US" smtClean="0"/>
              <a:t>‹#›</a:t>
            </a:fld>
            <a:endParaRPr kumimoji="1" lang="ja-JP" altLang="en-US"/>
          </a:p>
        </p:txBody>
      </p:sp>
    </p:spTree>
    <p:extLst>
      <p:ext uri="{BB962C8B-B14F-4D97-AF65-F5344CB8AC3E}">
        <p14:creationId xmlns:p14="http://schemas.microsoft.com/office/powerpoint/2010/main" val="329571803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今日のお話は「出エジプトと神の奇跡」です。</a:t>
            </a:r>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r>
              <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rPr>
              <a:t> </a:t>
            </a:r>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defTabSz="981791">
              <a:defRPr/>
            </a:pPr>
            <a:endParaRPr kumimoji="1" lang="en-US" altLang="ja-JP" dirty="0">
              <a:latin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エジプトの軍隊から逃れることができたイスラエル民族は、そのまま、カナンを目指して歩き続けました。</a:t>
            </a:r>
            <a:endParaRPr kumimoji="1" lang="en-US" altLang="ja-JP" dirty="0"/>
          </a:p>
          <a:p>
            <a:endParaRPr kumimoji="1" lang="en-US" altLang="ja-JP" dirty="0"/>
          </a:p>
          <a:p>
            <a:r>
              <a:rPr kumimoji="1" lang="ja-JP" altLang="en-US" dirty="0"/>
              <a:t>一日中歩き続けるのもとても大変です。</a:t>
            </a:r>
            <a:endParaRPr kumimoji="1" lang="en-US" altLang="ja-JP" dirty="0"/>
          </a:p>
          <a:p>
            <a:endParaRPr kumimoji="1" lang="en-US" altLang="ja-JP" dirty="0"/>
          </a:p>
          <a:p>
            <a:r>
              <a:rPr kumimoji="1" lang="ja-JP" altLang="en-US" dirty="0"/>
              <a:t>イスラエルの民たちは、口々に「お腹がすいた！」と文句を言い始めました。</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15258888-5D9A-4BE4-8997-5D5350559B43}" type="slidenum">
              <a:rPr kumimoji="1" lang="ja-JP" altLang="en-US" smtClean="0"/>
              <a:t>10</a:t>
            </a:fld>
            <a:endParaRPr kumimoji="1" lang="ja-JP" altLang="en-US"/>
          </a:p>
        </p:txBody>
      </p:sp>
    </p:spTree>
    <p:extLst>
      <p:ext uri="{BB962C8B-B14F-4D97-AF65-F5344CB8AC3E}">
        <p14:creationId xmlns:p14="http://schemas.microsoft.com/office/powerpoint/2010/main" val="3950709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en-US" sz="1200" dirty="0">
                <a:latin typeface="游明朝" panose="02020400000000000000" pitchFamily="18" charset="-128"/>
                <a:ea typeface="ＭＳ Ｐゴシック" panose="020B0600070205080204" pitchFamily="50" charset="-128"/>
                <a:cs typeface="ＭＳ Ｐゴシック" panose="020B0600070205080204" pitchFamily="50" charset="-128"/>
              </a:rPr>
              <a:t>そこで神様は、おなかをすかせたイスラエル民族に、「マナ」という食べ物をお与えになりました。</a:t>
            </a:r>
            <a:endParaRPr lang="en-US" altLang="ja-JP" sz="12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algn="just" fontAlgn="base"/>
            <a:endParaRPr lang="en-US" altLang="ja-JP" sz="12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algn="just" fontAlgn="base"/>
            <a:r>
              <a:rPr lang="ja-JP" altLang="en-US" sz="1200" dirty="0">
                <a:latin typeface="游明朝" panose="02020400000000000000" pitchFamily="18" charset="-128"/>
                <a:ea typeface="ＭＳ Ｐゴシック" panose="020B0600070205080204" pitchFamily="50" charset="-128"/>
                <a:cs typeface="ＭＳ Ｐゴシック" panose="020B0600070205080204" pitchFamily="50" charset="-128"/>
              </a:rPr>
              <a:t>「マナ」はみつの入った菓子パンのような味がする食べ物です。</a:t>
            </a:r>
            <a:endParaRPr lang="en-US" altLang="ja-JP" sz="12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algn="just" fontAlgn="base"/>
            <a:endParaRPr lang="en-US" altLang="ja-JP" sz="12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algn="just" fontAlgn="base"/>
            <a:r>
              <a:rPr lang="ja-JP" altLang="en-US" sz="1200" dirty="0">
                <a:latin typeface="游明朝" panose="02020400000000000000" pitchFamily="18" charset="-128"/>
                <a:ea typeface="ＭＳ Ｐゴシック" panose="020B0600070205080204" pitchFamily="50" charset="-128"/>
                <a:cs typeface="ＭＳ Ｐゴシック" panose="020B0600070205080204" pitchFamily="50" charset="-128"/>
              </a:rPr>
              <a:t>神様は、このように、イスラエル民族がカナンにいくことができるように、常に見守っておられました。</a:t>
            </a:r>
            <a:endParaRPr lang="en-US" altLang="ja-JP" sz="12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15258888-5D9A-4BE4-8997-5D5350559B43}" type="slidenum">
              <a:rPr kumimoji="1" lang="ja-JP" altLang="en-US" smtClean="0"/>
              <a:t>11</a:t>
            </a:fld>
            <a:endParaRPr kumimoji="1" lang="ja-JP" altLang="en-US"/>
          </a:p>
        </p:txBody>
      </p:sp>
    </p:spTree>
    <p:extLst>
      <p:ext uri="{BB962C8B-B14F-4D97-AF65-F5344CB8AC3E}">
        <p14:creationId xmlns:p14="http://schemas.microsoft.com/office/powerpoint/2010/main" val="12718269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498850" y="877888"/>
            <a:ext cx="3160713" cy="2370137"/>
          </a:xfrm>
        </p:spPr>
      </p:sp>
      <p:sp>
        <p:nvSpPr>
          <p:cNvPr id="3" name="ノート プレースホルダー 2"/>
          <p:cNvSpPr>
            <a:spLocks noGrp="1"/>
          </p:cNvSpPr>
          <p:nvPr>
            <p:ph type="body" idx="1"/>
          </p:nvPr>
        </p:nvSpPr>
        <p:spPr/>
        <p:txBody>
          <a:bodyPr/>
          <a:lstStyle/>
          <a:p>
            <a:pPr defTabSz="981791">
              <a:defRPr/>
            </a:pPr>
            <a:r>
              <a:rPr lang="ja-JP" altLang="ja-JP" sz="1900" dirty="0">
                <a:latin typeface="ＭＳ Ｐゴシック" panose="020B0600070205080204" pitchFamily="50" charset="-128"/>
                <a:ea typeface="游明朝" panose="02020400000000000000" pitchFamily="18" charset="-128"/>
              </a:rPr>
              <a:t>そうして、イスラエルの人々は、シナイの荒野に着き</a:t>
            </a:r>
            <a:r>
              <a:rPr lang="ja-JP" altLang="en-US" sz="1900" dirty="0">
                <a:latin typeface="ＭＳ Ｐゴシック" panose="020B0600070205080204" pitchFamily="50" charset="-128"/>
                <a:ea typeface="游明朝" panose="02020400000000000000" pitchFamily="18" charset="-128"/>
              </a:rPr>
              <a:t>ました。</a:t>
            </a:r>
            <a:endParaRPr lang="en-US" altLang="ja-JP" sz="1900" dirty="0">
              <a:latin typeface="ＭＳ Ｐゴシック" panose="020B0600070205080204" pitchFamily="50" charset="-128"/>
              <a:ea typeface="游明朝" panose="02020400000000000000" pitchFamily="18" charset="-128"/>
            </a:endParaRPr>
          </a:p>
          <a:p>
            <a:pPr defTabSz="981791">
              <a:defRPr/>
            </a:pPr>
            <a:endParaRPr lang="en-US" altLang="ja-JP" sz="1900" dirty="0">
              <a:latin typeface="ＭＳ Ｐゴシック" panose="020B0600070205080204" pitchFamily="50" charset="-128"/>
              <a:ea typeface="游明朝" panose="02020400000000000000" pitchFamily="18" charset="-128"/>
            </a:endParaRPr>
          </a:p>
          <a:p>
            <a:pPr defTabSz="981791">
              <a:defRPr/>
            </a:pPr>
            <a:r>
              <a:rPr lang="ja-JP" altLang="en-US" sz="1900" dirty="0">
                <a:latin typeface="ＭＳ Ｐゴシック" panose="020B0600070205080204" pitchFamily="50" charset="-128"/>
                <a:ea typeface="游明朝" panose="02020400000000000000" pitchFamily="18" charset="-128"/>
              </a:rPr>
              <a:t>すると</a:t>
            </a:r>
            <a:r>
              <a:rPr lang="ja-JP" altLang="ja-JP" sz="1900" dirty="0">
                <a:latin typeface="ＭＳ Ｐゴシック" panose="020B0600070205080204" pitchFamily="50" charset="-128"/>
                <a:ea typeface="游明朝" panose="02020400000000000000" pitchFamily="18" charset="-128"/>
              </a:rPr>
              <a:t>神様はモーセに、「シナイ山に登りなさい」と言われました。</a:t>
            </a:r>
            <a:endParaRPr lang="en-US" altLang="ja-JP" sz="1900" dirty="0">
              <a:latin typeface="ＭＳ Ｐゴシック" panose="020B0600070205080204" pitchFamily="50" charset="-128"/>
              <a:ea typeface="游明朝" panose="02020400000000000000" pitchFamily="18" charset="-128"/>
            </a:endParaRPr>
          </a:p>
          <a:p>
            <a:pPr defTabSz="981791">
              <a:defRPr/>
            </a:pPr>
            <a:endParaRPr lang="en-US" altLang="ja-JP" sz="1900" dirty="0">
              <a:latin typeface="ＭＳ Ｐゴシック" panose="020B0600070205080204" pitchFamily="50" charset="-128"/>
              <a:ea typeface="游明朝" panose="02020400000000000000" pitchFamily="18" charset="-128"/>
            </a:endParaRPr>
          </a:p>
          <a:p>
            <a:pPr defTabSz="981791">
              <a:defRPr/>
            </a:pPr>
            <a:r>
              <a:rPr lang="ja-JP" altLang="ja-JP" sz="1900" dirty="0">
                <a:latin typeface="ＭＳ Ｐゴシック" panose="020B0600070205080204" pitchFamily="50" charset="-128"/>
                <a:ea typeface="游明朝" panose="02020400000000000000" pitchFamily="18" charset="-128"/>
              </a:rPr>
              <a:t>モーセは、シナイ山に登り、</a:t>
            </a:r>
            <a:r>
              <a:rPr lang="en-US" altLang="ja-JP" sz="1900" dirty="0">
                <a:latin typeface="ＭＳ Ｐゴシック" panose="020B0600070205080204" pitchFamily="50" charset="-128"/>
                <a:ea typeface="游明朝" panose="02020400000000000000" pitchFamily="18" charset="-128"/>
              </a:rPr>
              <a:t>40</a:t>
            </a:r>
            <a:r>
              <a:rPr lang="ja-JP" altLang="ja-JP" sz="1900" dirty="0">
                <a:latin typeface="ＭＳ Ｐゴシック" panose="020B0600070205080204" pitchFamily="50" charset="-128"/>
                <a:ea typeface="游明朝" panose="02020400000000000000" pitchFamily="18" charset="-128"/>
              </a:rPr>
              <a:t>日間、イスラエルの人々の為に命がけで祈り続けました。</a:t>
            </a: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12</a:t>
            </a:fld>
            <a:endParaRPr kumimoji="1" lang="ja-JP" altLang="en-US"/>
          </a:p>
        </p:txBody>
      </p:sp>
    </p:spTree>
    <p:extLst>
      <p:ext uri="{BB962C8B-B14F-4D97-AF65-F5344CB8AC3E}">
        <p14:creationId xmlns:p14="http://schemas.microsoft.com/office/powerpoint/2010/main" val="2948145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498850" y="877888"/>
            <a:ext cx="3160713" cy="2370137"/>
          </a:xfrm>
        </p:spPr>
      </p:sp>
      <p:sp>
        <p:nvSpPr>
          <p:cNvPr id="3" name="ノート プレースホルダー 2"/>
          <p:cNvSpPr>
            <a:spLocks noGrp="1"/>
          </p:cNvSpPr>
          <p:nvPr>
            <p:ph type="body" idx="1"/>
          </p:nvPr>
        </p:nvSpPr>
        <p:spPr/>
        <p:txBody>
          <a:bodyPr/>
          <a:lstStyle/>
          <a:p>
            <a:pPr defTabSz="981791">
              <a:defRPr/>
            </a:pPr>
            <a:r>
              <a:rPr lang="ja-JP" altLang="en-US" sz="1300" dirty="0">
                <a:latin typeface="ＭＳ Ｐゴシック" panose="020B0600070205080204" pitchFamily="50" charset="-128"/>
                <a:ea typeface="游明朝" panose="02020400000000000000" pitchFamily="18" charset="-128"/>
              </a:rPr>
              <a:t>そのモーセの切なる祈りは神様に届きました。</a:t>
            </a:r>
            <a:endParaRPr lang="en-US" altLang="ja-JP" sz="1300" dirty="0">
              <a:latin typeface="ＭＳ Ｐゴシック" panose="020B0600070205080204" pitchFamily="50" charset="-128"/>
              <a:ea typeface="游明朝" panose="02020400000000000000" pitchFamily="18" charset="-128"/>
            </a:endParaRPr>
          </a:p>
          <a:p>
            <a:pPr defTabSz="981791">
              <a:defRPr/>
            </a:pPr>
            <a:endParaRPr lang="en-US" altLang="ja-JP" sz="1300" dirty="0">
              <a:latin typeface="ＭＳ Ｐゴシック" panose="020B0600070205080204" pitchFamily="50" charset="-128"/>
              <a:ea typeface="游明朝" panose="02020400000000000000" pitchFamily="18" charset="-128"/>
            </a:endParaRPr>
          </a:p>
          <a:p>
            <a:pPr defTabSz="981791">
              <a:defRPr/>
            </a:pPr>
            <a:r>
              <a:rPr lang="ja-JP" altLang="en-US" sz="1300" dirty="0">
                <a:latin typeface="ＭＳ Ｐゴシック" panose="020B0600070205080204" pitchFamily="50" charset="-128"/>
                <a:ea typeface="游明朝" panose="02020400000000000000" pitchFamily="18" charset="-128"/>
              </a:rPr>
              <a:t>そして、</a:t>
            </a:r>
            <a:r>
              <a:rPr lang="ja-JP" altLang="ja-JP" sz="1300" dirty="0">
                <a:latin typeface="ＭＳ Ｐゴシック" panose="020B0600070205080204" pitchFamily="50" charset="-128"/>
                <a:ea typeface="游明朝" panose="02020400000000000000" pitchFamily="18" charset="-128"/>
              </a:rPr>
              <a:t>神様は、モーセに</a:t>
            </a:r>
            <a:r>
              <a:rPr lang="en-US" altLang="ja-JP" sz="1300" dirty="0">
                <a:latin typeface="ＭＳ Ｐゴシック" panose="020B0600070205080204" pitchFamily="50" charset="-128"/>
                <a:ea typeface="游明朝" panose="02020400000000000000" pitchFamily="18" charset="-128"/>
              </a:rPr>
              <a:t>10</a:t>
            </a:r>
            <a:r>
              <a:rPr lang="ja-JP" altLang="en-US" sz="1300" dirty="0">
                <a:latin typeface="ＭＳ Ｐゴシック" panose="020B0600070205080204" pitchFamily="50" charset="-128"/>
                <a:ea typeface="游明朝" panose="02020400000000000000" pitchFamily="18" charset="-128"/>
              </a:rPr>
              <a:t>の約束を、石に刻んで、渡しました。</a:t>
            </a:r>
            <a:endParaRPr lang="en-US" altLang="ja-JP" sz="1300" dirty="0">
              <a:latin typeface="ＭＳ Ｐゴシック" panose="020B0600070205080204" pitchFamily="50" charset="-128"/>
              <a:ea typeface="游明朝" panose="02020400000000000000" pitchFamily="18" charset="-128"/>
            </a:endParaRPr>
          </a:p>
          <a:p>
            <a:pPr defTabSz="981791">
              <a:defRPr/>
            </a:pPr>
            <a:endParaRPr lang="en-US" altLang="ja-JP" sz="1300" dirty="0">
              <a:latin typeface="ＭＳ Ｐゴシック" panose="020B0600070205080204" pitchFamily="50" charset="-128"/>
              <a:ea typeface="游明朝" panose="02020400000000000000" pitchFamily="18" charset="-128"/>
            </a:endParaRPr>
          </a:p>
          <a:p>
            <a:pPr defTabSz="981791">
              <a:defRPr/>
            </a:pPr>
            <a:r>
              <a:rPr lang="ja-JP" altLang="en-US" sz="1300" dirty="0">
                <a:latin typeface="ＭＳ Ｐゴシック" panose="020B0600070205080204" pitchFamily="50" charset="-128"/>
                <a:ea typeface="游明朝" panose="02020400000000000000" pitchFamily="18" charset="-128"/>
              </a:rPr>
              <a:t>これを「</a:t>
            </a:r>
            <a:r>
              <a:rPr lang="ja-JP" altLang="ja-JP" sz="1300" dirty="0">
                <a:latin typeface="ＭＳ Ｐゴシック" panose="020B0600070205080204" pitchFamily="50" charset="-128"/>
                <a:ea typeface="游明朝" panose="02020400000000000000" pitchFamily="18" charset="-128"/>
              </a:rPr>
              <a:t>十戒</a:t>
            </a:r>
            <a:r>
              <a:rPr lang="ja-JP" altLang="en-US" sz="1300" dirty="0">
                <a:latin typeface="ＭＳ Ｐゴシック" panose="020B0600070205080204" pitchFamily="50" charset="-128"/>
                <a:ea typeface="游明朝" panose="02020400000000000000" pitchFamily="18" charset="-128"/>
              </a:rPr>
              <a:t>」</a:t>
            </a:r>
            <a:r>
              <a:rPr lang="ja-JP" altLang="ja-JP" sz="1300" dirty="0">
                <a:latin typeface="ＭＳ Ｐゴシック" panose="020B0600070205080204" pitchFamily="50" charset="-128"/>
                <a:ea typeface="游明朝" panose="02020400000000000000" pitchFamily="18" charset="-128"/>
              </a:rPr>
              <a:t>とい</a:t>
            </a:r>
            <a:r>
              <a:rPr lang="ja-JP" altLang="en-US" sz="1300" dirty="0">
                <a:latin typeface="ＭＳ Ｐゴシック" panose="020B0600070205080204" pitchFamily="50" charset="-128"/>
                <a:ea typeface="游明朝" panose="02020400000000000000" pitchFamily="18" charset="-128"/>
              </a:rPr>
              <a:t>います。</a:t>
            </a:r>
            <a:endParaRPr lang="en-US" altLang="ja-JP" sz="1300" dirty="0">
              <a:latin typeface="ＭＳ Ｐゴシック" panose="020B0600070205080204" pitchFamily="50" charset="-128"/>
              <a:ea typeface="游明朝" panose="02020400000000000000" pitchFamily="18" charset="-128"/>
            </a:endParaRPr>
          </a:p>
          <a:p>
            <a:pPr defTabSz="981791">
              <a:defRPr/>
            </a:pPr>
            <a:endParaRPr lang="en-US" altLang="ja-JP" sz="1300" dirty="0">
              <a:latin typeface="ＭＳ Ｐゴシック" panose="020B0600070205080204" pitchFamily="50" charset="-128"/>
              <a:ea typeface="游明朝" panose="02020400000000000000" pitchFamily="18" charset="-128"/>
            </a:endParaRPr>
          </a:p>
          <a:p>
            <a:pPr defTabSz="981791">
              <a:defRPr/>
            </a:pPr>
            <a:endParaRPr lang="ja-JP" altLang="ja-JP" sz="13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13</a:t>
            </a:fld>
            <a:endParaRPr kumimoji="1" lang="ja-JP" altLang="en-US"/>
          </a:p>
        </p:txBody>
      </p:sp>
    </p:spTree>
    <p:extLst>
      <p:ext uri="{BB962C8B-B14F-4D97-AF65-F5344CB8AC3E}">
        <p14:creationId xmlns:p14="http://schemas.microsoft.com/office/powerpoint/2010/main" val="28119467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498850" y="877888"/>
            <a:ext cx="3160713" cy="2370137"/>
          </a:xfrm>
        </p:spPr>
      </p:sp>
      <p:sp>
        <p:nvSpPr>
          <p:cNvPr id="3" name="ノート プレースホルダー 2"/>
          <p:cNvSpPr>
            <a:spLocks noGrp="1"/>
          </p:cNvSpPr>
          <p:nvPr>
            <p:ph type="body" idx="1"/>
          </p:nvPr>
        </p:nvSpPr>
        <p:spPr/>
        <p:txBody>
          <a:bodyPr/>
          <a:lstStyle/>
          <a:p>
            <a:pPr fontAlgn="base"/>
            <a:r>
              <a:rPr lang="ja-JP" altLang="en-US" sz="1900" dirty="0">
                <a:latin typeface="游明朝" panose="02020400000000000000" pitchFamily="18" charset="-128"/>
                <a:ea typeface="ＭＳ Ｐゴシック" panose="020B0600070205080204" pitchFamily="50" charset="-128"/>
              </a:rPr>
              <a:t>「</a:t>
            </a:r>
            <a:r>
              <a:rPr lang="en-US" altLang="ja-JP" sz="1900" dirty="0">
                <a:latin typeface="游明朝" panose="02020400000000000000" pitchFamily="18" charset="-128"/>
                <a:ea typeface="ＭＳ Ｐゴシック" panose="020B0600070205080204" pitchFamily="50" charset="-128"/>
              </a:rPr>
              <a:t>10</a:t>
            </a:r>
            <a:r>
              <a:rPr lang="ja-JP" altLang="en-US" sz="1900" dirty="0">
                <a:latin typeface="游明朝" panose="02020400000000000000" pitchFamily="18" charset="-128"/>
                <a:ea typeface="ＭＳ Ｐゴシック" panose="020B0600070205080204" pitchFamily="50" charset="-128"/>
              </a:rPr>
              <a:t>戒」には、</a:t>
            </a:r>
            <a:endParaRPr lang="en-US" altLang="ja-JP" sz="1900" dirty="0">
              <a:latin typeface="游明朝" panose="02020400000000000000" pitchFamily="18" charset="-128"/>
              <a:ea typeface="ＭＳ Ｐゴシック" panose="020B0600070205080204" pitchFamily="50" charset="-128"/>
            </a:endParaRPr>
          </a:p>
          <a:p>
            <a:pPr fontAlgn="base"/>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r>
              <a:rPr lang="ja-JP" altLang="en-US" sz="1900" dirty="0">
                <a:latin typeface="游明朝" panose="02020400000000000000" pitchFamily="18" charset="-128"/>
                <a:ea typeface="ＭＳ Ｐゴシック" panose="020B0600070205080204" pitchFamily="50" charset="-128"/>
                <a:cs typeface="ＭＳ Ｐゴシック" panose="020B0600070205080204" pitchFamily="50" charset="-128"/>
              </a:rPr>
              <a:t>・神様を心から愛することとか</a:t>
            </a:r>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r>
              <a:rPr lang="ja-JP" altLang="en-US" sz="1900" dirty="0">
                <a:latin typeface="游明朝" panose="02020400000000000000" pitchFamily="18" charset="-128"/>
                <a:ea typeface="ＭＳ Ｐゴシック" panose="020B0600070205080204" pitchFamily="50" charset="-128"/>
                <a:cs typeface="ＭＳ Ｐゴシック" panose="020B0600070205080204" pitchFamily="50" charset="-128"/>
              </a:rPr>
              <a:t>・うそをつかないこと、</a:t>
            </a:r>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r>
              <a:rPr lang="ja-JP" altLang="en-US" sz="1900" dirty="0">
                <a:latin typeface="游明朝" panose="02020400000000000000" pitchFamily="18" charset="-128"/>
                <a:ea typeface="ＭＳ Ｐゴシック" panose="020B0600070205080204" pitchFamily="50" charset="-128"/>
                <a:cs typeface="ＭＳ Ｐゴシック" panose="020B0600070205080204" pitchFamily="50" charset="-128"/>
              </a:rPr>
              <a:t>・友達に暴力を振るわないこと、</a:t>
            </a:r>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r>
              <a:rPr lang="ja-JP" altLang="en-US" sz="1900" dirty="0">
                <a:latin typeface="游明朝" panose="02020400000000000000" pitchFamily="18" charset="-128"/>
                <a:ea typeface="ＭＳ Ｐゴシック" panose="020B0600070205080204" pitchFamily="50" charset="-128"/>
                <a:cs typeface="ＭＳ Ｐゴシック" panose="020B0600070205080204" pitchFamily="50" charset="-128"/>
              </a:rPr>
              <a:t>・お父さんお母さんを大切にすること、</a:t>
            </a:r>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r>
              <a:rPr lang="ja-JP" altLang="en-US" sz="1900" dirty="0">
                <a:latin typeface="游明朝" panose="02020400000000000000" pitchFamily="18" charset="-128"/>
                <a:ea typeface="ＭＳ Ｐゴシック" panose="020B0600070205080204" pitchFamily="50" charset="-128"/>
                <a:cs typeface="ＭＳ Ｐゴシック" panose="020B0600070205080204" pitchFamily="50" charset="-128"/>
              </a:rPr>
              <a:t>・人の物を盗まないこと、</a:t>
            </a:r>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r>
              <a:rPr lang="ja-JP" altLang="en-US" sz="1900" dirty="0">
                <a:latin typeface="游明朝" panose="02020400000000000000" pitchFamily="18" charset="-128"/>
                <a:ea typeface="ＭＳ Ｐゴシック" panose="020B0600070205080204" pitchFamily="50" charset="-128"/>
                <a:cs typeface="ＭＳ Ｐゴシック" panose="020B0600070205080204" pitchFamily="50" charset="-128"/>
              </a:rPr>
              <a:t>など、大切なことが書いてあります。</a:t>
            </a:r>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r>
              <a:rPr lang="ja-JP" altLang="en-US" sz="1900" dirty="0">
                <a:latin typeface="游明朝" panose="02020400000000000000" pitchFamily="18" charset="-128"/>
                <a:ea typeface="ＭＳ Ｐゴシック" panose="020B0600070205080204" pitchFamily="50" charset="-128"/>
                <a:cs typeface="ＭＳ Ｐゴシック" panose="020B0600070205080204" pitchFamily="50" charset="-128"/>
              </a:rPr>
              <a:t>モーセとイスラエル民族はこの神様の約束を大切にしました。</a:t>
            </a:r>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r>
              <a:rPr lang="ja-JP" altLang="en-US" sz="1900" dirty="0">
                <a:latin typeface="游明朝" panose="02020400000000000000" pitchFamily="18" charset="-128"/>
                <a:ea typeface="ＭＳ Ｐゴシック" panose="020B0600070205080204" pitchFamily="50" charset="-128"/>
                <a:cs typeface="ＭＳ Ｐゴシック" panose="020B0600070205080204" pitchFamily="50" charset="-128"/>
              </a:rPr>
              <a:t>さて、モーセとイスラエル民族が、カナンの地にたどり着くまでは、もうすこし、長いお話しがあります。</a:t>
            </a:r>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r>
              <a:rPr lang="ja-JP" altLang="en-US" sz="1900" dirty="0">
                <a:latin typeface="游明朝" panose="02020400000000000000" pitchFamily="18" charset="-128"/>
                <a:ea typeface="ＭＳ Ｐゴシック" panose="020B0600070205080204" pitchFamily="50" charset="-128"/>
                <a:cs typeface="ＭＳ Ｐゴシック" panose="020B0600070205080204" pitchFamily="50" charset="-128"/>
              </a:rPr>
              <a:t>でも、いったんモーセのお話はここまでです。</a:t>
            </a:r>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r>
              <a:rPr lang="ja-JP" altLang="en-US" sz="1900" dirty="0">
                <a:latin typeface="游明朝" panose="02020400000000000000" pitchFamily="18" charset="-128"/>
                <a:ea typeface="ＭＳ Ｐゴシック" panose="020B0600070205080204" pitchFamily="50" charset="-128"/>
                <a:cs typeface="ＭＳ Ｐゴシック" panose="020B0600070205080204" pitchFamily="50" charset="-128"/>
              </a:rPr>
              <a:t>モーセとイスラエル民族が、苦労の中でも長い長い旅を続けてこられたのは、神様が導いてくださったからです。</a:t>
            </a:r>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r>
              <a:rPr lang="ja-JP" altLang="en-US" sz="1900" dirty="0">
                <a:latin typeface="游明朝" panose="02020400000000000000" pitchFamily="18" charset="-128"/>
                <a:ea typeface="ＭＳ Ｐゴシック" panose="020B0600070205080204" pitchFamily="50" charset="-128"/>
                <a:cs typeface="ＭＳ Ｐゴシック" panose="020B0600070205080204" pitchFamily="50" charset="-128"/>
              </a:rPr>
              <a:t>その神様は、もちろんみんなのことを愛しています。</a:t>
            </a:r>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r>
              <a:rPr lang="ja-JP" altLang="en-US" sz="1900" dirty="0">
                <a:latin typeface="游明朝" panose="02020400000000000000" pitchFamily="18" charset="-128"/>
                <a:ea typeface="ＭＳ Ｐゴシック" panose="020B0600070205080204" pitchFamily="50" charset="-128"/>
                <a:cs typeface="ＭＳ Ｐゴシック" panose="020B0600070205080204" pitchFamily="50" charset="-128"/>
              </a:rPr>
              <a:t>そのような神様に感謝をしながら生活をしましょう！</a:t>
            </a:r>
            <a:endPar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endParaRPr>
          </a:p>
          <a:p>
            <a:pPr fontAlgn="base"/>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14</a:t>
            </a:fld>
            <a:endParaRPr kumimoji="1" lang="ja-JP" altLang="en-US"/>
          </a:p>
        </p:txBody>
      </p:sp>
    </p:spTree>
    <p:extLst>
      <p:ext uri="{BB962C8B-B14F-4D97-AF65-F5344CB8AC3E}">
        <p14:creationId xmlns:p14="http://schemas.microsoft.com/office/powerpoint/2010/main" val="1859532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前回は、エジプトの地で奴隷のような生活をしていたイスラエル民族を</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神様と</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モーセ</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が</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共に救い出</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した、というお話をしました。</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今回はその続きになります。</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モーセは、なんとかエジプトの王様のパロの許しをえて、イスラエル民族と共にエジプトの地を出発し、</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カナンの地へと向かう</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こと</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になりました。</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15258888-5D9A-4BE4-8997-5D5350559B43}" type="slidenum">
              <a:rPr kumimoji="1" lang="ja-JP" altLang="en-US" smtClean="0"/>
              <a:t>2</a:t>
            </a:fld>
            <a:endParaRPr kumimoji="1" lang="ja-JP" altLang="en-US"/>
          </a:p>
        </p:txBody>
      </p:sp>
    </p:spTree>
    <p:extLst>
      <p:ext uri="{BB962C8B-B14F-4D97-AF65-F5344CB8AC3E}">
        <p14:creationId xmlns:p14="http://schemas.microsoft.com/office/powerpoint/2010/main" val="1453928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当時、エジプトに</a:t>
            </a:r>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イスラエル</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民族は、大人になった男性が</a:t>
            </a:r>
            <a:r>
              <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60</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万人、全部合わせて</a:t>
            </a:r>
            <a:r>
              <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200</a:t>
            </a:r>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万人</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ほどいました。</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200</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万人はとっても多い人数です。日本でいえば、群馬県とか栃木県が</a:t>
            </a:r>
            <a:r>
              <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200</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万人になります。</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こんなに多くの人数が移動するのはとても大変です。</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モーセは、神様にお祈りをして知恵をもらいながらイスラエル人を導いていきました。</a:t>
            </a:r>
            <a:endParaRPr lang="ja-JP" altLang="ja-JP" sz="12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15258888-5D9A-4BE4-8997-5D5350559B43}" type="slidenum">
              <a:rPr kumimoji="1" lang="ja-JP" altLang="en-US" smtClean="0"/>
              <a:t>3</a:t>
            </a:fld>
            <a:endParaRPr kumimoji="1" lang="ja-JP" altLang="en-US"/>
          </a:p>
        </p:txBody>
      </p:sp>
    </p:spTree>
    <p:extLst>
      <p:ext uri="{BB962C8B-B14F-4D97-AF65-F5344CB8AC3E}">
        <p14:creationId xmlns:p14="http://schemas.microsoft.com/office/powerpoint/2010/main" val="1323541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498850" y="877888"/>
            <a:ext cx="3160713" cy="2370137"/>
          </a:xfrm>
        </p:spPr>
      </p:sp>
      <p:sp>
        <p:nvSpPr>
          <p:cNvPr id="3" name="ノート プレースホルダー 2"/>
          <p:cNvSpPr>
            <a:spLocks noGrp="1"/>
          </p:cNvSpPr>
          <p:nvPr>
            <p:ph type="body" idx="1"/>
          </p:nvPr>
        </p:nvSpPr>
        <p:spPr/>
        <p:txBody>
          <a:bodyPr/>
          <a:lstStyle/>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モーセとイスラエル人はカナンの地に向かいます。カナンへの道は二つありました。</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一つ目は海の近くを通るペリシテ人の道です。この道はカナンへの近道で、３週間ほどでカナンに着くことができます。</a:t>
            </a:r>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二つ目は道がでこぼこしていたり、とても歩きづらい荒野で長い時間がかかります。</a:t>
            </a:r>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神様はモーセに荒野の道を行きなさいと言われました。</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近道で行けば、カナンの地へは早く行くことが出来ますが、とても強いペリシテ人がいます。</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もし、近道で行けば、イスラエル民族の人々の中で、ペリシテ人と戦うのを恐れてエジプトに帰るという人がいるかもしれないからです。</a:t>
            </a:r>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r>
              <a:rPr lang="en-US" altLang="ja-JP" sz="1900" dirty="0">
                <a:latin typeface="游明朝" panose="02020400000000000000" pitchFamily="18" charset="-128"/>
                <a:ea typeface="ＭＳ Ｐゴシック" panose="020B0600070205080204" pitchFamily="50" charset="-128"/>
                <a:cs typeface="ＭＳ Ｐゴシック" panose="020B0600070205080204" pitchFamily="50" charset="-128"/>
              </a:rPr>
              <a:t> </a:t>
            </a:r>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713358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498850" y="877888"/>
            <a:ext cx="3160713" cy="2370137"/>
          </a:xfrm>
        </p:spPr>
      </p:sp>
      <p:sp>
        <p:nvSpPr>
          <p:cNvPr id="3" name="ノート プレースホルダー 2"/>
          <p:cNvSpPr>
            <a:spLocks noGrp="1"/>
          </p:cNvSpPr>
          <p:nvPr>
            <p:ph type="body" idx="1"/>
          </p:nvPr>
        </p:nvSpPr>
        <p:spPr/>
        <p:txBody>
          <a:bodyPr/>
          <a:lstStyle/>
          <a:p>
            <a:pPr defTabSz="981791">
              <a:defRPr/>
            </a:pP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さて、その頃、</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エジプトではパロ王がイスラエル</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民族</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をエジプトから出してしまったことを後悔していました。</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defRPr/>
            </a:pP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defRPr/>
            </a:pP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そして、</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イスラエル民族を連れ戻すために、</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軍隊を作り</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、追いかけ始めたのです！</a:t>
            </a:r>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3568402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モーセとイスラエル人は</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紅海</a:t>
            </a:r>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の前まで来ました。しかし、後ろからはエジプトの軍隊が追いかけてきています。目の前は海なのでどうすることもできません。</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イスラエル民族の人々はモーセに「モーセを信じてきたのにどうしてこんなことになるんだ！」と文句を言いました。</a:t>
            </a:r>
            <a:endParaRPr lang="ja-JP" altLang="ja-JP" sz="12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r>
              <a:rPr lang="en-US" altLang="ja-JP" sz="1200" dirty="0">
                <a:latin typeface="游明朝" panose="02020400000000000000" pitchFamily="18" charset="-128"/>
                <a:ea typeface="ＭＳ Ｐゴシック" panose="020B0600070205080204" pitchFamily="50" charset="-128"/>
                <a:cs typeface="ＭＳ Ｐゴシック" panose="020B0600070205080204" pitchFamily="50" charset="-128"/>
              </a:rPr>
              <a:t> </a:t>
            </a:r>
            <a:endParaRPr lang="ja-JP" altLang="ja-JP" sz="12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r>
              <a:rPr kumimoji="1" lang="ja-JP" altLang="en-US" dirty="0"/>
              <a:t>絶体絶命のピンチです。</a:t>
            </a:r>
            <a:endParaRPr kumimoji="1" lang="en-US" altLang="ja-JP" dirty="0"/>
          </a:p>
          <a:p>
            <a:endParaRPr kumimoji="1" lang="en-US" altLang="ja-JP" dirty="0"/>
          </a:p>
          <a:p>
            <a:r>
              <a:rPr kumimoji="1" lang="ja-JP" altLang="en-US" dirty="0"/>
              <a:t>モーセは神様にお祈りをしました。</a:t>
            </a:r>
            <a:endParaRPr kumimoji="1" lang="en-US" altLang="ja-JP" dirty="0"/>
          </a:p>
          <a:p>
            <a:endParaRPr kumimoji="1" lang="en-US" altLang="ja-JP" dirty="0"/>
          </a:p>
          <a:p>
            <a:r>
              <a:rPr kumimoji="1" lang="ja-JP" altLang="en-US" dirty="0"/>
              <a:t>すると神様はモーセに知恵と力を与えました！</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15258888-5D9A-4BE4-8997-5D5350559B43}" type="slidenum">
              <a:rPr kumimoji="1" lang="ja-JP" altLang="en-US" smtClean="0"/>
              <a:t>6</a:t>
            </a:fld>
            <a:endParaRPr kumimoji="1" lang="ja-JP" altLang="en-US"/>
          </a:p>
        </p:txBody>
      </p:sp>
    </p:spTree>
    <p:extLst>
      <p:ext uri="{BB962C8B-B14F-4D97-AF65-F5344CB8AC3E}">
        <p14:creationId xmlns:p14="http://schemas.microsoft.com/office/powerpoint/2010/main" val="498473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498850" y="877888"/>
            <a:ext cx="3160713" cy="2370137"/>
          </a:xfrm>
        </p:spPr>
      </p:sp>
      <p:sp>
        <p:nvSpPr>
          <p:cNvPr id="3" name="ノート プレースホルダー 2"/>
          <p:cNvSpPr>
            <a:spLocks noGrp="1"/>
          </p:cNvSpPr>
          <p:nvPr>
            <p:ph type="body" idx="1"/>
          </p:nvPr>
        </p:nvSpPr>
        <p:spPr/>
        <p:txBody>
          <a:bodyPr/>
          <a:lstStyle/>
          <a:p>
            <a:pPr algn="just" fontAlgn="base"/>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神様から知恵をもらったモーセは</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人々に</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言いました。</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「恐れてはならない」</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そして、</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自分の持っていた杖を海のまえにさしのべました。するとどうでしょう</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東から強い風が吹いて海が右と左に二つに分かれたのです。</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3861608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81791"/>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そして、モーセとイスラエル</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民族</a:t>
            </a:r>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は</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乾いた</a:t>
            </a:r>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地を通って逃げることができました。</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神様の力があったのでこのような奇跡を起こすことができたのです。</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しかし、エジプトの軍隊も乾いた道を通って追いかけてきました。</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15258888-5D9A-4BE4-8997-5D5350559B43}" type="slidenum">
              <a:rPr kumimoji="1" lang="ja-JP" altLang="en-US" smtClean="0"/>
              <a:t>8</a:t>
            </a:fld>
            <a:endParaRPr kumimoji="1" lang="ja-JP" altLang="en-US"/>
          </a:p>
        </p:txBody>
      </p:sp>
    </p:spTree>
    <p:extLst>
      <p:ext uri="{BB962C8B-B14F-4D97-AF65-F5344CB8AC3E}">
        <p14:creationId xmlns:p14="http://schemas.microsoft.com/office/powerpoint/2010/main" val="444721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498850" y="877888"/>
            <a:ext cx="3160713" cy="2370137"/>
          </a:xfrm>
        </p:spPr>
      </p:sp>
      <p:sp>
        <p:nvSpPr>
          <p:cNvPr id="3" name="ノート プレースホルダー 2"/>
          <p:cNvSpPr>
            <a:spLocks noGrp="1"/>
          </p:cNvSpPr>
          <p:nvPr>
            <p:ph type="body" idx="1"/>
          </p:nvPr>
        </p:nvSpPr>
        <p:spPr/>
        <p:txBody>
          <a:bodyPr/>
          <a:lstStyle/>
          <a:p>
            <a:pPr algn="just" fontAlgn="base"/>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そこで、</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モーセはもう一度持っていた杖を海の前にさしのべました。</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すると海の水が一気にもどり、エジプトの軍隊は海に飲まれてしまいました。</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2811946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4E33D67B-C849-4F31-88A4-B50487D56712}" type="datetimeFigureOut">
              <a:rPr kumimoji="1" lang="ja-JP" altLang="en-US" smtClean="0"/>
              <a:t>2022/9/16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2639520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E33D67B-C849-4F31-88A4-B50487D56712}" type="datetimeFigureOut">
              <a:rPr kumimoji="1" lang="ja-JP" altLang="en-US" smtClean="0"/>
              <a:t>2022/9/16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3302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E33D67B-C849-4F31-88A4-B50487D56712}" type="datetimeFigureOut">
              <a:rPr kumimoji="1" lang="ja-JP" altLang="en-US" smtClean="0"/>
              <a:t>2022/9/16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1491901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E33D67B-C849-4F31-88A4-B50487D56712}" type="datetimeFigureOut">
              <a:rPr kumimoji="1" lang="ja-JP" altLang="en-US" smtClean="0"/>
              <a:t>2022/9/16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607166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E33D67B-C849-4F31-88A4-B50487D56712}" type="datetimeFigureOut">
              <a:rPr kumimoji="1" lang="ja-JP" altLang="en-US" smtClean="0"/>
              <a:t>2022/9/16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1227178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4E33D67B-C849-4F31-88A4-B50487D56712}" type="datetimeFigureOut">
              <a:rPr kumimoji="1" lang="ja-JP" altLang="en-US" smtClean="0"/>
              <a:t>2022/9/16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3400342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4E33D67B-C849-4F31-88A4-B50487D56712}" type="datetimeFigureOut">
              <a:rPr kumimoji="1" lang="ja-JP" altLang="en-US" smtClean="0"/>
              <a:t>2022/9/16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345549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4E33D67B-C849-4F31-88A4-B50487D56712}" type="datetimeFigureOut">
              <a:rPr kumimoji="1" lang="ja-JP" altLang="en-US" smtClean="0"/>
              <a:t>2022/9/16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1706284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33D67B-C849-4F31-88A4-B50487D56712}" type="datetimeFigureOut">
              <a:rPr kumimoji="1" lang="ja-JP" altLang="en-US" smtClean="0"/>
              <a:t>2022/9/16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1047193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E33D67B-C849-4F31-88A4-B50487D56712}" type="datetimeFigureOut">
              <a:rPr kumimoji="1" lang="ja-JP" altLang="en-US" smtClean="0"/>
              <a:t>2022/9/16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2998232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E33D67B-C849-4F31-88A4-B50487D56712}" type="datetimeFigureOut">
              <a:rPr kumimoji="1" lang="ja-JP" altLang="en-US" smtClean="0"/>
              <a:t>2022/9/16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692357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33D67B-C849-4F31-88A4-B50487D56712}" type="datetimeFigureOut">
              <a:rPr kumimoji="1" lang="ja-JP" altLang="en-US" smtClean="0"/>
              <a:t>2022/9/16</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14916248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2334" y="1289"/>
            <a:ext cx="9194921" cy="6855795"/>
          </a:xfrm>
          <a:effectLst/>
        </p:spPr>
      </p:pic>
      <p:sp>
        <p:nvSpPr>
          <p:cNvPr id="11" name="テキスト ボックス 10">
            <a:extLst>
              <a:ext uri="{FF2B5EF4-FFF2-40B4-BE49-F238E27FC236}">
                <a16:creationId xmlns:a16="http://schemas.microsoft.com/office/drawing/2014/main" id="{A374C4C1-BF65-9548-975E-636E0D66B1D2}"/>
              </a:ext>
            </a:extLst>
          </p:cNvPr>
          <p:cNvSpPr txBox="1"/>
          <p:nvPr/>
        </p:nvSpPr>
        <p:spPr>
          <a:xfrm>
            <a:off x="1" y="2605424"/>
            <a:ext cx="9144000" cy="1015663"/>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出エジプトと神の奇跡</a:t>
            </a:r>
          </a:p>
        </p:txBody>
      </p:sp>
      <p:sp>
        <p:nvSpPr>
          <p:cNvPr id="12" name="テキスト ボックス 11">
            <a:extLst>
              <a:ext uri="{FF2B5EF4-FFF2-40B4-BE49-F238E27FC236}">
                <a16:creationId xmlns:a16="http://schemas.microsoft.com/office/drawing/2014/main" id="{E2377229-14AA-0246-B3ED-41386E71F918}"/>
              </a:ext>
            </a:extLst>
          </p:cNvPr>
          <p:cNvSpPr txBox="1"/>
          <p:nvPr/>
        </p:nvSpPr>
        <p:spPr>
          <a:xfrm>
            <a:off x="1742730" y="791999"/>
            <a:ext cx="5658541" cy="1015663"/>
          </a:xfrm>
          <a:prstGeom prst="rect">
            <a:avLst/>
          </a:prstGeom>
          <a:noFill/>
          <a:ln>
            <a:noFill/>
          </a:ln>
        </p:spPr>
        <p:txBody>
          <a:bodyPr wrap="square" rtlCol="0">
            <a:spAutoFit/>
          </a:bodyPr>
          <a:lstStyle/>
          <a:p>
            <a:pPr algn="ctr"/>
            <a:r>
              <a:rPr lang="ja-JP" altLang="en-US" sz="6000" dirty="0">
                <a:solidFill>
                  <a:srgbClr val="006666"/>
                </a:solidFill>
                <a:latin typeface="UD デジタル 教科書体 NK-B" panose="02020700000000000000" pitchFamily="18" charset="-128"/>
                <a:ea typeface="UD デジタル 教科書体 NK-B" panose="02020700000000000000" pitchFamily="18" charset="-128"/>
              </a:rPr>
              <a:t>きょうのお話</a:t>
            </a:r>
            <a:endParaRPr kumimoji="1" lang="ja-JP" altLang="en-US" sz="6000" dirty="0">
              <a:solidFill>
                <a:srgbClr val="006666"/>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62BFF0BF-FAE5-D623-BBC9-58B0A4D05B19}"/>
              </a:ext>
            </a:extLst>
          </p:cNvPr>
          <p:cNvSpPr txBox="1"/>
          <p:nvPr/>
        </p:nvSpPr>
        <p:spPr>
          <a:xfrm>
            <a:off x="143440" y="3717032"/>
            <a:ext cx="9000999" cy="830997"/>
          </a:xfrm>
          <a:prstGeom prst="rect">
            <a:avLst/>
          </a:prstGeom>
          <a:noFill/>
        </p:spPr>
        <p:txBody>
          <a:bodyPr wrap="square">
            <a:spAutoFit/>
          </a:bodyPr>
          <a:lstStyle/>
          <a:p>
            <a:pPr algn="ctr"/>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（モーセ②）</a:t>
            </a:r>
          </a:p>
        </p:txBody>
      </p:sp>
      <p:sp>
        <p:nvSpPr>
          <p:cNvPr id="7" name="テキスト ボックス 6">
            <a:extLst>
              <a:ext uri="{FF2B5EF4-FFF2-40B4-BE49-F238E27FC236}">
                <a16:creationId xmlns:a16="http://schemas.microsoft.com/office/drawing/2014/main" id="{A44A6AF8-2DCE-2F24-080F-7F5D1E415313}"/>
              </a:ext>
            </a:extLst>
          </p:cNvPr>
          <p:cNvSpPr txBox="1"/>
          <p:nvPr/>
        </p:nvSpPr>
        <p:spPr>
          <a:xfrm>
            <a:off x="948658" y="2372786"/>
            <a:ext cx="7881444" cy="369332"/>
          </a:xfrm>
          <a:prstGeom prst="rect">
            <a:avLst/>
          </a:prstGeom>
          <a:noFill/>
        </p:spPr>
        <p:txBody>
          <a:bodyPr wrap="square">
            <a:spAutoFit/>
          </a:bodyPr>
          <a:lstStyle/>
          <a:p>
            <a:r>
              <a:rPr lang="ja-JP" altLang="en-US"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しゅつ　　　　　　　　　　　　　　　　　　　　　　　　　　 　かみ　　　　　　　　　　　きせき</a:t>
            </a: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289AB9C-333F-968D-503E-6DA87DF13DEA}"/>
              </a:ext>
            </a:extLst>
          </p:cNvPr>
          <p:cNvPicPr>
            <a:picLocks noChangeAspect="1"/>
          </p:cNvPicPr>
          <p:nvPr/>
        </p:nvPicPr>
        <p:blipFill>
          <a:blip r:embed="rId3"/>
          <a:stretch>
            <a:fillRect/>
          </a:stretch>
        </p:blipFill>
        <p:spPr>
          <a:xfrm>
            <a:off x="2974" y="0"/>
            <a:ext cx="9138051" cy="6858000"/>
          </a:xfrm>
          <a:prstGeom prst="rect">
            <a:avLst/>
          </a:prstGeom>
        </p:spPr>
      </p:pic>
    </p:spTree>
    <p:extLst>
      <p:ext uri="{BB962C8B-B14F-4D97-AF65-F5344CB8AC3E}">
        <p14:creationId xmlns:p14="http://schemas.microsoft.com/office/powerpoint/2010/main" val="1583158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36D77E9-A455-C690-7058-6317A3092CA9}"/>
              </a:ext>
            </a:extLst>
          </p:cNvPr>
          <p:cNvPicPr>
            <a:picLocks noChangeAspect="1"/>
          </p:cNvPicPr>
          <p:nvPr/>
        </p:nvPicPr>
        <p:blipFill>
          <a:blip r:embed="rId3"/>
          <a:stretch>
            <a:fillRect/>
          </a:stretch>
        </p:blipFill>
        <p:spPr>
          <a:xfrm>
            <a:off x="0" y="0"/>
            <a:ext cx="9144000" cy="6857999"/>
          </a:xfrm>
          <a:prstGeom prst="rect">
            <a:avLst/>
          </a:prstGeom>
        </p:spPr>
      </p:pic>
    </p:spTree>
    <p:extLst>
      <p:ext uri="{BB962C8B-B14F-4D97-AF65-F5344CB8AC3E}">
        <p14:creationId xmlns:p14="http://schemas.microsoft.com/office/powerpoint/2010/main" val="857735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54556" y="0"/>
            <a:ext cx="9698557" cy="6858000"/>
          </a:xfrm>
        </p:spPr>
      </p:pic>
    </p:spTree>
    <p:extLst>
      <p:ext uri="{BB962C8B-B14F-4D97-AF65-F5344CB8AC3E}">
        <p14:creationId xmlns:p14="http://schemas.microsoft.com/office/powerpoint/2010/main" val="23315875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5" name="コンテンツ プレースホルダー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 y="-7883"/>
            <a:ext cx="9708895" cy="6865883"/>
          </a:xfrm>
        </p:spPr>
      </p:pic>
    </p:spTree>
    <p:extLst>
      <p:ext uri="{BB962C8B-B14F-4D97-AF65-F5344CB8AC3E}">
        <p14:creationId xmlns:p14="http://schemas.microsoft.com/office/powerpoint/2010/main" val="36915097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9512" y="332658"/>
            <a:ext cx="8794328" cy="6218607"/>
          </a:xfrm>
          <a:solidFill>
            <a:srgbClr val="00CC99"/>
          </a:solidFill>
        </p:spPr>
      </p:pic>
    </p:spTree>
    <p:extLst>
      <p:ext uri="{BB962C8B-B14F-4D97-AF65-F5344CB8AC3E}">
        <p14:creationId xmlns:p14="http://schemas.microsoft.com/office/powerpoint/2010/main" val="1379421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28211C77-8B13-7334-C6E6-25D70A5D8626}"/>
              </a:ext>
            </a:extLst>
          </p:cNvPr>
          <p:cNvGrpSpPr/>
          <p:nvPr/>
        </p:nvGrpSpPr>
        <p:grpSpPr>
          <a:xfrm>
            <a:off x="484606" y="343353"/>
            <a:ext cx="8174788" cy="6171293"/>
            <a:chOff x="111758" y="123084"/>
            <a:chExt cx="9080608" cy="6855112"/>
          </a:xfrm>
        </p:grpSpPr>
        <p:pic>
          <p:nvPicPr>
            <p:cNvPr id="4" name="コンテンツ プレースホルダー 2">
              <a:extLst>
                <a:ext uri="{FF2B5EF4-FFF2-40B4-BE49-F238E27FC236}">
                  <a16:creationId xmlns:a16="http://schemas.microsoft.com/office/drawing/2014/main" id="{8B61DC50-9138-0F16-CF22-1EB5ECDAA4B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63" t="2394" r="6793" b="2632"/>
            <a:stretch/>
          </p:blipFill>
          <p:spPr>
            <a:xfrm>
              <a:off x="161184" y="123084"/>
              <a:ext cx="4362450" cy="3367945"/>
            </a:xfrm>
            <a:prstGeom prst="rect">
              <a:avLst/>
            </a:prstGeom>
            <a:ln>
              <a:noFill/>
            </a:ln>
            <a:effectLst>
              <a:softEdge rad="317500"/>
            </a:effectLst>
          </p:spPr>
        </p:pic>
        <p:pic>
          <p:nvPicPr>
            <p:cNvPr id="5" name="コンテンツ プレースホルダー 3">
              <a:extLst>
                <a:ext uri="{FF2B5EF4-FFF2-40B4-BE49-F238E27FC236}">
                  <a16:creationId xmlns:a16="http://schemas.microsoft.com/office/drawing/2014/main" id="{56C20F8F-0626-E853-DD6B-3A5EC132AE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20366" y="3477366"/>
              <a:ext cx="4572000" cy="3428999"/>
            </a:xfrm>
            <a:prstGeom prst="rect">
              <a:avLst/>
            </a:prstGeom>
            <a:ln>
              <a:noFill/>
            </a:ln>
            <a:effectLst>
              <a:softEdge rad="317500"/>
            </a:effectLst>
          </p:spPr>
        </p:pic>
        <p:pic>
          <p:nvPicPr>
            <p:cNvPr id="6" name="コンテンツ プレースホルダー 2">
              <a:extLst>
                <a:ext uri="{FF2B5EF4-FFF2-40B4-BE49-F238E27FC236}">
                  <a16:creationId xmlns:a16="http://schemas.microsoft.com/office/drawing/2014/main" id="{B1B7D8D9-0993-982D-CCE4-0CB960D959D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4015" b="14015"/>
            <a:stretch/>
          </p:blipFill>
          <p:spPr>
            <a:xfrm>
              <a:off x="4700429" y="170297"/>
              <a:ext cx="4411875" cy="3273517"/>
            </a:xfrm>
            <a:prstGeom prst="rect">
              <a:avLst/>
            </a:prstGeom>
            <a:effectLst>
              <a:softEdge rad="317500"/>
            </a:effectLst>
          </p:spPr>
        </p:pic>
        <p:pic>
          <p:nvPicPr>
            <p:cNvPr id="7" name="コンテンツ プレースホルダー 3">
              <a:extLst>
                <a:ext uri="{FF2B5EF4-FFF2-40B4-BE49-F238E27FC236}">
                  <a16:creationId xmlns:a16="http://schemas.microsoft.com/office/drawing/2014/main" id="{F117A0BA-945E-1175-4526-D63E32FF1AE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758" y="3515936"/>
              <a:ext cx="4411875" cy="3462260"/>
            </a:xfrm>
            <a:prstGeom prst="rect">
              <a:avLst/>
            </a:prstGeom>
            <a:ln>
              <a:noFill/>
            </a:ln>
            <a:effectLst>
              <a:softEdge rad="317500"/>
            </a:effectLst>
          </p:spPr>
        </p:pic>
      </p:grpSp>
    </p:spTree>
    <p:extLst>
      <p:ext uri="{BB962C8B-B14F-4D97-AF65-F5344CB8AC3E}">
        <p14:creationId xmlns:p14="http://schemas.microsoft.com/office/powerpoint/2010/main" val="1289554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289AB9C-333F-968D-503E-6DA87DF13DEA}"/>
              </a:ext>
            </a:extLst>
          </p:cNvPr>
          <p:cNvPicPr>
            <a:picLocks noChangeAspect="1"/>
          </p:cNvPicPr>
          <p:nvPr/>
        </p:nvPicPr>
        <p:blipFill>
          <a:blip r:embed="rId3"/>
          <a:stretch>
            <a:fillRect/>
          </a:stretch>
        </p:blipFill>
        <p:spPr>
          <a:xfrm>
            <a:off x="2974" y="0"/>
            <a:ext cx="9138051" cy="6858000"/>
          </a:xfrm>
          <a:prstGeom prst="rect">
            <a:avLst/>
          </a:prstGeom>
        </p:spPr>
      </p:pic>
    </p:spTree>
    <p:extLst>
      <p:ext uri="{BB962C8B-B14F-4D97-AF65-F5344CB8AC3E}">
        <p14:creationId xmlns:p14="http://schemas.microsoft.com/office/powerpoint/2010/main" val="3344236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994" t="9623" b="6246"/>
          <a:stretch/>
        </p:blipFill>
        <p:spPr>
          <a:xfrm>
            <a:off x="0" y="0"/>
            <a:ext cx="9144000" cy="6858000"/>
          </a:xfrm>
          <a:solidFill>
            <a:srgbClr val="00FF99"/>
          </a:solidFill>
        </p:spPr>
      </p:pic>
    </p:spTree>
    <p:extLst>
      <p:ext uri="{BB962C8B-B14F-4D97-AF65-F5344CB8AC3E}">
        <p14:creationId xmlns:p14="http://schemas.microsoft.com/office/powerpoint/2010/main" val="12354902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 t="12000" r="17006"/>
          <a:stretch/>
        </p:blipFill>
        <p:spPr>
          <a:xfrm>
            <a:off x="0" y="2133"/>
            <a:ext cx="9143999" cy="6855867"/>
          </a:xfrm>
        </p:spPr>
      </p:pic>
    </p:spTree>
    <p:extLst>
      <p:ext uri="{BB962C8B-B14F-4D97-AF65-F5344CB8AC3E}">
        <p14:creationId xmlns:p14="http://schemas.microsoft.com/office/powerpoint/2010/main" val="29803544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9F92468-BEAB-A1A2-3BC9-36FB2421973A}"/>
              </a:ext>
            </a:extLst>
          </p:cNvPr>
          <p:cNvPicPr>
            <a:picLocks noChangeAspect="1"/>
          </p:cNvPicPr>
          <p:nvPr/>
        </p:nvPicPr>
        <p:blipFill>
          <a:blip r:embed="rId3"/>
          <a:stretch>
            <a:fillRect/>
          </a:stretch>
        </p:blipFill>
        <p:spPr>
          <a:xfrm>
            <a:off x="2974" y="0"/>
            <a:ext cx="9138051" cy="6858000"/>
          </a:xfrm>
          <a:prstGeom prst="rect">
            <a:avLst/>
          </a:prstGeom>
        </p:spPr>
      </p:pic>
    </p:spTree>
    <p:extLst>
      <p:ext uri="{BB962C8B-B14F-4D97-AF65-F5344CB8AC3E}">
        <p14:creationId xmlns:p14="http://schemas.microsoft.com/office/powerpoint/2010/main" val="39797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pic>
        <p:nvPicPr>
          <p:cNvPr id="4" name="コンテンツ プレースホルダー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6034" t="3109" r="6034" b="3627"/>
          <a:stretch/>
        </p:blipFill>
        <p:spPr>
          <a:xfrm>
            <a:off x="0" y="0"/>
            <a:ext cx="9144000" cy="6858000"/>
          </a:xfrm>
        </p:spPr>
      </p:pic>
      <p:sp>
        <p:nvSpPr>
          <p:cNvPr id="6" name="四角形: 角を丸くする 5">
            <a:extLst>
              <a:ext uri="{FF2B5EF4-FFF2-40B4-BE49-F238E27FC236}">
                <a16:creationId xmlns:a16="http://schemas.microsoft.com/office/drawing/2014/main" id="{57DD3F73-D9E8-15E0-F8A6-1F32B9D7502D}"/>
              </a:ext>
            </a:extLst>
          </p:cNvPr>
          <p:cNvSpPr/>
          <p:nvPr/>
        </p:nvSpPr>
        <p:spPr>
          <a:xfrm>
            <a:off x="2985067" y="4818258"/>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9DF6AC3D-EAB1-2B0D-E03E-15E4E215B1F4}"/>
              </a:ext>
            </a:extLst>
          </p:cNvPr>
          <p:cNvSpPr txBox="1"/>
          <p:nvPr/>
        </p:nvSpPr>
        <p:spPr>
          <a:xfrm>
            <a:off x="3089719" y="4887076"/>
            <a:ext cx="1048502" cy="461665"/>
          </a:xfrm>
          <a:prstGeom prst="rect">
            <a:avLst/>
          </a:prstGeom>
          <a:noFill/>
        </p:spPr>
        <p:txBody>
          <a:bodyPr wrap="square">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モーセ</a:t>
            </a:r>
          </a:p>
        </p:txBody>
      </p:sp>
    </p:spTree>
    <p:extLst>
      <p:ext uri="{BB962C8B-B14F-4D97-AF65-F5344CB8AC3E}">
        <p14:creationId xmlns:p14="http://schemas.microsoft.com/office/powerpoint/2010/main" val="12020302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2A30395-81B9-AF00-4092-FF34DCA15BC2}"/>
              </a:ext>
            </a:extLst>
          </p:cNvPr>
          <p:cNvPicPr>
            <a:picLocks noChangeAspect="1"/>
          </p:cNvPicPr>
          <p:nvPr/>
        </p:nvPicPr>
        <p:blipFill>
          <a:blip r:embed="rId3"/>
          <a:stretch>
            <a:fillRect/>
          </a:stretch>
        </p:blipFill>
        <p:spPr>
          <a:xfrm>
            <a:off x="0" y="0"/>
            <a:ext cx="9144000" cy="6857999"/>
          </a:xfrm>
          <a:prstGeom prst="rect">
            <a:avLst/>
          </a:prstGeom>
        </p:spPr>
      </p:pic>
    </p:spTree>
    <p:extLst>
      <p:ext uri="{BB962C8B-B14F-4D97-AF65-F5344CB8AC3E}">
        <p14:creationId xmlns:p14="http://schemas.microsoft.com/office/powerpoint/2010/main" val="77097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 name="コンテンツ プレースホルダー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7729" t="16742" r="8586" b="5105"/>
          <a:stretch/>
        </p:blipFill>
        <p:spPr>
          <a:xfrm>
            <a:off x="0" y="0"/>
            <a:ext cx="9144000" cy="6858000"/>
          </a:xfrm>
        </p:spPr>
      </p:pic>
    </p:spTree>
    <p:extLst>
      <p:ext uri="{BB962C8B-B14F-4D97-AF65-F5344CB8AC3E}">
        <p14:creationId xmlns:p14="http://schemas.microsoft.com/office/powerpoint/2010/main" val="31737378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1718</TotalTime>
  <Words>941</Words>
  <PresentationFormat>画面に合わせる (4:3)</PresentationFormat>
  <Paragraphs>117</Paragraphs>
  <Slides>14</Slides>
  <Notes>14</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14</vt:i4>
      </vt:variant>
    </vt:vector>
  </HeadingPairs>
  <TitlesOfParts>
    <vt:vector size="22" baseType="lpstr">
      <vt:lpstr>ＭＳ Ｐゴシック</vt:lpstr>
      <vt:lpstr>UD デジタル 教科書体 NK-B</vt:lpstr>
      <vt:lpstr>游ゴシック</vt:lpstr>
      <vt:lpstr>游明朝</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2022-08-31T06:42:00Z</cp:lastPrinted>
  <dcterms:created xsi:type="dcterms:W3CDTF">2022-06-20T02:20:45Z</dcterms:created>
  <dcterms:modified xsi:type="dcterms:W3CDTF">2022-09-16T05:01:22Z</dcterms:modified>
</cp:coreProperties>
</file>