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71" r:id="rId2"/>
    <p:sldId id="311" r:id="rId3"/>
    <p:sldId id="328" r:id="rId4"/>
    <p:sldId id="312" r:id="rId5"/>
    <p:sldId id="313" r:id="rId6"/>
    <p:sldId id="314" r:id="rId7"/>
    <p:sldId id="315" r:id="rId8"/>
    <p:sldId id="316" r:id="rId9"/>
    <p:sldId id="320" r:id="rId10"/>
    <p:sldId id="321" r:id="rId11"/>
    <p:sldId id="322" r:id="rId12"/>
    <p:sldId id="323" r:id="rId13"/>
    <p:sldId id="324" r:id="rId14"/>
    <p:sldId id="325" r:id="rId15"/>
    <p:sldId id="326" r:id="rId16"/>
    <p:sldId id="327" r:id="rId17"/>
    <p:sldId id="32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25091B-1847-4E82-9BBD-D3A619D366B4}" v="417" dt="2022-08-22T02:07:24.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09" autoAdjust="0"/>
  </p:normalViewPr>
  <p:slideViewPr>
    <p:cSldViewPr snapToGrid="0">
      <p:cViewPr varScale="1">
        <p:scale>
          <a:sx n="88" d="100"/>
          <a:sy n="88" d="100"/>
        </p:scale>
        <p:origin x="115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A525091B-1847-4E82-9BBD-D3A619D366B4}"/>
    <pc:docChg chg="modSld">
      <pc:chgData name="根本園花" userId="CPsJRF4cyR38UmaNZbO9zfUi+OzqLuL8WYdzdwLD5g0=" providerId="None" clId="Web-{A525091B-1847-4E82-9BBD-D3A619D366B4}" dt="2022-08-22T02:07:56.893" v="244"/>
      <pc:docMkLst>
        <pc:docMk/>
      </pc:docMkLst>
      <pc:sldChg chg="addSp modSp">
        <pc:chgData name="根本園花" userId="CPsJRF4cyR38UmaNZbO9zfUi+OzqLuL8WYdzdwLD5g0=" providerId="None" clId="Web-{A525091B-1847-4E82-9BBD-D3A619D366B4}" dt="2022-08-22T01:57:57.569" v="71"/>
        <pc:sldMkLst>
          <pc:docMk/>
          <pc:sldMk cId="3112161256" sldId="321"/>
        </pc:sldMkLst>
        <pc:spChg chg="add mod">
          <ac:chgData name="根本園花" userId="CPsJRF4cyR38UmaNZbO9zfUi+OzqLuL8WYdzdwLD5g0=" providerId="None" clId="Web-{A525091B-1847-4E82-9BBD-D3A619D366B4}" dt="2022-08-22T01:56:04.457" v="30" actId="1076"/>
          <ac:spMkLst>
            <pc:docMk/>
            <pc:sldMk cId="3112161256" sldId="321"/>
            <ac:spMk id="3" creationId="{96B4B4A5-F4F8-9F52-F28C-0A96316556F6}"/>
          </ac:spMkLst>
        </pc:spChg>
        <pc:spChg chg="add mod">
          <ac:chgData name="根本園花" userId="CPsJRF4cyR38UmaNZbO9zfUi+OzqLuL8WYdzdwLD5g0=" providerId="None" clId="Web-{A525091B-1847-4E82-9BBD-D3A619D366B4}" dt="2022-08-22T01:57:45.318" v="70" actId="20577"/>
          <ac:spMkLst>
            <pc:docMk/>
            <pc:sldMk cId="3112161256" sldId="321"/>
            <ac:spMk id="5" creationId="{414A2922-4079-3AB5-48D7-A2CD3A035A5B}"/>
          </ac:spMkLst>
        </pc:spChg>
        <pc:grpChg chg="add">
          <ac:chgData name="根本園花" userId="CPsJRF4cyR38UmaNZbO9zfUi+OzqLuL8WYdzdwLD5g0=" providerId="None" clId="Web-{A525091B-1847-4E82-9BBD-D3A619D366B4}" dt="2022-08-22T01:57:57.569" v="71"/>
          <ac:grpSpMkLst>
            <pc:docMk/>
            <pc:sldMk cId="3112161256" sldId="321"/>
            <ac:grpSpMk id="6" creationId="{D8357256-9938-50BE-CAAB-2535DDF3318E}"/>
          </ac:grpSpMkLst>
        </pc:grpChg>
      </pc:sldChg>
      <pc:sldChg chg="addSp modSp">
        <pc:chgData name="根本園花" userId="CPsJRF4cyR38UmaNZbO9zfUi+OzqLuL8WYdzdwLD5g0=" providerId="None" clId="Web-{A525091B-1847-4E82-9BBD-D3A619D366B4}" dt="2022-08-22T02:01:54.402" v="145" actId="1076"/>
        <pc:sldMkLst>
          <pc:docMk/>
          <pc:sldMk cId="3141276937" sldId="322"/>
        </pc:sldMkLst>
        <pc:spChg chg="add mod">
          <ac:chgData name="根本園花" userId="CPsJRF4cyR38UmaNZbO9zfUi+OzqLuL8WYdzdwLD5g0=" providerId="None" clId="Web-{A525091B-1847-4E82-9BBD-D3A619D366B4}" dt="2022-08-22T01:58:17.632" v="77" actId="1076"/>
          <ac:spMkLst>
            <pc:docMk/>
            <pc:sldMk cId="3141276937" sldId="322"/>
            <ac:spMk id="3" creationId="{2F324F42-C6F7-8B41-7E1C-3E004A2CA24D}"/>
          </ac:spMkLst>
        </pc:spChg>
        <pc:spChg chg="add mod">
          <ac:chgData name="根本園花" userId="CPsJRF4cyR38UmaNZbO9zfUi+OzqLuL8WYdzdwLD5g0=" providerId="None" clId="Web-{A525091B-1847-4E82-9BBD-D3A619D366B4}" dt="2022-08-22T01:58:30.632" v="83" actId="20577"/>
          <ac:spMkLst>
            <pc:docMk/>
            <pc:sldMk cId="3141276937" sldId="322"/>
            <ac:spMk id="5" creationId="{EA433889-B1A3-3792-A392-BD5FFE4792E5}"/>
          </ac:spMkLst>
        </pc:spChg>
        <pc:spChg chg="add mod">
          <ac:chgData name="根本園花" userId="CPsJRF4cyR38UmaNZbO9zfUi+OzqLuL8WYdzdwLD5g0=" providerId="None" clId="Web-{A525091B-1847-4E82-9BBD-D3A619D366B4}" dt="2022-08-22T02:01:32.182" v="138" actId="1076"/>
          <ac:spMkLst>
            <pc:docMk/>
            <pc:sldMk cId="3141276937" sldId="322"/>
            <ac:spMk id="7" creationId="{73529266-4A4A-4510-65B1-9E24A385DC40}"/>
          </ac:spMkLst>
        </pc:spChg>
        <pc:spChg chg="add mod">
          <ac:chgData name="根本園花" userId="CPsJRF4cyR38UmaNZbO9zfUi+OzqLuL8WYdzdwLD5g0=" providerId="None" clId="Web-{A525091B-1847-4E82-9BBD-D3A619D366B4}" dt="2022-08-22T02:01:54.402" v="145" actId="1076"/>
          <ac:spMkLst>
            <pc:docMk/>
            <pc:sldMk cId="3141276937" sldId="322"/>
            <ac:spMk id="9" creationId="{C232553D-B11F-D80A-79D3-09ED4B0682F8}"/>
          </ac:spMkLst>
        </pc:spChg>
      </pc:sldChg>
      <pc:sldChg chg="addSp modSp">
        <pc:chgData name="根本園花" userId="CPsJRF4cyR38UmaNZbO9zfUi+OzqLuL8WYdzdwLD5g0=" providerId="None" clId="Web-{A525091B-1847-4E82-9BBD-D3A619D366B4}" dt="2022-08-22T02:02:44.559" v="161" actId="1076"/>
        <pc:sldMkLst>
          <pc:docMk/>
          <pc:sldMk cId="2297394247" sldId="323"/>
        </pc:sldMkLst>
        <pc:spChg chg="add mod">
          <ac:chgData name="根本園花" userId="CPsJRF4cyR38UmaNZbO9zfUi+OzqLuL8WYdzdwLD5g0=" providerId="None" clId="Web-{A525091B-1847-4E82-9BBD-D3A619D366B4}" dt="2022-08-22T01:58:50.445" v="90" actId="20577"/>
          <ac:spMkLst>
            <pc:docMk/>
            <pc:sldMk cId="2297394247" sldId="323"/>
            <ac:spMk id="5" creationId="{75513DE5-489D-8B56-8D1B-64A040A3F42A}"/>
          </ac:spMkLst>
        </pc:spChg>
        <pc:spChg chg="add mod">
          <ac:chgData name="根本園花" userId="CPsJRF4cyR38UmaNZbO9zfUi+OzqLuL8WYdzdwLD5g0=" providerId="None" clId="Web-{A525091B-1847-4E82-9BBD-D3A619D366B4}" dt="2022-08-22T02:02:35.152" v="159" actId="1076"/>
          <ac:spMkLst>
            <pc:docMk/>
            <pc:sldMk cId="2297394247" sldId="323"/>
            <ac:spMk id="7" creationId="{EB6CA155-D147-DC90-55B3-BB8AEBFCEB4B}"/>
          </ac:spMkLst>
        </pc:spChg>
        <pc:spChg chg="add mod">
          <ac:chgData name="根本園花" userId="CPsJRF4cyR38UmaNZbO9zfUi+OzqLuL8WYdzdwLD5g0=" providerId="None" clId="Web-{A525091B-1847-4E82-9BBD-D3A619D366B4}" dt="2022-08-22T02:02:12.496" v="153" actId="20577"/>
          <ac:spMkLst>
            <pc:docMk/>
            <pc:sldMk cId="2297394247" sldId="323"/>
            <ac:spMk id="9" creationId="{A2D85550-11CF-6BA0-3E94-E6E950BCE14B}"/>
          </ac:spMkLst>
        </pc:spChg>
        <pc:spChg chg="add mod">
          <ac:chgData name="根本園花" userId="CPsJRF4cyR38UmaNZbO9zfUi+OzqLuL8WYdzdwLD5g0=" providerId="None" clId="Web-{A525091B-1847-4E82-9BBD-D3A619D366B4}" dt="2022-08-22T02:02:44.559" v="161" actId="1076"/>
          <ac:spMkLst>
            <pc:docMk/>
            <pc:sldMk cId="2297394247" sldId="323"/>
            <ac:spMk id="11" creationId="{ED7337D7-8DB6-4233-EE78-EC5F9A5D05F0}"/>
          </ac:spMkLst>
        </pc:spChg>
        <pc:picChg chg="mod">
          <ac:chgData name="根本園花" userId="CPsJRF4cyR38UmaNZbO9zfUi+OzqLuL8WYdzdwLD5g0=" providerId="None" clId="Web-{A525091B-1847-4E82-9BBD-D3A619D366B4}" dt="2022-08-22T01:59:09.429" v="96" actId="1076"/>
          <ac:picMkLst>
            <pc:docMk/>
            <pc:sldMk cId="2297394247" sldId="323"/>
            <ac:picMk id="4" creationId="{00000000-0000-0000-0000-000000000000}"/>
          </ac:picMkLst>
        </pc:picChg>
      </pc:sldChg>
      <pc:sldChg chg="addSp modSp">
        <pc:chgData name="根本園花" userId="CPsJRF4cyR38UmaNZbO9zfUi+OzqLuL8WYdzdwLD5g0=" providerId="None" clId="Web-{A525091B-1847-4E82-9BBD-D3A619D366B4}" dt="2022-08-22T02:03:50.904" v="186" actId="1076"/>
        <pc:sldMkLst>
          <pc:docMk/>
          <pc:sldMk cId="3959444957" sldId="324"/>
        </pc:sldMkLst>
        <pc:spChg chg="add mod">
          <ac:chgData name="根本園花" userId="CPsJRF4cyR38UmaNZbO9zfUi+OzqLuL8WYdzdwLD5g0=" providerId="None" clId="Web-{A525091B-1847-4E82-9BBD-D3A619D366B4}" dt="2022-08-22T02:00:12.681" v="115" actId="1076"/>
          <ac:spMkLst>
            <pc:docMk/>
            <pc:sldMk cId="3959444957" sldId="324"/>
            <ac:spMk id="5" creationId="{E39DFE01-C418-7AFF-6D7E-E94846A56188}"/>
          </ac:spMkLst>
        </pc:spChg>
        <pc:spChg chg="add mod">
          <ac:chgData name="根本園花" userId="CPsJRF4cyR38UmaNZbO9zfUi+OzqLuL8WYdzdwLD5g0=" providerId="None" clId="Web-{A525091B-1847-4E82-9BBD-D3A619D366B4}" dt="2022-08-22T02:00:04.540" v="114" actId="1076"/>
          <ac:spMkLst>
            <pc:docMk/>
            <pc:sldMk cId="3959444957" sldId="324"/>
            <ac:spMk id="7" creationId="{8DBB0BF7-1A7A-3538-B7BA-3EC190FF7387}"/>
          </ac:spMkLst>
        </pc:spChg>
        <pc:spChg chg="add mod">
          <ac:chgData name="根本園花" userId="CPsJRF4cyR38UmaNZbO9zfUi+OzqLuL8WYdzdwLD5g0=" providerId="None" clId="Web-{A525091B-1847-4E82-9BBD-D3A619D366B4}" dt="2022-08-22T02:03:15.138" v="175" actId="1076"/>
          <ac:spMkLst>
            <pc:docMk/>
            <pc:sldMk cId="3959444957" sldId="324"/>
            <ac:spMk id="9" creationId="{07516069-AAB6-83A2-D887-9760D8845AA8}"/>
          </ac:spMkLst>
        </pc:spChg>
        <pc:spChg chg="add mod">
          <ac:chgData name="根本園花" userId="CPsJRF4cyR38UmaNZbO9zfUi+OzqLuL8WYdzdwLD5g0=" providerId="None" clId="Web-{A525091B-1847-4E82-9BBD-D3A619D366B4}" dt="2022-08-22T02:03:50.904" v="186" actId="1076"/>
          <ac:spMkLst>
            <pc:docMk/>
            <pc:sldMk cId="3959444957" sldId="324"/>
            <ac:spMk id="11" creationId="{4EA45412-F961-B477-88B8-72482014C860}"/>
          </ac:spMkLst>
        </pc:spChg>
      </pc:sldChg>
      <pc:sldChg chg="addSp modSp">
        <pc:chgData name="根本園花" userId="CPsJRF4cyR38UmaNZbO9zfUi+OzqLuL8WYdzdwLD5g0=" providerId="None" clId="Web-{A525091B-1847-4E82-9BBD-D3A619D366B4}" dt="2022-08-22T02:06:15.610" v="220" actId="1076"/>
        <pc:sldMkLst>
          <pc:docMk/>
          <pc:sldMk cId="2156052314" sldId="325"/>
        </pc:sldMkLst>
        <pc:spChg chg="add mod">
          <ac:chgData name="根本園花" userId="CPsJRF4cyR38UmaNZbO9zfUi+OzqLuL8WYdzdwLD5g0=" providerId="None" clId="Web-{A525091B-1847-4E82-9BBD-D3A619D366B4}" dt="2022-08-22T02:05:32.843" v="204" actId="1076"/>
          <ac:spMkLst>
            <pc:docMk/>
            <pc:sldMk cId="2156052314" sldId="325"/>
            <ac:spMk id="5" creationId="{337507AA-D4AD-5405-50FA-89D12E089018}"/>
          </ac:spMkLst>
        </pc:spChg>
        <pc:spChg chg="add mod">
          <ac:chgData name="根本園花" userId="CPsJRF4cyR38UmaNZbO9zfUi+OzqLuL8WYdzdwLD5g0=" providerId="None" clId="Web-{A525091B-1847-4E82-9BBD-D3A619D366B4}" dt="2022-08-22T02:00:57.354" v="130" actId="20577"/>
          <ac:spMkLst>
            <pc:docMk/>
            <pc:sldMk cId="2156052314" sldId="325"/>
            <ac:spMk id="7" creationId="{34CF6AC2-0929-46F4-EC91-9D2A0DC497D0}"/>
          </ac:spMkLst>
        </pc:spChg>
        <pc:spChg chg="add mod">
          <ac:chgData name="根本園花" userId="CPsJRF4cyR38UmaNZbO9zfUi+OzqLuL8WYdzdwLD5g0=" providerId="None" clId="Web-{A525091B-1847-4E82-9BBD-D3A619D366B4}" dt="2022-08-22T02:05:45.516" v="205" actId="1076"/>
          <ac:spMkLst>
            <pc:docMk/>
            <pc:sldMk cId="2156052314" sldId="325"/>
            <ac:spMk id="9" creationId="{7A6FCC6D-6E7E-D8A1-0D26-C7071F79295D}"/>
          </ac:spMkLst>
        </pc:spChg>
        <pc:spChg chg="add mod">
          <ac:chgData name="根本園花" userId="CPsJRF4cyR38UmaNZbO9zfUi+OzqLuL8WYdzdwLD5g0=" providerId="None" clId="Web-{A525091B-1847-4E82-9BBD-D3A619D366B4}" dt="2022-08-22T02:06:15.610" v="220" actId="1076"/>
          <ac:spMkLst>
            <pc:docMk/>
            <pc:sldMk cId="2156052314" sldId="325"/>
            <ac:spMk id="11" creationId="{E19CE753-1A60-8240-A363-9CB4BE1DEE20}"/>
          </ac:spMkLst>
        </pc:spChg>
      </pc:sldChg>
      <pc:sldChg chg="addSp modSp modNotes">
        <pc:chgData name="根本園花" userId="CPsJRF4cyR38UmaNZbO9zfUi+OzqLuL8WYdzdwLD5g0=" providerId="None" clId="Web-{A525091B-1847-4E82-9BBD-D3A619D366B4}" dt="2022-08-22T02:07:44.971" v="240"/>
        <pc:sldMkLst>
          <pc:docMk/>
          <pc:sldMk cId="371969525" sldId="326"/>
        </pc:sldMkLst>
        <pc:spChg chg="add mod">
          <ac:chgData name="根本園花" userId="CPsJRF4cyR38UmaNZbO9zfUi+OzqLuL8WYdzdwLD5g0=" providerId="None" clId="Web-{A525091B-1847-4E82-9BBD-D3A619D366B4}" dt="2022-08-22T02:06:54.626" v="230" actId="1076"/>
          <ac:spMkLst>
            <pc:docMk/>
            <pc:sldMk cId="371969525" sldId="326"/>
            <ac:spMk id="5" creationId="{5B6C86CE-FD78-720C-4BBE-7B968C6C6E5D}"/>
          </ac:spMkLst>
        </pc:spChg>
        <pc:spChg chg="add mod">
          <ac:chgData name="根本園花" userId="CPsJRF4cyR38UmaNZbO9zfUi+OzqLuL8WYdzdwLD5g0=" providerId="None" clId="Web-{A525091B-1847-4E82-9BBD-D3A619D366B4}" dt="2022-08-22T02:07:11.424" v="237" actId="20577"/>
          <ac:spMkLst>
            <pc:docMk/>
            <pc:sldMk cId="371969525" sldId="326"/>
            <ac:spMk id="7" creationId="{9C9E488F-F8BF-B83E-A0D6-6986268526C5}"/>
          </ac:spMkLst>
        </pc:spChg>
        <pc:picChg chg="mod">
          <ac:chgData name="根本園花" userId="CPsJRF4cyR38UmaNZbO9zfUi+OzqLuL8WYdzdwLD5g0=" providerId="None" clId="Web-{A525091B-1847-4E82-9BBD-D3A619D366B4}" dt="2022-08-22T02:07:24.596" v="239" actId="1076"/>
          <ac:picMkLst>
            <pc:docMk/>
            <pc:sldMk cId="371969525" sldId="326"/>
            <ac:picMk id="4" creationId="{00000000-0000-0000-0000-000000000000}"/>
          </ac:picMkLst>
        </pc:picChg>
      </pc:sldChg>
      <pc:sldChg chg="modNotes">
        <pc:chgData name="根本園花" userId="CPsJRF4cyR38UmaNZbO9zfUi+OzqLuL8WYdzdwLD5g0=" providerId="None" clId="Web-{A525091B-1847-4E82-9BBD-D3A619D366B4}" dt="2022-08-22T02:07:56.893" v="244"/>
        <pc:sldMkLst>
          <pc:docMk/>
          <pc:sldMk cId="1235490203" sldId="3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7B4E5F-DC60-4AC3-9B12-CB47C0834C14}" type="datetimeFigureOut">
              <a:rPr kumimoji="1" lang="ja-JP" altLang="en-US" smtClean="0"/>
              <a:t>2022/9/16</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CE13B-8CDD-4CA6-B604-5181064566D0}" type="slidenum">
              <a:rPr kumimoji="1" lang="ja-JP" altLang="en-US" smtClean="0"/>
              <a:t>‹#›</a:t>
            </a:fld>
            <a:endParaRPr kumimoji="1" lang="ja-JP" altLang="en-US"/>
          </a:p>
        </p:txBody>
      </p:sp>
    </p:spTree>
    <p:extLst>
      <p:ext uri="{BB962C8B-B14F-4D97-AF65-F5344CB8AC3E}">
        <p14:creationId xmlns:p14="http://schemas.microsoft.com/office/powerpoint/2010/main" val="248313358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mn-lt"/>
                <a:ea typeface="游明朝" panose="02020400000000000000" pitchFamily="18" charset="-128"/>
                <a:cs typeface="ＭＳ Ｐゴシック" panose="020B0600070205080204" pitchFamily="50" charset="-128"/>
              </a:rPr>
              <a:t>今日は「イスラエル民族とモーセ」のお話です。</a:t>
            </a:r>
            <a:endParaRPr lang="ja-JP" altLang="ja-JP" sz="1200" dirty="0">
              <a:effectLst/>
              <a:latin typeface="+mn-lt"/>
              <a:ea typeface="ＭＳ Ｐゴシック" panose="020B0600070205080204" pitchFamily="50" charset="-128"/>
              <a:cs typeface="ＭＳ Ｐゴシック" panose="020B060007020508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200" dirty="0">
                <a:effectLst/>
                <a:ea typeface="游明朝" panose="02020400000000000000" pitchFamily="18" charset="-128"/>
                <a:cs typeface="Times New Roman" panose="02020603050405020304" pitchFamily="18" charset="0"/>
              </a:rPr>
              <a:t>第一の災害はナイル川の水が血に変わり川に住んでいた魚は全部死んでしまいました。</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3125418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200" dirty="0">
                <a:effectLst/>
                <a:ea typeface="游明朝" panose="02020400000000000000" pitchFamily="18" charset="-128"/>
                <a:cs typeface="Times New Roman" panose="02020603050405020304" pitchFamily="18" charset="0"/>
              </a:rPr>
              <a:t>第二の災害はカエルの大群が現れました。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第三の災害はブヨの大群が現れました。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このような災害が起きてもまだ、パロは、モーセと神様のことを信じませんでした。</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1567968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200" dirty="0">
                <a:effectLst/>
                <a:ea typeface="游明朝" panose="02020400000000000000" pitchFamily="18" charset="-128"/>
                <a:cs typeface="Times New Roman" panose="02020603050405020304" pitchFamily="18" charset="0"/>
              </a:rPr>
              <a:t>第四の災害はアブの大群が現れました。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アブに刺されると体が痒くなりどうすることもできません</a:t>
            </a:r>
            <a:r>
              <a:rPr lang="ja-JP" altLang="en-US" sz="1200" dirty="0">
                <a:effectLst/>
                <a:ea typeface="游明朝" panose="02020400000000000000" pitchFamily="18" charset="-128"/>
                <a:cs typeface="Times New Roman" panose="02020603050405020304" pitchFamily="18" charset="0"/>
              </a:rPr>
              <a:t>。</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第五の災害は</a:t>
            </a:r>
            <a:r>
              <a:rPr lang="ja-JP" altLang="en-US" sz="1200" dirty="0">
                <a:effectLst/>
                <a:ea typeface="游明朝" panose="02020400000000000000" pitchFamily="18" charset="-128"/>
                <a:cs typeface="Times New Roman" panose="02020603050405020304" pitchFamily="18" charset="0"/>
              </a:rPr>
              <a:t>、家畜の</a:t>
            </a:r>
            <a:r>
              <a:rPr lang="ja-JP" altLang="ja-JP" sz="1200" dirty="0">
                <a:effectLst/>
                <a:ea typeface="游明朝" panose="02020400000000000000" pitchFamily="18" charset="-128"/>
                <a:cs typeface="Times New Roman" panose="02020603050405020304" pitchFamily="18" charset="0"/>
              </a:rPr>
              <a:t>動物たちが疫病にかかりました。</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2417813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第六の災害は皮膚病です。皮膚病になると腫れ物ができて皮膚がただれて痒くなるのです。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このように大変な災害が起きましたが、それでもパロは、モーセと神様のことを信じません</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ja-JP" altLang="ja-JP" sz="1200" dirty="0">
                <a:effectLst/>
                <a:ea typeface="游明朝" panose="02020400000000000000" pitchFamily="18" charset="-128"/>
                <a:cs typeface="Times New Roman" panose="02020603050405020304" pitchFamily="18" charset="0"/>
              </a:rPr>
              <a:t>第七の災害は、空からひょうが降ってくるのです。卵くらいの大きさの氷が落ちてくるのです。当たると死んでしまいます。</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2399939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第八の災害は空が真っ黒になるくらいのイナゴの大群が現れました。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イナゴはバッタの仲間ですが、草を食べるので食べ物も全てなくなってしまいました。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この様な恐ろしい災害が起き、家来たちは「王様、このままではエジプトが滅びてしまいます。イスラエル人をエジプトから出してください。」と言いました。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家来たちの言葉を聞いてパロの心は少し動きました。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そしてモーセに「お前は誰を連れてエジプトを出るのか？」と聞きました。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モーセは「イスラエル人の家族全員と全ての動物です。」と答えました。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それを聞いたパロはまた心を頑なにしました。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すると、</a:t>
            </a:r>
            <a:r>
              <a:rPr lang="ja-JP" altLang="ja-JP" sz="1200" dirty="0">
                <a:effectLst/>
                <a:ea typeface="游明朝" panose="02020400000000000000" pitchFamily="18" charset="-128"/>
                <a:cs typeface="Times New Roman" panose="02020603050405020304" pitchFamily="18" charset="0"/>
              </a:rPr>
              <a:t>第九の災害</a:t>
            </a:r>
            <a:r>
              <a:rPr lang="ja-JP" altLang="en-US" sz="1200" dirty="0">
                <a:effectLst/>
                <a:ea typeface="游明朝" panose="02020400000000000000" pitchFamily="18" charset="-128"/>
                <a:cs typeface="Times New Roman" panose="02020603050405020304" pitchFamily="18" charset="0"/>
              </a:rPr>
              <a:t>が起こりました。あたりが、急に真っ暗になったのです。</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三日間、嵐がきて太陽が出ませんでした。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しかし、パロはまだ頑なでした。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ついに</a:t>
            </a:r>
            <a:r>
              <a:rPr lang="ja-JP" altLang="ja-JP" sz="1200" dirty="0">
                <a:effectLst/>
                <a:ea typeface="游明朝" panose="02020400000000000000" pitchFamily="18" charset="-128"/>
                <a:cs typeface="Times New Roman" panose="02020603050405020304" pitchFamily="18" charset="0"/>
              </a:rPr>
              <a:t>、神様は最後の災害を下します。</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3218701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第十の災害は</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すべての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初子が死んでしまいました。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初子というのは初めて生まれた子供です。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そして、</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ついに、</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パロの大切な子供も死んでしまい、</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パロはやっと</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神様の言葉を信じることになったのです。</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15</a:t>
            </a:fld>
            <a:endParaRPr kumimoji="1" lang="ja-JP" altLang="en-US"/>
          </a:p>
        </p:txBody>
      </p:sp>
    </p:spTree>
    <p:extLst>
      <p:ext uri="{BB962C8B-B14F-4D97-AF65-F5344CB8AC3E}">
        <p14:creationId xmlns:p14="http://schemas.microsoft.com/office/powerpoint/2010/main" val="1422022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defRPr/>
            </a:pPr>
            <a:r>
              <a:rPr lang="ja-JP" sz="1200" dirty="0">
                <a:latin typeface="+mn-lt"/>
              </a:rPr>
              <a:t>そしてパロ王はやっとイスラエル人がエジプトから出ることを許してくれました。</a:t>
            </a:r>
            <a:endParaRPr lang="en-US" altLang="ja-JP" sz="1200" dirty="0">
              <a:latin typeface="+mn-lt"/>
            </a:endParaRPr>
          </a:p>
          <a:p>
            <a:pPr>
              <a:defRPr/>
            </a:pPr>
            <a:endParaRPr lang="ja-JP" sz="1200" dirty="0">
              <a:latin typeface="+mn-lt"/>
            </a:endParaRPr>
          </a:p>
          <a:p>
            <a:pPr marL="0" marR="0" lvl="0" indent="0" algn="l" defTabSz="914400">
              <a:lnSpc>
                <a:spcPct val="100000"/>
              </a:lnSpc>
              <a:spcBef>
                <a:spcPts val="0"/>
              </a:spcBef>
              <a:spcAft>
                <a:spcPts val="0"/>
              </a:spcAft>
              <a:buClrTx/>
              <a:buSzTx/>
              <a:buFontTx/>
              <a:buNone/>
              <a:tabLst/>
              <a:defRPr/>
            </a:pPr>
            <a:r>
              <a:rPr lang="ja-JP" altLang="ja-JP" sz="1200" dirty="0">
                <a:effectLst/>
                <a:latin typeface="+mn-lt"/>
                <a:ea typeface="游明朝"/>
                <a:cs typeface="ＭＳ Ｐゴシック" panose="020B0600070205080204" pitchFamily="50" charset="-128"/>
              </a:rPr>
              <a:t>モーセは神様を信じ、くじけそうになってもあきらめませんでした。</a:t>
            </a:r>
            <a:endParaRPr lang="en-US" altLang="ja-JP" sz="1200" dirty="0">
              <a:effectLst/>
              <a:latin typeface="+mn-lt"/>
              <a:ea typeface="游明朝"/>
              <a:cs typeface="ＭＳ Ｐゴシック" panose="020B0600070205080204" pitchFamily="50" charset="-128"/>
            </a:endParaRPr>
          </a:p>
          <a:p>
            <a:pPr marL="0" marR="0" lvl="0" indent="0" algn="l" defTabSz="914400">
              <a:lnSpc>
                <a:spcPct val="100000"/>
              </a:lnSpc>
              <a:spcBef>
                <a:spcPts val="0"/>
              </a:spcBef>
              <a:spcAft>
                <a:spcPts val="0"/>
              </a:spcAft>
              <a:buClrTx/>
              <a:buSzTx/>
              <a:buFontTx/>
              <a:buNone/>
              <a:tabLst/>
              <a:defRPr/>
            </a:pPr>
            <a:endParaRPr lang="en-US" altLang="ja-JP" sz="1200" dirty="0">
              <a:effectLst/>
              <a:latin typeface="+mn-lt"/>
              <a:ea typeface="游明朝"/>
              <a:cs typeface="ＭＳ Ｐゴシック" panose="020B0600070205080204" pitchFamily="50" charset="-128"/>
            </a:endParaRPr>
          </a:p>
          <a:p>
            <a:pPr marL="0" marR="0" lvl="0" indent="0" algn="l" defTabSz="914400">
              <a:lnSpc>
                <a:spcPct val="100000"/>
              </a:lnSpc>
              <a:spcBef>
                <a:spcPts val="0"/>
              </a:spcBef>
              <a:spcAft>
                <a:spcPts val="0"/>
              </a:spcAft>
              <a:buClrTx/>
              <a:buSzTx/>
              <a:buFontTx/>
              <a:buNone/>
              <a:tabLst/>
              <a:defRPr/>
            </a:pPr>
            <a:r>
              <a:rPr lang="ja-JP" altLang="ja-JP" sz="1200" dirty="0">
                <a:effectLst/>
                <a:latin typeface="+mn-lt"/>
                <a:ea typeface="游明朝"/>
                <a:cs typeface="ＭＳ Ｐゴシック" panose="020B0600070205080204" pitchFamily="50" charset="-128"/>
              </a:rPr>
              <a:t>そして、どんな時でも、モーセを励まして下さっていた神様がおられました。</a:t>
            </a:r>
            <a:endParaRPr lang="en-US" altLang="ja-JP" sz="1200" dirty="0">
              <a:effectLst/>
              <a:latin typeface="+mn-lt"/>
              <a:ea typeface="游明朝"/>
              <a:cs typeface="ＭＳ Ｐゴシック" panose="020B0600070205080204" pitchFamily="50" charset="-128"/>
            </a:endParaRPr>
          </a:p>
          <a:p>
            <a:pPr marL="0" marR="0" lvl="0" indent="0" algn="l" defTabSz="914400">
              <a:lnSpc>
                <a:spcPct val="100000"/>
              </a:lnSpc>
              <a:spcBef>
                <a:spcPts val="0"/>
              </a:spcBef>
              <a:spcAft>
                <a:spcPts val="0"/>
              </a:spcAft>
              <a:buClrTx/>
              <a:buSzTx/>
              <a:buFontTx/>
              <a:buNone/>
              <a:tabLst/>
              <a:defRPr/>
            </a:pPr>
            <a:endParaRPr lang="en-US" altLang="ja-JP" sz="1200" dirty="0">
              <a:effectLst/>
              <a:latin typeface="+mn-lt"/>
              <a:ea typeface="游明朝"/>
              <a:cs typeface="ＭＳ Ｐゴシック" panose="020B0600070205080204" pitchFamily="50" charset="-128"/>
            </a:endParaRPr>
          </a:p>
          <a:p>
            <a:pPr marL="0" marR="0" lvl="0" indent="0" algn="l" defTabSz="914400">
              <a:lnSpc>
                <a:spcPct val="100000"/>
              </a:lnSpc>
              <a:spcBef>
                <a:spcPts val="0"/>
              </a:spcBef>
              <a:spcAft>
                <a:spcPts val="0"/>
              </a:spcAft>
              <a:buClrTx/>
              <a:buSzTx/>
              <a:buFontTx/>
              <a:buNone/>
              <a:tabLst/>
              <a:defRPr/>
            </a:pPr>
            <a:r>
              <a:rPr lang="ja-JP" altLang="ja-JP" sz="1200" dirty="0">
                <a:effectLst/>
                <a:latin typeface="+mn-lt"/>
                <a:ea typeface="游明朝"/>
                <a:cs typeface="ＭＳ Ｐゴシック" panose="020B0600070205080204" pitchFamily="50" charset="-128"/>
              </a:rPr>
              <a:t>皆さんも、どんなことがっても、神様が私たちを見守り、あなたならできると、信じ、励まして下さっていることを忘れずに生活していきましょう！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16</a:t>
            </a:fld>
            <a:endParaRPr kumimoji="1" lang="ja-JP" altLang="en-US"/>
          </a:p>
        </p:txBody>
      </p:sp>
    </p:spTree>
    <p:extLst>
      <p:ext uri="{BB962C8B-B14F-4D97-AF65-F5344CB8AC3E}">
        <p14:creationId xmlns:p14="http://schemas.microsoft.com/office/powerpoint/2010/main" val="713358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17</a:t>
            </a:fld>
            <a:endParaRPr kumimoji="1" lang="ja-JP" altLang="en-US"/>
          </a:p>
        </p:txBody>
      </p:sp>
    </p:spTree>
    <p:extLst>
      <p:ext uri="{BB962C8B-B14F-4D97-AF65-F5344CB8AC3E}">
        <p14:creationId xmlns:p14="http://schemas.microsoft.com/office/powerpoint/2010/main" val="2865086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fontAlgn="base"/>
            <a:r>
              <a:rPr lang="ja-JP" altLang="ja-JP" sz="1200" dirty="0">
                <a:effectLst/>
                <a:latin typeface="+mn-lt"/>
                <a:ea typeface="游明朝" panose="02020400000000000000" pitchFamily="18" charset="-128"/>
                <a:cs typeface="ＭＳ Ｐゴシック" panose="020B0600070205080204" pitchFamily="50" charset="-128"/>
              </a:rPr>
              <a:t>イスラエル民族とは、ヤコブから</a:t>
            </a:r>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生み殖え</a:t>
            </a:r>
            <a:r>
              <a:rPr lang="ja-JP" altLang="ja-JP" sz="1200" dirty="0">
                <a:effectLst/>
                <a:latin typeface="+mn-lt"/>
                <a:ea typeface="游明朝" panose="02020400000000000000" pitchFamily="18" charset="-128"/>
                <a:cs typeface="ＭＳ Ｐゴシック" panose="020B0600070205080204" pitchFamily="50" charset="-128"/>
              </a:rPr>
              <a:t>ていった子孫たちの</a:t>
            </a:r>
            <a:r>
              <a:rPr lang="ja-JP" altLang="en-US" sz="1200" dirty="0">
                <a:effectLst/>
                <a:latin typeface="+mn-lt"/>
                <a:ea typeface="游明朝" panose="02020400000000000000" pitchFamily="18" charset="-128"/>
                <a:cs typeface="ＭＳ Ｐゴシック" panose="020B0600070205080204" pitchFamily="50" charset="-128"/>
              </a:rPr>
              <a:t>こと</a:t>
            </a:r>
            <a:r>
              <a:rPr lang="ja-JP" altLang="ja-JP" sz="1200" dirty="0">
                <a:effectLst/>
                <a:latin typeface="+mn-lt"/>
                <a:ea typeface="游明朝" panose="02020400000000000000" pitchFamily="18" charset="-128"/>
                <a:cs typeface="ＭＳ Ｐゴシック" panose="020B0600070205080204" pitchFamily="50" charset="-128"/>
              </a:rPr>
              <a:t>を言います。</a:t>
            </a:r>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r>
              <a:rPr lang="ja-JP" altLang="ja-JP" sz="1200" dirty="0">
                <a:effectLst/>
                <a:latin typeface="+mn-lt"/>
                <a:ea typeface="游明朝" panose="02020400000000000000" pitchFamily="18" charset="-128"/>
                <a:cs typeface="ＭＳ Ｐゴシック" panose="020B0600070205080204" pitchFamily="50" charset="-128"/>
              </a:rPr>
              <a:t>イスラエル民族はエジプトというところで生活をしていました</a:t>
            </a:r>
            <a:r>
              <a:rPr lang="ja-JP" altLang="en-US" sz="1200" dirty="0">
                <a:effectLst/>
                <a:latin typeface="+mn-lt"/>
                <a:ea typeface="游明朝" panose="02020400000000000000" pitchFamily="18" charset="-128"/>
                <a:cs typeface="ＭＳ Ｐゴシック" panose="020B0600070205080204" pitchFamily="50" charset="-128"/>
              </a:rPr>
              <a:t>が、奴隷のような生活を送っていました。</a:t>
            </a:r>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r>
              <a:rPr lang="ja-JP" altLang="ja-JP" sz="1200" dirty="0">
                <a:effectLst/>
                <a:latin typeface="+mn-lt"/>
                <a:ea typeface="游明朝" panose="02020400000000000000" pitchFamily="18" charset="-128"/>
                <a:cs typeface="ＭＳ Ｐゴシック" panose="020B0600070205080204" pitchFamily="50" charset="-128"/>
              </a:rPr>
              <a:t>しかしイスラエル民族は神様からたくさんの祝福を受けていたので、</a:t>
            </a:r>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r>
              <a:rPr lang="ja-JP" altLang="en-US" sz="1200" dirty="0">
                <a:effectLst/>
                <a:latin typeface="+mn-lt"/>
                <a:ea typeface="游明朝" panose="02020400000000000000" pitchFamily="18" charset="-128"/>
                <a:cs typeface="ＭＳ Ｐゴシック" panose="020B0600070205080204" pitchFamily="50" charset="-128"/>
              </a:rPr>
              <a:t>どんなに</a:t>
            </a:r>
            <a:r>
              <a:rPr lang="ja-JP" altLang="ja-JP" sz="1200" dirty="0">
                <a:effectLst/>
                <a:latin typeface="+mn-lt"/>
                <a:ea typeface="游明朝" panose="02020400000000000000" pitchFamily="18" charset="-128"/>
                <a:cs typeface="ＭＳ Ｐゴシック" panose="020B0600070205080204" pitchFamily="50" charset="-128"/>
              </a:rPr>
              <a:t>辛い仕事をさせられていても、希望を持ち</a:t>
            </a:r>
            <a:r>
              <a:rPr lang="ja-JP" altLang="en-US" sz="1200" dirty="0">
                <a:effectLst/>
                <a:latin typeface="+mn-lt"/>
                <a:ea typeface="游明朝" panose="02020400000000000000" pitchFamily="18" charset="-128"/>
                <a:cs typeface="ＭＳ Ｐゴシック" panose="020B0600070205080204" pitchFamily="50" charset="-128"/>
              </a:rPr>
              <a:t>ながら、</a:t>
            </a:r>
            <a:r>
              <a:rPr lang="ja-JP" altLang="ja-JP" sz="1200" dirty="0">
                <a:effectLst/>
                <a:latin typeface="+mn-lt"/>
                <a:ea typeface="游明朝" panose="02020400000000000000" pitchFamily="18" charset="-128"/>
                <a:cs typeface="ＭＳ Ｐゴシック" panose="020B0600070205080204" pitchFamily="50" charset="-128"/>
              </a:rPr>
              <a:t>さらに強くなっていきました。</a:t>
            </a:r>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mn-lt"/>
              <a:ea typeface="游明朝" panose="02020400000000000000" pitchFamily="18" charset="-128"/>
              <a:cs typeface="ＭＳ Ｐゴシック" panose="020B0600070205080204" pitchFamily="50" charset="-128"/>
            </a:endParaRPr>
          </a:p>
          <a:p>
            <a:pPr algn="just"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しかしイスラエル民族</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がどんどん強くなっていくのをよく思わない人がいました。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王様であるパロ</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462457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パロは</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イスラエル民族が増え</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てしまうと自分が王様でいられなくなると思いました。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それを恐れたパロは恐ろしいことを思いつきます。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パロは、「これから男の子が生まれてきたら、すべて殺しなさい」ということです。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エジプトのイスラエル民族は大変なことになりました。多くの子供の命が失われてしまいました。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C5CE13B-8CDD-4CA6-B604-5181064566D0}" type="slidenum">
              <a:rPr kumimoji="1" lang="ja-JP" altLang="en-US" smtClean="0"/>
              <a:t>3</a:t>
            </a:fld>
            <a:endParaRPr kumimoji="1" lang="ja-JP" altLang="en-US"/>
          </a:p>
        </p:txBody>
      </p:sp>
    </p:spTree>
    <p:extLst>
      <p:ext uri="{BB962C8B-B14F-4D97-AF65-F5344CB8AC3E}">
        <p14:creationId xmlns:p14="http://schemas.microsoft.com/office/powerpoint/2010/main" val="1399785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そのような中、</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レビ族の女の人に男の赤ちゃんが生まれました。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その赤ちゃんは</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とても</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優しくて、</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賢そうな顔をしていました。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女の人は</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、「このままではこの子は殺されてしまう」と思い、何とか、殺されないために隠し通しました。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そして、</a:t>
            </a:r>
            <a:r>
              <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3</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ヶ月</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が経って</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女の人はカゴの中に赤ちゃんを入れてナイル川に流しました。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「何とか無事に生き延びてほしい」と神様に切に祈りました。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1045165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赤ちゃんを載せた籠は川に沈むことなく、ゆっくり、ゆっくり流れていきます。神様が守ってくれたのです。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そして、その籠を見つけたのは、なんとエジプトの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王女様</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でした。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王女様は籠の中にいる、</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赤ちゃん</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を一目で気に入り、</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その赤ちゃんを育てることにし</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たのです。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しかし王女様一人では、この赤ちゃんを育てることができません。そこで、王女様は近くにいた</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女の人を乳母として雇うことにしました。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なんと、この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女の人は</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実はこの赤ちゃんの本当のお母さん</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だったのです</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神様はこのような奇跡を起こして、</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お母さん</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赤ちゃんを</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再会させました。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そして、この赤ちゃんこそが「</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」な</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497398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モーセはお母さんから神様のこと、イスラエル民族のことをたくさん学びました。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そしてモーセは</a:t>
            </a:r>
            <a:r>
              <a:rPr lang="ja-JP" altLang="en-US" sz="1200" dirty="0">
                <a:effectLst/>
                <a:ea typeface="游明朝" panose="02020400000000000000" pitchFamily="18" charset="-128"/>
                <a:cs typeface="Times New Roman" panose="02020603050405020304" pitchFamily="18" charset="0"/>
              </a:rPr>
              <a:t>、王宮の中で、すくすく育ち、</a:t>
            </a:r>
            <a:r>
              <a:rPr lang="en-US" altLang="ja-JP" sz="1200" dirty="0">
                <a:effectLst/>
                <a:ea typeface="游明朝" panose="02020400000000000000" pitchFamily="18" charset="-128"/>
                <a:cs typeface="Times New Roman" panose="02020603050405020304" pitchFamily="18" charset="0"/>
              </a:rPr>
              <a:t>40</a:t>
            </a:r>
            <a:r>
              <a:rPr lang="ja-JP" altLang="ja-JP" sz="1200" dirty="0">
                <a:effectLst/>
                <a:ea typeface="游明朝" panose="02020400000000000000" pitchFamily="18" charset="-128"/>
                <a:cs typeface="Times New Roman" panose="02020603050405020304" pitchFamily="18" charset="0"/>
              </a:rPr>
              <a:t>歳になりました。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モーセが</a:t>
            </a:r>
            <a:r>
              <a:rPr lang="en-US" altLang="ja-JP" sz="1200" dirty="0">
                <a:effectLst/>
                <a:ea typeface="游明朝" panose="02020400000000000000" pitchFamily="18" charset="-128"/>
                <a:cs typeface="Times New Roman" panose="02020603050405020304" pitchFamily="18" charset="0"/>
              </a:rPr>
              <a:t>40</a:t>
            </a:r>
            <a:r>
              <a:rPr lang="ja-JP" altLang="ja-JP" sz="1200" dirty="0">
                <a:effectLst/>
                <a:ea typeface="游明朝" panose="02020400000000000000" pitchFamily="18" charset="-128"/>
                <a:cs typeface="Times New Roman" panose="02020603050405020304" pitchFamily="18" charset="0"/>
              </a:rPr>
              <a:t>歳になった時、ある事件が起きま</a:t>
            </a:r>
            <a:r>
              <a:rPr lang="ja-JP" altLang="en-US" sz="1200" dirty="0">
                <a:effectLst/>
                <a:ea typeface="游明朝" panose="02020400000000000000" pitchFamily="18" charset="-128"/>
                <a:cs typeface="Times New Roman" panose="02020603050405020304" pitchFamily="18" charset="0"/>
              </a:rPr>
              <a:t>す。</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5458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がふと、外を歩いていると、</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イスラエル民族が</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あまりにつらい</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仕事をさせられているのを見</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つけました</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モーセはとても辛い気持ちになりました。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自分と同じ民族であるイスラエル人を</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何とか</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助けたいと思</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ったモーセは、力あまって、</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思わず</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役人を殺してしま</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ったのです</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そのことを知った王様パロはモーセのことをとても怖く思い</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ました。そして、モーセを殺そうと考えたのです。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モーセは、王様に殺される前に、王宮から逃げ出して、ミデヤン</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という土地に</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たどり着きました。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その地で</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a:t>
            </a:r>
            <a:r>
              <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80</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歳になるまで、羊飼い</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として生活をしました。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3308141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あるとき、モーセは神様の声を聞きました。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「モーセよ、エジプトにいるイスラエル民族は、奴隷として苦しんでいる。あなたが、イスラエル民族をエジプトから救い出しなさい」</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それはモーセに対する神様の願いでした。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しかし、モーセは自信がありませんでした。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そんなモーセを見て、神様はモーセに、３つの奇跡を見せました。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一つ目は杖を蛇に</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変えました。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二つ目は手を懐に入れると真っ白の手になって、病気になり</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また手を懐に入れると元通りの手になって病気が治</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りました。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三つ目はナイル川の水を真っ赤な血に変えました。</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「この奇跡を、王様パロの前で見せなさい。そうすればきっと、王様もあなたの言葉を信じるでしょう」</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神様はモーセに言われました。</a:t>
            </a:r>
            <a:r>
              <a:rPr lang="en-US" altLang="ja-JP" sz="1200" dirty="0">
                <a:effectLst/>
                <a:latin typeface="Meiryo UI" panose="020B0604030504040204" pitchFamily="50" charset="-128"/>
                <a:ea typeface="ＭＳ Ｐゴシック" panose="020B0600070205080204" pitchFamily="50" charset="-128"/>
                <a:cs typeface="ＭＳ Ｐゴシック" panose="020B0600070205080204" pitchFamily="50" charset="-128"/>
              </a:rPr>
              <a:t> </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a:p>
            <a:pPr marL="0" indent="0">
              <a:spcBef>
                <a:spcPts val="0"/>
              </a:spcBef>
              <a:spcAft>
                <a:spcPts val="600"/>
              </a:spcAft>
              <a:buNone/>
            </a:pPr>
            <a:endParaRPr lang="ja-JP" altLang="ja-JP" sz="1200" dirty="0">
              <a:latin typeface="UD デジタル 教科書体 NK-B" panose="02020700000000000000" pitchFamily="18" charset="-128"/>
              <a:ea typeface="UD デジタル 教科書体 NK-B" panose="02020700000000000000" pitchFamily="18"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4037627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200" dirty="0">
                <a:effectLst/>
                <a:ea typeface="游明朝" panose="02020400000000000000" pitchFamily="18" charset="-128"/>
                <a:cs typeface="Times New Roman" panose="02020603050405020304" pitchFamily="18" charset="0"/>
              </a:rPr>
              <a:t>モーセ</a:t>
            </a:r>
            <a:r>
              <a:rPr lang="ja-JP" altLang="en-US" sz="1200" dirty="0">
                <a:effectLst/>
                <a:ea typeface="游明朝" panose="02020400000000000000" pitchFamily="18" charset="-128"/>
                <a:cs typeface="Times New Roman" panose="02020603050405020304" pitchFamily="18" charset="0"/>
              </a:rPr>
              <a:t>は神様が言われたように王様の前に行き、</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三つの奇跡を見せ</a:t>
            </a:r>
            <a:r>
              <a:rPr lang="ja-JP" altLang="en-US" sz="1200" dirty="0">
                <a:effectLst/>
                <a:ea typeface="游明朝" panose="02020400000000000000" pitchFamily="18" charset="-128"/>
                <a:cs typeface="Times New Roman" panose="02020603050405020304" pitchFamily="18" charset="0"/>
              </a:rPr>
              <a:t>ました。</a:t>
            </a:r>
            <a:r>
              <a:rPr lang="ja-JP" altLang="ja-JP" sz="1200" dirty="0">
                <a:effectLst/>
                <a:ea typeface="游明朝" panose="02020400000000000000" pitchFamily="18" charset="-128"/>
                <a:cs typeface="Times New Roman" panose="02020603050405020304" pitchFamily="18" charset="0"/>
              </a:rPr>
              <a:t>、</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杖を蛇に変え、病気の手を見せ、そして水を血に変えました。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そして、「イスラエル民族がエジプトから離れるの認めてほしい」と王様に訴えました。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en-US" sz="1200" dirty="0">
                <a:effectLst/>
                <a:ea typeface="游明朝" panose="02020400000000000000" pitchFamily="18" charset="-128"/>
                <a:cs typeface="Times New Roman" panose="02020603050405020304" pitchFamily="18" charset="0"/>
              </a:rPr>
              <a:t>しかし、パロ王はそれを許しませんでした。</a:t>
            </a:r>
            <a:endParaRPr lang="en-US" altLang="ja-JP" sz="1200" dirty="0">
              <a:effectLst/>
              <a:ea typeface="游明朝" panose="02020400000000000000" pitchFamily="18" charset="-128"/>
              <a:cs typeface="Times New Roman" panose="02020603050405020304" pitchFamily="18" charset="0"/>
            </a:endParaRPr>
          </a:p>
          <a:p>
            <a:endParaRPr lang="en-US" altLang="ja-JP" sz="1200" dirty="0">
              <a:effectLst/>
              <a:ea typeface="游明朝" panose="02020400000000000000" pitchFamily="18" charset="-128"/>
              <a:cs typeface="Times New Roman" panose="02020603050405020304" pitchFamily="18" charset="0"/>
            </a:endParaRPr>
          </a:p>
          <a:p>
            <a:r>
              <a:rPr lang="ja-JP" altLang="ja-JP" sz="1200" dirty="0">
                <a:effectLst/>
                <a:ea typeface="游明朝" panose="02020400000000000000" pitchFamily="18" charset="-128"/>
                <a:cs typeface="Times New Roman" panose="02020603050405020304" pitchFamily="18" charset="0"/>
              </a:rPr>
              <a:t>モーセのいう事を聞こうとしないパロの姿を見た神様は、エジプトに十の災いを下しました。</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125418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494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165990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566984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090816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501215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143264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475073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501811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900559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74597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2022/9/16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20241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4AEA23-4B7A-4F82-8B7F-450736A2CBDE}" type="datetimeFigureOut">
              <a:rPr kumimoji="1" lang="ja-JP" altLang="en-US" smtClean="0"/>
              <a:t>2022/9/16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0268963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0"/>
            <a:ext cx="9143999" cy="6858000"/>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4"/>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イスラエル民族とモーセ</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143440" y="3717032"/>
            <a:ext cx="9000999" cy="830997"/>
          </a:xfrm>
          <a:prstGeom prst="rect">
            <a:avLst/>
          </a:prstGeom>
          <a:noFill/>
        </p:spPr>
        <p:txBody>
          <a:bodyPr wrap="square">
            <a:spAutoFit/>
          </a:bodyPr>
          <a:lstStyle/>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（出エジプト①）</a:t>
            </a:r>
          </a:p>
        </p:txBody>
      </p:sp>
      <p:sp>
        <p:nvSpPr>
          <p:cNvPr id="8" name="テキスト ボックス 7">
            <a:extLst>
              <a:ext uri="{FF2B5EF4-FFF2-40B4-BE49-F238E27FC236}">
                <a16:creationId xmlns:a16="http://schemas.microsoft.com/office/drawing/2014/main" id="{8B70B1CE-7E1B-DA25-D786-693E3886CFD5}"/>
              </a:ext>
            </a:extLst>
          </p:cNvPr>
          <p:cNvSpPr txBox="1"/>
          <p:nvPr/>
        </p:nvSpPr>
        <p:spPr>
          <a:xfrm>
            <a:off x="3548418" y="2372786"/>
            <a:ext cx="2650379" cy="369332"/>
          </a:xfrm>
          <a:prstGeom prst="rect">
            <a:avLst/>
          </a:prstGeom>
          <a:noFill/>
        </p:spPr>
        <p:txBody>
          <a:bodyPr wrap="square">
            <a:spAutoFit/>
          </a:bodyPr>
          <a:lstStyle/>
          <a:p>
            <a:pPr algn="ctr"/>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みんぞく</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 y="-13070"/>
            <a:ext cx="9144000" cy="6871070"/>
          </a:xfrm>
        </p:spPr>
      </p:pic>
      <p:grpSp>
        <p:nvGrpSpPr>
          <p:cNvPr id="6" name="グループ化 5">
            <a:extLst>
              <a:ext uri="{FF2B5EF4-FFF2-40B4-BE49-F238E27FC236}">
                <a16:creationId xmlns:a16="http://schemas.microsoft.com/office/drawing/2014/main" id="{D8357256-9938-50BE-CAAB-2535DDF3318E}"/>
              </a:ext>
            </a:extLst>
          </p:cNvPr>
          <p:cNvGrpSpPr/>
          <p:nvPr/>
        </p:nvGrpSpPr>
        <p:grpSpPr>
          <a:xfrm>
            <a:off x="476633" y="102961"/>
            <a:ext cx="2555102" cy="692554"/>
            <a:chOff x="476633" y="102961"/>
            <a:chExt cx="2555102" cy="692554"/>
          </a:xfrm>
        </p:grpSpPr>
        <p:sp>
          <p:nvSpPr>
            <p:cNvPr id="3" name="テキスト ボックス 2">
              <a:extLst>
                <a:ext uri="{FF2B5EF4-FFF2-40B4-BE49-F238E27FC236}">
                  <a16:creationId xmlns:a16="http://schemas.microsoft.com/office/drawing/2014/main" id="{96B4B4A5-F4F8-9F52-F28C-0A96316556F6}"/>
                </a:ext>
              </a:extLst>
            </p:cNvPr>
            <p:cNvSpPr txBox="1"/>
            <p:nvPr/>
          </p:nvSpPr>
          <p:spPr>
            <a:xfrm>
              <a:off x="476633" y="272295"/>
              <a:ext cx="2523352" cy="523220"/>
            </a:xfrm>
            <a:prstGeom prst="rect">
              <a:avLst/>
            </a:prstGeom>
            <a:noFill/>
          </p:spPr>
          <p:txBody>
            <a:bodyPr wrap="square" lIns="91440" tIns="45720" rIns="91440" bIns="45720" anchor="t">
              <a:spAutoFit/>
            </a:bodyPr>
            <a:lstStyle/>
            <a:p>
              <a:pPr algn="ctr"/>
              <a:r>
                <a:rPr lang="ja-JP" altLang="en-US" sz="2800">
                  <a:latin typeface="UD デジタル 教科書体 NK-B"/>
                  <a:ea typeface="UD デジタル 教科書体 NK-B"/>
                </a:rPr>
                <a:t>第一の災害</a:t>
              </a:r>
            </a:p>
          </p:txBody>
        </p:sp>
        <p:sp>
          <p:nvSpPr>
            <p:cNvPr id="5" name="テキスト ボックス 4">
              <a:extLst>
                <a:ext uri="{FF2B5EF4-FFF2-40B4-BE49-F238E27FC236}">
                  <a16:creationId xmlns:a16="http://schemas.microsoft.com/office/drawing/2014/main" id="{414A2922-4079-3AB5-48D7-A2CD3A035A5B}"/>
                </a:ext>
              </a:extLst>
            </p:cNvPr>
            <p:cNvSpPr txBox="1"/>
            <p:nvPr/>
          </p:nvSpPr>
          <p:spPr>
            <a:xfrm>
              <a:off x="508383" y="102961"/>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だいいち　　　　　さいがい</a:t>
              </a:r>
            </a:p>
          </p:txBody>
        </p:sp>
      </p:grpSp>
    </p:spTree>
    <p:extLst>
      <p:ext uri="{BB962C8B-B14F-4D97-AF65-F5344CB8AC3E}">
        <p14:creationId xmlns:p14="http://schemas.microsoft.com/office/powerpoint/2010/main" val="31121612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2676" y="-99392"/>
            <a:ext cx="9329351" cy="7056784"/>
          </a:xfrm>
        </p:spPr>
      </p:pic>
      <p:sp>
        <p:nvSpPr>
          <p:cNvPr id="3" name="テキスト ボックス 1">
            <a:extLst>
              <a:ext uri="{FF2B5EF4-FFF2-40B4-BE49-F238E27FC236}">
                <a16:creationId xmlns:a16="http://schemas.microsoft.com/office/drawing/2014/main" id="{2F324F42-C6F7-8B41-7E1C-3E004A2CA24D}"/>
              </a:ext>
            </a:extLst>
          </p:cNvPr>
          <p:cNvSpPr txBox="1"/>
          <p:nvPr/>
        </p:nvSpPr>
        <p:spPr>
          <a:xfrm>
            <a:off x="-190117" y="367545"/>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第二の災害</a:t>
            </a:r>
          </a:p>
        </p:txBody>
      </p:sp>
      <p:sp>
        <p:nvSpPr>
          <p:cNvPr id="5" name="テキスト ボックス 1">
            <a:extLst>
              <a:ext uri="{FF2B5EF4-FFF2-40B4-BE49-F238E27FC236}">
                <a16:creationId xmlns:a16="http://schemas.microsoft.com/office/drawing/2014/main" id="{EA433889-B1A3-3792-A392-BD5FFE4792E5}"/>
              </a:ext>
            </a:extLst>
          </p:cNvPr>
          <p:cNvSpPr txBox="1"/>
          <p:nvPr/>
        </p:nvSpPr>
        <p:spPr>
          <a:xfrm>
            <a:off x="6625550" y="6103711"/>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第三の災害</a:t>
            </a:r>
          </a:p>
        </p:txBody>
      </p:sp>
      <p:sp>
        <p:nvSpPr>
          <p:cNvPr id="7" name="テキスト ボックス 6">
            <a:extLst>
              <a:ext uri="{FF2B5EF4-FFF2-40B4-BE49-F238E27FC236}">
                <a16:creationId xmlns:a16="http://schemas.microsoft.com/office/drawing/2014/main" id="{73529266-4A4A-4510-65B1-9E24A385DC40}"/>
              </a:ext>
            </a:extLst>
          </p:cNvPr>
          <p:cNvSpPr txBox="1"/>
          <p:nvPr/>
        </p:nvSpPr>
        <p:spPr>
          <a:xfrm>
            <a:off x="-168950" y="229961"/>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だいに　　　　　　　さいがい</a:t>
            </a:r>
          </a:p>
        </p:txBody>
      </p:sp>
      <p:sp>
        <p:nvSpPr>
          <p:cNvPr id="9" name="テキスト ボックス 8">
            <a:extLst>
              <a:ext uri="{FF2B5EF4-FFF2-40B4-BE49-F238E27FC236}">
                <a16:creationId xmlns:a16="http://schemas.microsoft.com/office/drawing/2014/main" id="{C232553D-B11F-D80A-79D3-09ED4B0682F8}"/>
              </a:ext>
            </a:extLst>
          </p:cNvPr>
          <p:cNvSpPr txBox="1"/>
          <p:nvPr/>
        </p:nvSpPr>
        <p:spPr>
          <a:xfrm>
            <a:off x="6625550" y="5955545"/>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だいさん　　　　　さいがい</a:t>
            </a:r>
          </a:p>
        </p:txBody>
      </p:sp>
    </p:spTree>
    <p:extLst>
      <p:ext uri="{BB962C8B-B14F-4D97-AF65-F5344CB8AC3E}">
        <p14:creationId xmlns:p14="http://schemas.microsoft.com/office/powerpoint/2010/main" val="31412769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2333" y="-54024"/>
            <a:ext cx="9230498" cy="6979666"/>
          </a:xfrm>
        </p:spPr>
      </p:pic>
      <p:sp>
        <p:nvSpPr>
          <p:cNvPr id="5" name="テキスト ボックス 4">
            <a:extLst>
              <a:ext uri="{FF2B5EF4-FFF2-40B4-BE49-F238E27FC236}">
                <a16:creationId xmlns:a16="http://schemas.microsoft.com/office/drawing/2014/main" id="{75513DE5-489D-8B56-8D1B-64A040A3F42A}"/>
              </a:ext>
            </a:extLst>
          </p:cNvPr>
          <p:cNvSpPr txBox="1"/>
          <p:nvPr/>
        </p:nvSpPr>
        <p:spPr>
          <a:xfrm>
            <a:off x="383" y="272295"/>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第四の災害</a:t>
            </a:r>
          </a:p>
        </p:txBody>
      </p:sp>
      <p:sp>
        <p:nvSpPr>
          <p:cNvPr id="7" name="テキスト ボックス 6">
            <a:extLst>
              <a:ext uri="{FF2B5EF4-FFF2-40B4-BE49-F238E27FC236}">
                <a16:creationId xmlns:a16="http://schemas.microsoft.com/office/drawing/2014/main" id="{EB6CA155-D147-DC90-55B3-BB8AEBFCEB4B}"/>
              </a:ext>
            </a:extLst>
          </p:cNvPr>
          <p:cNvSpPr txBox="1"/>
          <p:nvPr/>
        </p:nvSpPr>
        <p:spPr>
          <a:xfrm>
            <a:off x="6710216" y="6347129"/>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第五の災害</a:t>
            </a:r>
          </a:p>
        </p:txBody>
      </p:sp>
      <p:sp>
        <p:nvSpPr>
          <p:cNvPr id="9" name="テキスト ボックス 8">
            <a:extLst>
              <a:ext uri="{FF2B5EF4-FFF2-40B4-BE49-F238E27FC236}">
                <a16:creationId xmlns:a16="http://schemas.microsoft.com/office/drawing/2014/main" id="{A2D85550-11CF-6BA0-3E94-E6E950BCE14B}"/>
              </a:ext>
            </a:extLst>
          </p:cNvPr>
          <p:cNvSpPr txBox="1"/>
          <p:nvPr/>
        </p:nvSpPr>
        <p:spPr>
          <a:xfrm>
            <a:off x="383" y="134711"/>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だいよん　　　　　さいがい</a:t>
            </a:r>
          </a:p>
        </p:txBody>
      </p:sp>
      <p:sp>
        <p:nvSpPr>
          <p:cNvPr id="11" name="テキスト ボックス 10">
            <a:extLst>
              <a:ext uri="{FF2B5EF4-FFF2-40B4-BE49-F238E27FC236}">
                <a16:creationId xmlns:a16="http://schemas.microsoft.com/office/drawing/2014/main" id="{ED7337D7-8DB6-4233-EE78-EC5F9A5D05F0}"/>
              </a:ext>
            </a:extLst>
          </p:cNvPr>
          <p:cNvSpPr txBox="1"/>
          <p:nvPr/>
        </p:nvSpPr>
        <p:spPr>
          <a:xfrm>
            <a:off x="6735616" y="6182028"/>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だいご　　　　　　さいがい</a:t>
            </a:r>
          </a:p>
        </p:txBody>
      </p:sp>
    </p:spTree>
    <p:extLst>
      <p:ext uri="{BB962C8B-B14F-4D97-AF65-F5344CB8AC3E}">
        <p14:creationId xmlns:p14="http://schemas.microsoft.com/office/powerpoint/2010/main" val="22973942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71400"/>
            <a:ext cx="9267568" cy="7272808"/>
          </a:xfrm>
        </p:spPr>
      </p:pic>
      <p:sp>
        <p:nvSpPr>
          <p:cNvPr id="5" name="テキスト ボックス 4">
            <a:extLst>
              <a:ext uri="{FF2B5EF4-FFF2-40B4-BE49-F238E27FC236}">
                <a16:creationId xmlns:a16="http://schemas.microsoft.com/office/drawing/2014/main" id="{E39DFE01-C418-7AFF-6D7E-E94846A56188}"/>
              </a:ext>
            </a:extLst>
          </p:cNvPr>
          <p:cNvSpPr txBox="1"/>
          <p:nvPr/>
        </p:nvSpPr>
        <p:spPr>
          <a:xfrm>
            <a:off x="1365632" y="102961"/>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第六の災害</a:t>
            </a:r>
          </a:p>
        </p:txBody>
      </p:sp>
      <p:sp>
        <p:nvSpPr>
          <p:cNvPr id="7" name="テキスト ボックス 6">
            <a:extLst>
              <a:ext uri="{FF2B5EF4-FFF2-40B4-BE49-F238E27FC236}">
                <a16:creationId xmlns:a16="http://schemas.microsoft.com/office/drawing/2014/main" id="{8DBB0BF7-1A7A-3538-B7BA-3EC190FF7387}"/>
              </a:ext>
            </a:extLst>
          </p:cNvPr>
          <p:cNvSpPr txBox="1"/>
          <p:nvPr/>
        </p:nvSpPr>
        <p:spPr>
          <a:xfrm>
            <a:off x="6752549" y="6336545"/>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第七の災害</a:t>
            </a:r>
          </a:p>
        </p:txBody>
      </p:sp>
      <p:sp>
        <p:nvSpPr>
          <p:cNvPr id="9" name="テキスト ボックス 8">
            <a:extLst>
              <a:ext uri="{FF2B5EF4-FFF2-40B4-BE49-F238E27FC236}">
                <a16:creationId xmlns:a16="http://schemas.microsoft.com/office/drawing/2014/main" id="{07516069-AAB6-83A2-D887-9760D8845AA8}"/>
              </a:ext>
            </a:extLst>
          </p:cNvPr>
          <p:cNvSpPr txBox="1"/>
          <p:nvPr/>
        </p:nvSpPr>
        <p:spPr>
          <a:xfrm>
            <a:off x="1365633" y="-34622"/>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だいろく　　　　　　さいがい</a:t>
            </a:r>
          </a:p>
        </p:txBody>
      </p:sp>
      <p:sp>
        <p:nvSpPr>
          <p:cNvPr id="11" name="テキスト ボックス 10">
            <a:extLst>
              <a:ext uri="{FF2B5EF4-FFF2-40B4-BE49-F238E27FC236}">
                <a16:creationId xmlns:a16="http://schemas.microsoft.com/office/drawing/2014/main" id="{4EA45412-F961-B477-88B8-72482014C860}"/>
              </a:ext>
            </a:extLst>
          </p:cNvPr>
          <p:cNvSpPr txBox="1"/>
          <p:nvPr/>
        </p:nvSpPr>
        <p:spPr>
          <a:xfrm>
            <a:off x="6741967" y="6198961"/>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だいなな　　 　　　さいがい</a:t>
            </a:r>
          </a:p>
        </p:txBody>
      </p:sp>
    </p:spTree>
    <p:extLst>
      <p:ext uri="{BB962C8B-B14F-4D97-AF65-F5344CB8AC3E}">
        <p14:creationId xmlns:p14="http://schemas.microsoft.com/office/powerpoint/2010/main" val="39594449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43408"/>
            <a:ext cx="9144000" cy="7272808"/>
          </a:xfrm>
        </p:spPr>
      </p:pic>
      <p:sp>
        <p:nvSpPr>
          <p:cNvPr id="5" name="テキスト ボックス 4">
            <a:extLst>
              <a:ext uri="{FF2B5EF4-FFF2-40B4-BE49-F238E27FC236}">
                <a16:creationId xmlns:a16="http://schemas.microsoft.com/office/drawing/2014/main" id="{337507AA-D4AD-5405-50FA-89D12E089018}"/>
              </a:ext>
            </a:extLst>
          </p:cNvPr>
          <p:cNvSpPr txBox="1"/>
          <p:nvPr/>
        </p:nvSpPr>
        <p:spPr>
          <a:xfrm>
            <a:off x="-41950" y="71211"/>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第八の災害</a:t>
            </a:r>
          </a:p>
        </p:txBody>
      </p:sp>
      <p:sp>
        <p:nvSpPr>
          <p:cNvPr id="7" name="テキスト ボックス 6">
            <a:extLst>
              <a:ext uri="{FF2B5EF4-FFF2-40B4-BE49-F238E27FC236}">
                <a16:creationId xmlns:a16="http://schemas.microsoft.com/office/drawing/2014/main" id="{34CF6AC2-0929-46F4-EC91-9D2A0DC497D0}"/>
              </a:ext>
            </a:extLst>
          </p:cNvPr>
          <p:cNvSpPr txBox="1"/>
          <p:nvPr/>
        </p:nvSpPr>
        <p:spPr>
          <a:xfrm>
            <a:off x="6625550" y="6336545"/>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solidFill>
                  <a:schemeClr val="bg2"/>
                </a:solidFill>
                <a:latin typeface="UD デジタル 教科書体 NK-B"/>
                <a:ea typeface="UD デジタル 教科書体 NK-B"/>
              </a:rPr>
              <a:t>第九の災害</a:t>
            </a:r>
          </a:p>
        </p:txBody>
      </p:sp>
      <p:sp>
        <p:nvSpPr>
          <p:cNvPr id="9" name="テキスト ボックス 8">
            <a:extLst>
              <a:ext uri="{FF2B5EF4-FFF2-40B4-BE49-F238E27FC236}">
                <a16:creationId xmlns:a16="http://schemas.microsoft.com/office/drawing/2014/main" id="{7A6FCC6D-6E7E-D8A1-0D26-C7071F79295D}"/>
              </a:ext>
            </a:extLst>
          </p:cNvPr>
          <p:cNvSpPr txBox="1"/>
          <p:nvPr/>
        </p:nvSpPr>
        <p:spPr>
          <a:xfrm>
            <a:off x="-41951" y="-87538"/>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だいはち　　　　　さいがい</a:t>
            </a:r>
          </a:p>
        </p:txBody>
      </p:sp>
      <p:sp>
        <p:nvSpPr>
          <p:cNvPr id="11" name="テキスト ボックス 10">
            <a:extLst>
              <a:ext uri="{FF2B5EF4-FFF2-40B4-BE49-F238E27FC236}">
                <a16:creationId xmlns:a16="http://schemas.microsoft.com/office/drawing/2014/main" id="{E19CE753-1A60-8240-A363-9CB4BE1DEE20}"/>
              </a:ext>
            </a:extLst>
          </p:cNvPr>
          <p:cNvSpPr txBox="1"/>
          <p:nvPr/>
        </p:nvSpPr>
        <p:spPr>
          <a:xfrm>
            <a:off x="6608616" y="6160861"/>
            <a:ext cx="2523352" cy="276999"/>
          </a:xfrm>
          <a:prstGeom prst="rect">
            <a:avLst/>
          </a:prstGeom>
          <a:noFill/>
        </p:spPr>
        <p:txBody>
          <a:bodyPr wrap="square" lIns="91440" tIns="45720" rIns="91440" bIns="45720" anchor="t">
            <a:spAutoFit/>
          </a:bodyPr>
          <a:lstStyle/>
          <a:p>
            <a:pPr algn="ctr"/>
            <a:r>
              <a:rPr lang="ja-JP" altLang="en-US" sz="1200">
                <a:solidFill>
                  <a:schemeClr val="bg2"/>
                </a:solidFill>
                <a:latin typeface="UD デジタル 教科書体 NK-B"/>
                <a:ea typeface="UD デジタル 教科書体 NK-B"/>
              </a:rPr>
              <a:t>だいきゅう　　　　　　さいがい</a:t>
            </a:r>
          </a:p>
        </p:txBody>
      </p:sp>
    </p:spTree>
    <p:extLst>
      <p:ext uri="{BB962C8B-B14F-4D97-AF65-F5344CB8AC3E}">
        <p14:creationId xmlns:p14="http://schemas.microsoft.com/office/powerpoint/2010/main" val="2156052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957392"/>
          </a:xfrm>
        </p:spPr>
      </p:pic>
      <p:sp>
        <p:nvSpPr>
          <p:cNvPr id="5" name="テキスト ボックス 4">
            <a:extLst>
              <a:ext uri="{FF2B5EF4-FFF2-40B4-BE49-F238E27FC236}">
                <a16:creationId xmlns:a16="http://schemas.microsoft.com/office/drawing/2014/main" id="{5B6C86CE-FD78-720C-4BBE-7B968C6C6E5D}"/>
              </a:ext>
            </a:extLst>
          </p:cNvPr>
          <p:cNvSpPr txBox="1"/>
          <p:nvPr/>
        </p:nvSpPr>
        <p:spPr>
          <a:xfrm>
            <a:off x="-41950" y="166461"/>
            <a:ext cx="2523352" cy="523220"/>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ja-JP" altLang="en-US" sz="2800">
                <a:latin typeface="UD デジタル 教科書体 NK-B"/>
                <a:ea typeface="UD デジタル 教科書体 NK-B"/>
              </a:rPr>
              <a:t>第十の災害</a:t>
            </a:r>
          </a:p>
        </p:txBody>
      </p:sp>
      <p:sp>
        <p:nvSpPr>
          <p:cNvPr id="7" name="テキスト ボックス 6">
            <a:extLst>
              <a:ext uri="{FF2B5EF4-FFF2-40B4-BE49-F238E27FC236}">
                <a16:creationId xmlns:a16="http://schemas.microsoft.com/office/drawing/2014/main" id="{9C9E488F-F8BF-B83E-A0D6-6986268526C5}"/>
              </a:ext>
            </a:extLst>
          </p:cNvPr>
          <p:cNvSpPr txBox="1"/>
          <p:nvPr/>
        </p:nvSpPr>
        <p:spPr>
          <a:xfrm>
            <a:off x="-73701" y="-2871"/>
            <a:ext cx="2523352" cy="276999"/>
          </a:xfrm>
          <a:prstGeom prst="rect">
            <a:avLst/>
          </a:prstGeom>
          <a:noFill/>
        </p:spPr>
        <p:txBody>
          <a:bodyPr wrap="square" lIns="91440" tIns="45720" rIns="91440" bIns="45720" anchor="t">
            <a:spAutoFit/>
          </a:bodyPr>
          <a:lstStyle/>
          <a:p>
            <a:pPr algn="ctr"/>
            <a:r>
              <a:rPr lang="ja-JP" altLang="en-US" sz="1200">
                <a:latin typeface="UD デジタル 教科書体 NK-B"/>
                <a:ea typeface="UD デジタル 教科書体 NK-B"/>
              </a:rPr>
              <a:t>だいじゅう　　　　　さいがい</a:t>
            </a:r>
          </a:p>
        </p:txBody>
      </p:sp>
    </p:spTree>
    <p:extLst>
      <p:ext uri="{BB962C8B-B14F-4D97-AF65-F5344CB8AC3E}">
        <p14:creationId xmlns:p14="http://schemas.microsoft.com/office/powerpoint/2010/main" val="371969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四角形: 角を丸くする 4">
            <a:extLst>
              <a:ext uri="{FF2B5EF4-FFF2-40B4-BE49-F238E27FC236}">
                <a16:creationId xmlns:a16="http://schemas.microsoft.com/office/drawing/2014/main" id="{C1E44ECD-F1D0-FBE1-C143-6043DBB75872}"/>
              </a:ext>
            </a:extLst>
          </p:cNvPr>
          <p:cNvSpPr/>
          <p:nvPr/>
        </p:nvSpPr>
        <p:spPr>
          <a:xfrm>
            <a:off x="2409751" y="5430795"/>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251B9169-ED75-BAB6-DA28-C9223C4A5E1D}"/>
              </a:ext>
            </a:extLst>
          </p:cNvPr>
          <p:cNvSpPr/>
          <p:nvPr/>
        </p:nvSpPr>
        <p:spPr>
          <a:xfrm>
            <a:off x="4975531" y="4831492"/>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BC05E4EE-9E44-C6A2-0453-9CC1FFD2EB09}"/>
              </a:ext>
            </a:extLst>
          </p:cNvPr>
          <p:cNvSpPr txBox="1"/>
          <p:nvPr/>
        </p:nvSpPr>
        <p:spPr>
          <a:xfrm>
            <a:off x="4975530" y="4940047"/>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
        <p:nvSpPr>
          <p:cNvPr id="8" name="テキスト ボックス 7">
            <a:extLst>
              <a:ext uri="{FF2B5EF4-FFF2-40B4-BE49-F238E27FC236}">
                <a16:creationId xmlns:a16="http://schemas.microsoft.com/office/drawing/2014/main" id="{845CCF7E-EF51-CB0E-C504-AD1A74AE7DDF}"/>
              </a:ext>
            </a:extLst>
          </p:cNvPr>
          <p:cNvSpPr txBox="1"/>
          <p:nvPr/>
        </p:nvSpPr>
        <p:spPr>
          <a:xfrm>
            <a:off x="2423401" y="5527489"/>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パロ</a:t>
            </a:r>
          </a:p>
        </p:txBody>
      </p:sp>
    </p:spTree>
    <p:extLst>
      <p:ext uri="{BB962C8B-B14F-4D97-AF65-F5344CB8AC3E}">
        <p14:creationId xmlns:p14="http://schemas.microsoft.com/office/powerpoint/2010/main" val="1235490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50A6A526-32D3-B963-2803-7B277E27B8E1}"/>
              </a:ext>
            </a:extLst>
          </p:cNvPr>
          <p:cNvSpPr txBox="1"/>
          <p:nvPr/>
        </p:nvSpPr>
        <p:spPr>
          <a:xfrm>
            <a:off x="1233316" y="2530654"/>
            <a:ext cx="7083469" cy="1384995"/>
          </a:xfrm>
          <a:prstGeom prst="rect">
            <a:avLst/>
          </a:prstGeom>
          <a:noFill/>
        </p:spPr>
        <p:txBody>
          <a:bodyPr wrap="square" rtlCol="0">
            <a:spAutoFit/>
          </a:bodyPr>
          <a:lstStyle/>
          <a:p>
            <a:r>
              <a:rPr kumimoji="1" lang="ja-JP" altLang="en-US" sz="2800" dirty="0"/>
              <a:t>今回の説教案について、長いと感じる場合は、「１０災禍」部分を短くしても、いいと思います。</a:t>
            </a:r>
            <a:endParaRPr kumimoji="1" lang="en-US" altLang="ja-JP" sz="2800" dirty="0"/>
          </a:p>
        </p:txBody>
      </p:sp>
    </p:spTree>
    <p:extLst>
      <p:ext uri="{BB962C8B-B14F-4D97-AF65-F5344CB8AC3E}">
        <p14:creationId xmlns:p14="http://schemas.microsoft.com/office/powerpoint/2010/main" val="1337227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6315" r="14737" b="8421"/>
          <a:stretch/>
        </p:blipFill>
        <p:spPr>
          <a:xfrm>
            <a:off x="0" y="0"/>
            <a:ext cx="9144000" cy="6858002"/>
          </a:xfrm>
        </p:spPr>
      </p:pic>
    </p:spTree>
    <p:extLst>
      <p:ext uri="{BB962C8B-B14F-4D97-AF65-F5344CB8AC3E}">
        <p14:creationId xmlns:p14="http://schemas.microsoft.com/office/powerpoint/2010/main" val="2427829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1C0463F-78E9-B34C-3A1C-A920E3F8ACAF}"/>
              </a:ext>
            </a:extLst>
          </p:cNvPr>
          <p:cNvPicPr>
            <a:picLocks noChangeAspect="1"/>
          </p:cNvPicPr>
          <p:nvPr/>
        </p:nvPicPr>
        <p:blipFill rotWithShape="1">
          <a:blip r:embed="rId3"/>
          <a:srcRect b="7807"/>
          <a:stretch/>
        </p:blipFill>
        <p:spPr>
          <a:xfrm>
            <a:off x="0" y="-1"/>
            <a:ext cx="9239534" cy="6858001"/>
          </a:xfrm>
          <a:prstGeom prst="rect">
            <a:avLst/>
          </a:prstGeom>
        </p:spPr>
      </p:pic>
    </p:spTree>
    <p:extLst>
      <p:ext uri="{BB962C8B-B14F-4D97-AF65-F5344CB8AC3E}">
        <p14:creationId xmlns:p14="http://schemas.microsoft.com/office/powerpoint/2010/main" val="4176583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5188" r="15188"/>
          <a:stretch/>
        </p:blipFill>
        <p:spPr>
          <a:xfrm>
            <a:off x="1" y="0"/>
            <a:ext cx="9144000" cy="6857999"/>
          </a:xfrm>
        </p:spPr>
      </p:pic>
    </p:spTree>
    <p:extLst>
      <p:ext uri="{BB962C8B-B14F-4D97-AF65-F5344CB8AC3E}">
        <p14:creationId xmlns:p14="http://schemas.microsoft.com/office/powerpoint/2010/main" val="23831444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10000" b="10000"/>
          <a:stretch/>
        </p:blipFill>
        <p:spPr>
          <a:xfrm>
            <a:off x="3" y="0"/>
            <a:ext cx="9143998" cy="6858000"/>
          </a:xfrm>
        </p:spPr>
      </p:pic>
      <p:grpSp>
        <p:nvGrpSpPr>
          <p:cNvPr id="2" name="グループ化 1">
            <a:extLst>
              <a:ext uri="{FF2B5EF4-FFF2-40B4-BE49-F238E27FC236}">
                <a16:creationId xmlns:a16="http://schemas.microsoft.com/office/drawing/2014/main" id="{5938143E-25A2-BF36-314E-C3C78484EA29}"/>
              </a:ext>
            </a:extLst>
          </p:cNvPr>
          <p:cNvGrpSpPr/>
          <p:nvPr/>
        </p:nvGrpSpPr>
        <p:grpSpPr>
          <a:xfrm>
            <a:off x="3654565" y="4134853"/>
            <a:ext cx="2485368" cy="1159042"/>
            <a:chOff x="4151870" y="3429000"/>
            <a:chExt cx="1285103" cy="599303"/>
          </a:xfrm>
        </p:grpSpPr>
        <p:sp>
          <p:nvSpPr>
            <p:cNvPr id="4" name="四角形: 角を丸くする 3">
              <a:extLst>
                <a:ext uri="{FF2B5EF4-FFF2-40B4-BE49-F238E27FC236}">
                  <a16:creationId xmlns:a16="http://schemas.microsoft.com/office/drawing/2014/main" id="{336FFEFD-1C82-D501-C1DF-2F99499FAC7E}"/>
                </a:ext>
              </a:extLst>
            </p:cNvPr>
            <p:cNvSpPr/>
            <p:nvPr/>
          </p:nvSpPr>
          <p:spPr>
            <a:xfrm>
              <a:off x="4151870" y="3429000"/>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a:p>
          </p:txBody>
        </p:sp>
        <p:sp>
          <p:nvSpPr>
            <p:cNvPr id="5" name="テキスト ボックス 4">
              <a:extLst>
                <a:ext uri="{FF2B5EF4-FFF2-40B4-BE49-F238E27FC236}">
                  <a16:creationId xmlns:a16="http://schemas.microsoft.com/office/drawing/2014/main" id="{9406008B-F24C-602B-0611-FC1D9A798EE7}"/>
                </a:ext>
              </a:extLst>
            </p:cNvPr>
            <p:cNvSpPr txBox="1"/>
            <p:nvPr/>
          </p:nvSpPr>
          <p:spPr>
            <a:xfrm>
              <a:off x="4270170" y="3497818"/>
              <a:ext cx="1048502" cy="429682"/>
            </a:xfrm>
            <a:prstGeom prst="rect">
              <a:avLst/>
            </a:prstGeom>
            <a:noFill/>
          </p:spPr>
          <p:txBody>
            <a:bodyPr wrap="square">
              <a:spAutoFit/>
            </a:bodyPr>
            <a:lstStyle/>
            <a:p>
              <a:pPr algn="ctr"/>
              <a:r>
                <a:rPr lang="ja-JP" altLang="en-US" sz="48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grpSp>
    </p:spTree>
    <p:extLst>
      <p:ext uri="{BB962C8B-B14F-4D97-AF65-F5344CB8AC3E}">
        <p14:creationId xmlns:p14="http://schemas.microsoft.com/office/powerpoint/2010/main" val="42658417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7392" t="4257" r="4849" b="54825"/>
          <a:stretch/>
        </p:blipFill>
        <p:spPr>
          <a:xfrm>
            <a:off x="0" y="1"/>
            <a:ext cx="9144000" cy="6858000"/>
          </a:xfrm>
        </p:spPr>
      </p:pic>
      <p:sp>
        <p:nvSpPr>
          <p:cNvPr id="4" name="四角形: 角を丸くする 3">
            <a:extLst>
              <a:ext uri="{FF2B5EF4-FFF2-40B4-BE49-F238E27FC236}">
                <a16:creationId xmlns:a16="http://schemas.microsoft.com/office/drawing/2014/main" id="{4196792F-96ED-97C7-AEB7-3C1F86258877}"/>
              </a:ext>
            </a:extLst>
          </p:cNvPr>
          <p:cNvSpPr/>
          <p:nvPr/>
        </p:nvSpPr>
        <p:spPr>
          <a:xfrm>
            <a:off x="2628115" y="1090805"/>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DFE8858A-8011-0325-8AC5-E84B426808A3}"/>
              </a:ext>
            </a:extLst>
          </p:cNvPr>
          <p:cNvSpPr txBox="1"/>
          <p:nvPr/>
        </p:nvSpPr>
        <p:spPr>
          <a:xfrm>
            <a:off x="2614466" y="1214211"/>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36583828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386" t="7579" r="6793" b="7581"/>
          <a:stretch/>
        </p:blipFill>
        <p:spPr>
          <a:xfrm>
            <a:off x="0" y="-1"/>
            <a:ext cx="9144000" cy="6858001"/>
          </a:xfrm>
        </p:spPr>
      </p:pic>
      <p:sp>
        <p:nvSpPr>
          <p:cNvPr id="4" name="四角形: 角を丸くする 3">
            <a:extLst>
              <a:ext uri="{FF2B5EF4-FFF2-40B4-BE49-F238E27FC236}">
                <a16:creationId xmlns:a16="http://schemas.microsoft.com/office/drawing/2014/main" id="{5339B53D-9A06-6B51-D79D-39FA42C4A798}"/>
              </a:ext>
            </a:extLst>
          </p:cNvPr>
          <p:cNvSpPr/>
          <p:nvPr/>
        </p:nvSpPr>
        <p:spPr>
          <a:xfrm>
            <a:off x="716692" y="2489886"/>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FC0B031-E532-CF30-CE18-5C47F0017A08}"/>
              </a:ext>
            </a:extLst>
          </p:cNvPr>
          <p:cNvSpPr txBox="1"/>
          <p:nvPr/>
        </p:nvSpPr>
        <p:spPr>
          <a:xfrm>
            <a:off x="716692" y="2558704"/>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28962227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101" b="43876"/>
          <a:stretch/>
        </p:blipFill>
        <p:spPr>
          <a:xfrm>
            <a:off x="0" y="1"/>
            <a:ext cx="9144000" cy="6858000"/>
          </a:xfrm>
          <a:solidFill>
            <a:srgbClr val="666699"/>
          </a:solidFill>
        </p:spPr>
      </p:pic>
      <p:pic>
        <p:nvPicPr>
          <p:cNvPr id="3" name="図 2">
            <a:extLst>
              <a:ext uri="{FF2B5EF4-FFF2-40B4-BE49-F238E27FC236}">
                <a16:creationId xmlns:a16="http://schemas.microsoft.com/office/drawing/2014/main" id="{0BF32550-5D78-B7B9-8236-EE156D4F8433}"/>
              </a:ext>
            </a:extLst>
          </p:cNvPr>
          <p:cNvPicPr>
            <a:picLocks noChangeAspect="1"/>
          </p:cNvPicPr>
          <p:nvPr/>
        </p:nvPicPr>
        <p:blipFill>
          <a:blip r:embed="rId4"/>
          <a:stretch>
            <a:fillRect/>
          </a:stretch>
        </p:blipFill>
        <p:spPr>
          <a:xfrm>
            <a:off x="2974" y="0"/>
            <a:ext cx="9138051" cy="6858000"/>
          </a:xfrm>
          <a:prstGeom prst="rect">
            <a:avLst/>
          </a:prstGeom>
        </p:spPr>
      </p:pic>
    </p:spTree>
    <p:extLst>
      <p:ext uri="{BB962C8B-B14F-4D97-AF65-F5344CB8AC3E}">
        <p14:creationId xmlns:p14="http://schemas.microsoft.com/office/powerpoint/2010/main" val="851635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242855" cy="6858000"/>
          </a:xfrm>
        </p:spPr>
      </p:pic>
      <p:sp>
        <p:nvSpPr>
          <p:cNvPr id="4" name="四角形: 角を丸くする 3">
            <a:extLst>
              <a:ext uri="{FF2B5EF4-FFF2-40B4-BE49-F238E27FC236}">
                <a16:creationId xmlns:a16="http://schemas.microsoft.com/office/drawing/2014/main" id="{B8049517-D976-4FF5-3743-829C3F583858}"/>
              </a:ext>
            </a:extLst>
          </p:cNvPr>
          <p:cNvSpPr/>
          <p:nvPr/>
        </p:nvSpPr>
        <p:spPr>
          <a:xfrm>
            <a:off x="7554957" y="1568479"/>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01133C2D-43ED-5C38-97F7-71D9F61BC22C}"/>
              </a:ext>
            </a:extLst>
          </p:cNvPr>
          <p:cNvSpPr txBox="1"/>
          <p:nvPr/>
        </p:nvSpPr>
        <p:spPr>
          <a:xfrm>
            <a:off x="7559388" y="1651525"/>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パロ</a:t>
            </a:r>
          </a:p>
        </p:txBody>
      </p:sp>
      <p:sp>
        <p:nvSpPr>
          <p:cNvPr id="6" name="四角形: 角を丸くする 5">
            <a:extLst>
              <a:ext uri="{FF2B5EF4-FFF2-40B4-BE49-F238E27FC236}">
                <a16:creationId xmlns:a16="http://schemas.microsoft.com/office/drawing/2014/main" id="{F9DCE6EA-EA02-4A94-F838-C2641F88C96D}"/>
              </a:ext>
            </a:extLst>
          </p:cNvPr>
          <p:cNvSpPr/>
          <p:nvPr/>
        </p:nvSpPr>
        <p:spPr>
          <a:xfrm>
            <a:off x="1800397" y="1052222"/>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E1A7E07C-F9F8-DFC9-CA13-0A18CEE32A2E}"/>
              </a:ext>
            </a:extLst>
          </p:cNvPr>
          <p:cNvSpPr txBox="1"/>
          <p:nvPr/>
        </p:nvSpPr>
        <p:spPr>
          <a:xfrm>
            <a:off x="1797814" y="1135268"/>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3798098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1766</TotalTime>
  <Words>1452</Words>
  <PresentationFormat>画面に合わせる (4:3)</PresentationFormat>
  <Paragraphs>187</Paragraphs>
  <Slides>17</Slides>
  <Notes>17</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17</vt:i4>
      </vt:variant>
    </vt:vector>
  </HeadingPairs>
  <TitlesOfParts>
    <vt:vector size="26" baseType="lpstr">
      <vt:lpstr>Meiryo UI</vt:lpstr>
      <vt:lpstr>ＭＳ Ｐゴシック</vt:lpstr>
      <vt:lpstr>UD デジタル 教科書体 NK-B</vt:lpstr>
      <vt:lpstr>游ゴシック</vt:lpstr>
      <vt:lpstr>Arial</vt:lpstr>
      <vt:lpstr>Calibri</vt:lpstr>
      <vt:lpstr>Calibri Light</vt:lpstr>
      <vt:lpstr>Century</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2022-06-20T02:15:05Z</dcterms:created>
  <dcterms:modified xsi:type="dcterms:W3CDTF">2022-09-16T05:00:32Z</dcterms:modified>
</cp:coreProperties>
</file>