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1.xml" ContentType="application/vnd.openxmlformats-officedocument.presentationml.tags+xml"/>
  <Override PartName="/ppt/notesSlides/notesSlide10.xml" ContentType="application/vnd.openxmlformats-officedocument.presentationml.notesSlide+xml"/>
  <Override PartName="/ppt/tags/tag2.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3.xml" ContentType="application/vnd.openxmlformats-officedocument.presentationml.tags+xml"/>
  <Override PartName="/ppt/notesSlides/notesSlide13.xml" ContentType="application/vnd.openxmlformats-officedocument.presentationml.notesSlide+xml"/>
  <Override PartName="/ppt/tags/tag4.xml" ContentType="application/vnd.openxmlformats-officedocument.presentationml.tags+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81" r:id="rId2"/>
    <p:sldId id="257" r:id="rId3"/>
    <p:sldId id="258" r:id="rId4"/>
    <p:sldId id="278" r:id="rId5"/>
    <p:sldId id="259" r:id="rId6"/>
    <p:sldId id="260" r:id="rId7"/>
    <p:sldId id="269" r:id="rId8"/>
    <p:sldId id="279" r:id="rId9"/>
    <p:sldId id="262" r:id="rId10"/>
    <p:sldId id="277" r:id="rId11"/>
    <p:sldId id="270" r:id="rId12"/>
    <p:sldId id="282" r:id="rId13"/>
    <p:sldId id="271" r:id="rId14"/>
    <p:sldId id="272" r:id="rId15"/>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a:srgbClr val="993300"/>
    <a:srgbClr val="009999"/>
    <a:srgbClr val="FF66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77A8C9C-0157-4D5C-B71A-6740977BD11B}" v="10" dt="2022-09-14T05:13:20.69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5408" autoAdjust="0"/>
  </p:normalViewPr>
  <p:slideViewPr>
    <p:cSldViewPr snapToGrid="0">
      <p:cViewPr varScale="1">
        <p:scale>
          <a:sx n="50" d="100"/>
          <a:sy n="50" d="100"/>
        </p:scale>
        <p:origin x="1392"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佐藤　賢哉" userId="10609e0e-9720-4d3e-9225-5eeaef554f8d" providerId="ADAL" clId="{077A8C9C-0157-4D5C-B71A-6740977BD11B}"/>
    <pc:docChg chg="undo custSel modSld">
      <pc:chgData name="佐藤　賢哉" userId="10609e0e-9720-4d3e-9225-5eeaef554f8d" providerId="ADAL" clId="{077A8C9C-0157-4D5C-B71A-6740977BD11B}" dt="2022-09-14T05:15:25.752" v="60" actId="20577"/>
      <pc:docMkLst>
        <pc:docMk/>
      </pc:docMkLst>
      <pc:sldChg chg="modNotesTx">
        <pc:chgData name="佐藤　賢哉" userId="10609e0e-9720-4d3e-9225-5eeaef554f8d" providerId="ADAL" clId="{077A8C9C-0157-4D5C-B71A-6740977BD11B}" dt="2022-09-14T05:10:13.899" v="20" actId="20577"/>
        <pc:sldMkLst>
          <pc:docMk/>
          <pc:sldMk cId="1995022240" sldId="258"/>
        </pc:sldMkLst>
      </pc:sldChg>
      <pc:sldChg chg="modNotesTx">
        <pc:chgData name="佐藤　賢哉" userId="10609e0e-9720-4d3e-9225-5eeaef554f8d" providerId="ADAL" clId="{077A8C9C-0157-4D5C-B71A-6740977BD11B}" dt="2022-09-14T05:10:36.729" v="22" actId="20577"/>
        <pc:sldMkLst>
          <pc:docMk/>
          <pc:sldMk cId="2255860486" sldId="259"/>
        </pc:sldMkLst>
      </pc:sldChg>
      <pc:sldChg chg="modNotesTx">
        <pc:chgData name="佐藤　賢哉" userId="10609e0e-9720-4d3e-9225-5eeaef554f8d" providerId="ADAL" clId="{077A8C9C-0157-4D5C-B71A-6740977BD11B}" dt="2022-09-14T05:10:54.790" v="24" actId="20577"/>
        <pc:sldMkLst>
          <pc:docMk/>
          <pc:sldMk cId="2420517501" sldId="260"/>
        </pc:sldMkLst>
      </pc:sldChg>
      <pc:sldChg chg="modNotesTx">
        <pc:chgData name="佐藤　賢哉" userId="10609e0e-9720-4d3e-9225-5eeaef554f8d" providerId="ADAL" clId="{077A8C9C-0157-4D5C-B71A-6740977BD11B}" dt="2022-09-14T05:12:20.043" v="43" actId="20577"/>
        <pc:sldMkLst>
          <pc:docMk/>
          <pc:sldMk cId="3091136640" sldId="262"/>
        </pc:sldMkLst>
      </pc:sldChg>
      <pc:sldChg chg="modNotesTx">
        <pc:chgData name="佐藤　賢哉" userId="10609e0e-9720-4d3e-9225-5eeaef554f8d" providerId="ADAL" clId="{077A8C9C-0157-4D5C-B71A-6740977BD11B}" dt="2022-09-14T05:11:27.026" v="30" actId="20577"/>
        <pc:sldMkLst>
          <pc:docMk/>
          <pc:sldMk cId="2370409065" sldId="269"/>
        </pc:sldMkLst>
      </pc:sldChg>
      <pc:sldChg chg="modNotesTx">
        <pc:chgData name="佐藤　賢哉" userId="10609e0e-9720-4d3e-9225-5eeaef554f8d" providerId="ADAL" clId="{077A8C9C-0157-4D5C-B71A-6740977BD11B}" dt="2022-09-14T05:13:29.889" v="49" actId="20577"/>
        <pc:sldMkLst>
          <pc:docMk/>
          <pc:sldMk cId="3741515372" sldId="270"/>
        </pc:sldMkLst>
      </pc:sldChg>
      <pc:sldChg chg="modNotesTx">
        <pc:chgData name="佐藤　賢哉" userId="10609e0e-9720-4d3e-9225-5eeaef554f8d" providerId="ADAL" clId="{077A8C9C-0157-4D5C-B71A-6740977BD11B}" dt="2022-09-14T05:15:25.752" v="60" actId="20577"/>
        <pc:sldMkLst>
          <pc:docMk/>
          <pc:sldMk cId="501239600" sldId="272"/>
        </pc:sldMkLst>
      </pc:sldChg>
      <pc:sldChg chg="modNotesTx">
        <pc:chgData name="佐藤　賢哉" userId="10609e0e-9720-4d3e-9225-5eeaef554f8d" providerId="ADAL" clId="{077A8C9C-0157-4D5C-B71A-6740977BD11B}" dt="2022-09-14T05:13:59.065" v="52" actId="20577"/>
        <pc:sldMkLst>
          <pc:docMk/>
          <pc:sldMk cId="2434720272" sldId="277"/>
        </pc:sldMkLst>
      </pc:sldChg>
      <pc:sldChg chg="modNotesTx">
        <pc:chgData name="佐藤　賢哉" userId="10609e0e-9720-4d3e-9225-5eeaef554f8d" providerId="ADAL" clId="{077A8C9C-0157-4D5C-B71A-6740977BD11B}" dt="2022-09-14T05:11:47.347" v="35" actId="20577"/>
        <pc:sldMkLst>
          <pc:docMk/>
          <pc:sldMk cId="470082160" sldId="279"/>
        </pc:sldMkLst>
      </pc:sldChg>
      <pc:sldChg chg="modSp mod">
        <pc:chgData name="佐藤　賢哉" userId="10609e0e-9720-4d3e-9225-5eeaef554f8d" providerId="ADAL" clId="{077A8C9C-0157-4D5C-B71A-6740977BD11B}" dt="2022-09-14T05:09:55.809" v="19"/>
        <pc:sldMkLst>
          <pc:docMk/>
          <pc:sldMk cId="4103053821" sldId="281"/>
        </pc:sldMkLst>
        <pc:spChg chg="mod">
          <ac:chgData name="佐藤　賢哉" userId="10609e0e-9720-4d3e-9225-5eeaef554f8d" providerId="ADAL" clId="{077A8C9C-0157-4D5C-B71A-6740977BD11B}" dt="2022-09-14T05:09:55.809" v="19"/>
          <ac:spMkLst>
            <pc:docMk/>
            <pc:sldMk cId="4103053821" sldId="281"/>
            <ac:spMk id="2" creationId="{6F992197-FBB0-222B-D542-EF2DA99C6B55}"/>
          </ac:spMkLst>
        </pc:spChg>
      </pc:sldChg>
      <pc:sldChg chg="modNotesTx">
        <pc:chgData name="佐藤　賢哉" userId="10609e0e-9720-4d3e-9225-5eeaef554f8d" providerId="ADAL" clId="{077A8C9C-0157-4D5C-B71A-6740977BD11B}" dt="2022-09-14T05:14:34.274" v="56" actId="20577"/>
        <pc:sldMkLst>
          <pc:docMk/>
          <pc:sldMk cId="1641420702" sldId="282"/>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049AAC-D7A7-4B1E-A4BB-C63DFC0A3E15}" type="datetimeFigureOut">
              <a:rPr kumimoji="1" lang="ja-JP" altLang="en-US" smtClean="0"/>
              <a:t>2022/9/14</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6488A94-65BD-434E-9F17-C74CCEF92741}" type="slidenum">
              <a:rPr kumimoji="1" lang="ja-JP" altLang="en-US" smtClean="0"/>
              <a:t>‹#›</a:t>
            </a:fld>
            <a:endParaRPr kumimoji="1" lang="ja-JP" altLang="en-US"/>
          </a:p>
        </p:txBody>
      </p:sp>
    </p:spTree>
    <p:extLst>
      <p:ext uri="{BB962C8B-B14F-4D97-AF65-F5344CB8AC3E}">
        <p14:creationId xmlns:p14="http://schemas.microsoft.com/office/powerpoint/2010/main" val="27396869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endPar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E6488A94-65BD-434E-9F17-C74CCEF92741}" type="slidenum">
              <a:rPr kumimoji="1" lang="ja-JP" altLang="en-US" smtClean="0"/>
              <a:t>1</a:t>
            </a:fld>
            <a:endParaRPr kumimoji="1" lang="ja-JP" altLang="en-US"/>
          </a:p>
        </p:txBody>
      </p:sp>
    </p:spTree>
    <p:extLst>
      <p:ext uri="{BB962C8B-B14F-4D97-AF65-F5344CB8AC3E}">
        <p14:creationId xmlns:p14="http://schemas.microsoft.com/office/powerpoint/2010/main" val="13946113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例えば、家に、皆さんの好きなお菓子があったとします。でも、そのお菓子は、兄弟の人数分ありません。自分が食べてしまえば、兄弟の誰かが食べられなくなってしまいます。</a:t>
            </a:r>
          </a:p>
          <a:p>
            <a:pPr algn="just"/>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皆さんは、こんな時どうしますか？</a:t>
            </a:r>
            <a:endPar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endPar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邪心が強ければ、「食べてしまってもいいや」と思うでしょう。</a:t>
            </a:r>
            <a:endPar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しかし、良心が強くなれば、自分は食べずに兄弟のためにとっておいてあげたい！と思ったり、兄弟と分けて食べようとしたりするかもしれません。</a:t>
            </a:r>
            <a:endPar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endPar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でも、邪心に負けて食べてしまった場合、その一瞬だけは「お菓子を食べられた！」という思いで満足するかもしれませんが、あとで兄弟の誰かがお菓子を食べられずに泣いている姿を見たら、「分け合って食べればよかったな」とか「自分が食べないで、兄弟たちにあげればよかったな」という気持ちになるかもしれません。</a:t>
            </a:r>
          </a:p>
          <a:p>
            <a:endParaRPr kumimoji="1" lang="ja-JP" altLang="en-US" dirty="0"/>
          </a:p>
        </p:txBody>
      </p:sp>
      <p:sp>
        <p:nvSpPr>
          <p:cNvPr id="4" name="スライド番号プレースホルダー 3"/>
          <p:cNvSpPr>
            <a:spLocks noGrp="1"/>
          </p:cNvSpPr>
          <p:nvPr>
            <p:ph type="sldNum" sz="quarter" idx="5"/>
          </p:nvPr>
        </p:nvSpPr>
        <p:spPr/>
        <p:txBody>
          <a:bodyPr/>
          <a:lstStyle/>
          <a:p>
            <a:fld id="{E92296B7-F42A-414E-931A-653C0586AC27}" type="slidenum">
              <a:rPr kumimoji="1" lang="ja-JP" altLang="en-US" smtClean="0"/>
              <a:t>10</a:t>
            </a:fld>
            <a:endParaRPr kumimoji="1" lang="ja-JP" altLang="en-US"/>
          </a:p>
        </p:txBody>
      </p:sp>
    </p:spTree>
    <p:extLst>
      <p:ext uri="{BB962C8B-B14F-4D97-AF65-F5344CB8AC3E}">
        <p14:creationId xmlns:p14="http://schemas.microsoft.com/office/powerpoint/2010/main" val="5468768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悪い心「邪心」は、「良心」「本心」を分からなくしてしまいました。</a:t>
            </a:r>
            <a:endParaRPr kumimoji="1" lang="en-US" altLang="ja-JP" dirty="0"/>
          </a:p>
          <a:p>
            <a:r>
              <a:rPr kumimoji="1" lang="ja-JP" altLang="en-US" dirty="0"/>
              <a:t>例えば、きれいな水の中をのぞいてみれば、その水は透き通って水の中にあるものがよく見えると思います。</a:t>
            </a:r>
            <a:endParaRPr kumimoji="1" lang="en-US" altLang="ja-JP" dirty="0"/>
          </a:p>
          <a:p>
            <a:r>
              <a:rPr kumimoji="1" lang="ja-JP" altLang="en-US" dirty="0"/>
              <a:t>しかし、汚れた濁った水であれば、中に何があるのか見ることができません。</a:t>
            </a:r>
            <a:endParaRPr kumimoji="1" lang="en-US" altLang="ja-JP" dirty="0"/>
          </a:p>
          <a:p>
            <a:r>
              <a:rPr kumimoji="1" lang="ja-JP" altLang="en-US" dirty="0"/>
              <a:t>私たちの心の中に神様に通じる良心があったとしても、悪い思いを持てば、神様の願いや愛も分からなくなってしまうのです。</a:t>
            </a:r>
          </a:p>
          <a:p>
            <a:endParaRPr kumimoji="1" lang="ja-JP" altLang="en-US" dirty="0"/>
          </a:p>
        </p:txBody>
      </p:sp>
      <p:sp>
        <p:nvSpPr>
          <p:cNvPr id="4" name="スライド番号プレースホルダー 3"/>
          <p:cNvSpPr>
            <a:spLocks noGrp="1"/>
          </p:cNvSpPr>
          <p:nvPr>
            <p:ph type="sldNum" sz="quarter" idx="5"/>
          </p:nvPr>
        </p:nvSpPr>
        <p:spPr/>
        <p:txBody>
          <a:bodyPr/>
          <a:lstStyle/>
          <a:p>
            <a:fld id="{E92296B7-F42A-414E-931A-653C0586AC27}" type="slidenum">
              <a:rPr kumimoji="1" lang="ja-JP" altLang="en-US" smtClean="0"/>
              <a:t>11</a:t>
            </a:fld>
            <a:endParaRPr kumimoji="1" lang="ja-JP" altLang="en-US"/>
          </a:p>
        </p:txBody>
      </p:sp>
    </p:spTree>
    <p:extLst>
      <p:ext uri="{BB962C8B-B14F-4D97-AF65-F5344CB8AC3E}">
        <p14:creationId xmlns:p14="http://schemas.microsoft.com/office/powerpoint/2010/main" val="13792847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ja-JP" sz="1800" dirty="0">
                <a:effectLst/>
                <a:ea typeface="游明朝" panose="02020400000000000000" pitchFamily="18" charset="-128"/>
                <a:cs typeface="Times New Roman" panose="02020603050405020304" pitchFamily="18" charset="0"/>
              </a:rPr>
              <a:t>良心はどんな悪い人にもあります。そして、人間が悪いことをしようとしたときに、必死で止めようとします。</a:t>
            </a:r>
            <a:endParaRPr lang="en-US" altLang="ja-JP" sz="1800" dirty="0">
              <a:effectLst/>
              <a:ea typeface="游明朝" panose="02020400000000000000" pitchFamily="18" charset="-128"/>
              <a:cs typeface="Times New Roman" panose="02020603050405020304" pitchFamily="18" charset="0"/>
            </a:endParaRPr>
          </a:p>
          <a:p>
            <a:pPr algn="just"/>
            <a:r>
              <a:rPr lang="ja-JP" altLang="ja-JP" sz="1800" dirty="0">
                <a:effectLst/>
                <a:ea typeface="游明朝" panose="02020400000000000000" pitchFamily="18" charset="-128"/>
                <a:cs typeface="Times New Roman" panose="02020603050405020304" pitchFamily="18" charset="0"/>
              </a:rPr>
              <a:t>さっきのお話でいうと、お菓子を一人で食べようと思ったときに、「兄弟のためにとっておいて、分けて食べれば自分もみんなも幸せになれるよ！」と良心は言います。</a:t>
            </a:r>
            <a:endParaRPr lang="en-US" altLang="ja-JP" sz="1800" dirty="0">
              <a:effectLst/>
              <a:ea typeface="游明朝" panose="02020400000000000000" pitchFamily="18" charset="-128"/>
              <a:cs typeface="Times New Roman" panose="02020603050405020304" pitchFamily="18" charset="0"/>
            </a:endParaRPr>
          </a:p>
          <a:p>
            <a:pPr algn="just"/>
            <a:r>
              <a:rPr lang="ja-JP" altLang="ja-JP" sz="1800" dirty="0">
                <a:effectLst/>
                <a:ea typeface="游明朝" panose="02020400000000000000" pitchFamily="18" charset="-128"/>
                <a:cs typeface="Times New Roman" panose="02020603050405020304" pitchFamily="18" charset="0"/>
              </a:rPr>
              <a:t>しかし、邪心が大きいとその声も聞こえなくなってしまいます</a:t>
            </a:r>
            <a:endParaRPr kumimoji="1" lang="ja-JP" altLang="en-US" dirty="0"/>
          </a:p>
        </p:txBody>
      </p:sp>
      <p:sp>
        <p:nvSpPr>
          <p:cNvPr id="4" name="スライド番号プレースホルダー 3"/>
          <p:cNvSpPr>
            <a:spLocks noGrp="1"/>
          </p:cNvSpPr>
          <p:nvPr>
            <p:ph type="sldNum" sz="quarter" idx="5"/>
          </p:nvPr>
        </p:nvSpPr>
        <p:spPr/>
        <p:txBody>
          <a:bodyPr/>
          <a:lstStyle/>
          <a:p>
            <a:fld id="{E6488A94-65BD-434E-9F17-C74CCEF92741}" type="slidenum">
              <a:rPr kumimoji="1" lang="ja-JP" altLang="en-US" smtClean="0"/>
              <a:t>12</a:t>
            </a:fld>
            <a:endParaRPr kumimoji="1" lang="ja-JP" altLang="en-US"/>
          </a:p>
        </p:txBody>
      </p:sp>
    </p:spTree>
    <p:extLst>
      <p:ext uri="{BB962C8B-B14F-4D97-AF65-F5344CB8AC3E}">
        <p14:creationId xmlns:p14="http://schemas.microsoft.com/office/powerpoint/2010/main" val="21193427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effectLst/>
                <a:ea typeface="游明朝" panose="02020400000000000000" pitchFamily="18" charset="-128"/>
                <a:cs typeface="Times New Roman" panose="02020603050405020304" pitchFamily="18" charset="0"/>
              </a:rPr>
              <a:t>では、どうしたらその悪い心に負けないで、神様の喜ばれる行動ができるようになるでしょうか？　それは私たちの中にある良心に気付き、その力を強くすることです。</a:t>
            </a:r>
            <a:endParaRPr kumimoji="1" lang="ja-JP" altLang="en-US" dirty="0"/>
          </a:p>
          <a:p>
            <a:endParaRPr kumimoji="1" lang="en-US" altLang="ja-JP" dirty="0"/>
          </a:p>
          <a:p>
            <a:r>
              <a:rPr kumimoji="1" lang="ja-JP" altLang="en-US" dirty="0"/>
              <a:t>良心は、神様のことを学ぶためにみ言を勉強したり、誰かのためにお祈りをしたり、周りの人のために生きることでどんどん強くなります。そして、私たちがサタンによって悪の方向に引っ張られそうになった時に、神様のほうに戻そうとしてくれるのです。</a:t>
            </a:r>
          </a:p>
          <a:p>
            <a:r>
              <a:rPr kumimoji="1" lang="ja-JP" altLang="en-US" dirty="0"/>
              <a:t>良心は私だけを担当する私の第二の神様なのです。</a:t>
            </a:r>
          </a:p>
          <a:p>
            <a:endParaRPr kumimoji="1" lang="ja-JP" altLang="en-US" dirty="0"/>
          </a:p>
        </p:txBody>
      </p:sp>
      <p:sp>
        <p:nvSpPr>
          <p:cNvPr id="4" name="スライド番号プレースホルダー 3"/>
          <p:cNvSpPr>
            <a:spLocks noGrp="1"/>
          </p:cNvSpPr>
          <p:nvPr>
            <p:ph type="sldNum" sz="quarter" idx="5"/>
          </p:nvPr>
        </p:nvSpPr>
        <p:spPr/>
        <p:txBody>
          <a:bodyPr/>
          <a:lstStyle/>
          <a:p>
            <a:fld id="{E92296B7-F42A-414E-931A-653C0586AC27}" type="slidenum">
              <a:rPr kumimoji="1" lang="ja-JP" altLang="en-US" smtClean="0"/>
              <a:t>13</a:t>
            </a:fld>
            <a:endParaRPr kumimoji="1" lang="ja-JP" altLang="en-US"/>
          </a:p>
        </p:txBody>
      </p:sp>
    </p:spTree>
    <p:extLst>
      <p:ext uri="{BB962C8B-B14F-4D97-AF65-F5344CB8AC3E}">
        <p14:creationId xmlns:p14="http://schemas.microsoft.com/office/powerpoint/2010/main" val="13232884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今日の礼拝では、私たちの心に、神様の願いの通りに生きようとする「良心」「本心」と、サタンを中心とした悪い心「邪心」があることを学びました。</a:t>
            </a:r>
            <a:endParaRPr lang="en-US" altLang="ja-JP" sz="1800" kern="100">
              <a:effectLst/>
              <a:latin typeface="游明朝" panose="02020400000000000000" pitchFamily="18" charset="-128"/>
              <a:ea typeface="游明朝" panose="02020400000000000000" pitchFamily="18"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ja-JP" sz="1800" kern="100">
                <a:effectLst/>
                <a:latin typeface="游明朝" panose="02020400000000000000" pitchFamily="18" charset="-128"/>
                <a:ea typeface="游明朝" panose="02020400000000000000" pitchFamily="18" charset="-128"/>
                <a:cs typeface="Times New Roman" panose="02020603050405020304" pitchFamily="18" charset="0"/>
              </a:rPr>
              <a:t>邪心に負けないよう、毎日、神様に感謝し、ために生きる生活をしながら良心の力を強くしていきましょう！</a:t>
            </a:r>
          </a:p>
        </p:txBody>
      </p:sp>
      <p:sp>
        <p:nvSpPr>
          <p:cNvPr id="4" name="スライド番号プレースホルダー 3"/>
          <p:cNvSpPr>
            <a:spLocks noGrp="1"/>
          </p:cNvSpPr>
          <p:nvPr>
            <p:ph type="sldNum" sz="quarter" idx="5"/>
          </p:nvPr>
        </p:nvSpPr>
        <p:spPr/>
        <p:txBody>
          <a:bodyPr/>
          <a:lstStyle/>
          <a:p>
            <a:fld id="{E92296B7-F42A-414E-931A-653C0586AC27}" type="slidenum">
              <a:rPr kumimoji="1" lang="ja-JP" altLang="en-US" smtClean="0"/>
              <a:t>14</a:t>
            </a:fld>
            <a:endParaRPr kumimoji="1" lang="ja-JP" altLang="en-US"/>
          </a:p>
        </p:txBody>
      </p:sp>
    </p:spTree>
    <p:extLst>
      <p:ext uri="{BB962C8B-B14F-4D97-AF65-F5344CB8AC3E}">
        <p14:creationId xmlns:p14="http://schemas.microsoft.com/office/powerpoint/2010/main" val="34169432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み言</a:t>
            </a:r>
          </a:p>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「第一の神様の前に、（人間には）第二の神様としての良心があるのです。」</a:t>
            </a:r>
          </a:p>
          <a:p>
            <a:pPr algn="just"/>
            <a:r>
              <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 </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E6488A94-65BD-434E-9F17-C74CCEF92741}" type="slidenum">
              <a:rPr kumimoji="1" lang="ja-JP" altLang="en-US" smtClean="0"/>
              <a:t>2</a:t>
            </a:fld>
            <a:endParaRPr kumimoji="1" lang="ja-JP" altLang="en-US"/>
          </a:p>
        </p:txBody>
      </p:sp>
    </p:spTree>
    <p:extLst>
      <p:ext uri="{BB962C8B-B14F-4D97-AF65-F5344CB8AC3E}">
        <p14:creationId xmlns:p14="http://schemas.microsoft.com/office/powerpoint/2010/main" val="41512343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今日は「良心」についてのお話をします。漢字を見ると「良い心」です。</a:t>
            </a:r>
            <a:endPar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ja-JP" altLang="ja-JP" sz="1800" kern="100" dirty="0">
                <a:solidFill>
                  <a:srgbClr val="FF0000"/>
                </a:solidFill>
                <a:effectLst/>
                <a:latin typeface="游明朝" panose="02020400000000000000" pitchFamily="18" charset="-128"/>
                <a:ea typeface="游明朝" panose="02020400000000000000" pitchFamily="18" charset="-128"/>
                <a:cs typeface="Times New Roman" panose="02020603050405020304" pitchFamily="18" charset="0"/>
              </a:rPr>
              <a:t>統一原理（『原理講論』）では、「本心」とも言います。</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indent="152400" algn="just"/>
            <a:r>
              <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 </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E6488A94-65BD-434E-9F17-C74CCEF92741}" type="slidenum">
              <a:rPr kumimoji="1" lang="ja-JP" altLang="en-US" smtClean="0"/>
              <a:t>3</a:t>
            </a:fld>
            <a:endParaRPr kumimoji="1" lang="ja-JP" altLang="en-US"/>
          </a:p>
        </p:txBody>
      </p:sp>
    </p:spTree>
    <p:extLst>
      <p:ext uri="{BB962C8B-B14F-4D97-AF65-F5344CB8AC3E}">
        <p14:creationId xmlns:p14="http://schemas.microsoft.com/office/powerpoint/2010/main" val="19707747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kern="100" dirty="0">
                <a:effectLst/>
                <a:latin typeface="游明朝" panose="02020400000000000000" pitchFamily="18" charset="-128"/>
                <a:ea typeface="游明朝" panose="02020400000000000000" pitchFamily="18" charset="-128"/>
                <a:cs typeface="Times New Roman" panose="02020603050405020304" pitchFamily="18" charset="0"/>
              </a:rPr>
              <a:t>人間は心と体からできています。そして、心の働きが体を動かします。</a:t>
            </a:r>
            <a:endParaRPr kumimoji="1" lang="ja-JP" altLang="en-US" dirty="0"/>
          </a:p>
        </p:txBody>
      </p:sp>
      <p:sp>
        <p:nvSpPr>
          <p:cNvPr id="4" name="スライド番号プレースホルダー 3"/>
          <p:cNvSpPr>
            <a:spLocks noGrp="1"/>
          </p:cNvSpPr>
          <p:nvPr>
            <p:ph type="sldNum" sz="quarter" idx="5"/>
          </p:nvPr>
        </p:nvSpPr>
        <p:spPr/>
        <p:txBody>
          <a:bodyPr/>
          <a:lstStyle/>
          <a:p>
            <a:fld id="{E92296B7-F42A-414E-931A-653C0586AC27}" type="slidenum">
              <a:rPr kumimoji="1" lang="ja-JP" altLang="en-US" smtClean="0"/>
              <a:t>4</a:t>
            </a:fld>
            <a:endParaRPr kumimoji="1" lang="ja-JP" altLang="en-US"/>
          </a:p>
        </p:txBody>
      </p:sp>
    </p:spTree>
    <p:extLst>
      <p:ext uri="{BB962C8B-B14F-4D97-AF65-F5344CB8AC3E}">
        <p14:creationId xmlns:p14="http://schemas.microsoft.com/office/powerpoint/2010/main" val="20904736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例えば、お父さん、お母さんが仕事で疲れている姿を見て、何かお手伝いをしたいと思います。</a:t>
            </a:r>
            <a:endPar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「お手伝いをしたい」と思った心が体を動かして、ごはんの準備を手伝ったり、お風呂の掃除をしたりしようとするのです。</a:t>
            </a:r>
          </a:p>
        </p:txBody>
      </p:sp>
      <p:sp>
        <p:nvSpPr>
          <p:cNvPr id="4" name="スライド番号プレースホルダー 3"/>
          <p:cNvSpPr>
            <a:spLocks noGrp="1"/>
          </p:cNvSpPr>
          <p:nvPr>
            <p:ph type="sldNum" sz="quarter" idx="5"/>
          </p:nvPr>
        </p:nvSpPr>
        <p:spPr/>
        <p:txBody>
          <a:bodyPr/>
          <a:lstStyle/>
          <a:p>
            <a:fld id="{E6488A94-65BD-434E-9F17-C74CCEF92741}" type="slidenum">
              <a:rPr kumimoji="1" lang="ja-JP" altLang="en-US" smtClean="0"/>
              <a:t>5</a:t>
            </a:fld>
            <a:endParaRPr kumimoji="1" lang="ja-JP" altLang="en-US"/>
          </a:p>
        </p:txBody>
      </p:sp>
    </p:spTree>
    <p:extLst>
      <p:ext uri="{BB962C8B-B14F-4D97-AF65-F5344CB8AC3E}">
        <p14:creationId xmlns:p14="http://schemas.microsoft.com/office/powerpoint/2010/main" val="30753203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心が体を動かすとき、良い心で体を動かしているのであれば、皆が幸せになるはずです。</a:t>
            </a:r>
            <a:endPar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ところが、世の中を見ると、悪いできごともたくさん起きています。</a:t>
            </a:r>
          </a:p>
        </p:txBody>
      </p:sp>
      <p:sp>
        <p:nvSpPr>
          <p:cNvPr id="4" name="スライド番号プレースホルダー 3"/>
          <p:cNvSpPr>
            <a:spLocks noGrp="1"/>
          </p:cNvSpPr>
          <p:nvPr>
            <p:ph type="sldNum" sz="quarter" idx="5"/>
          </p:nvPr>
        </p:nvSpPr>
        <p:spPr/>
        <p:txBody>
          <a:bodyPr/>
          <a:lstStyle/>
          <a:p>
            <a:fld id="{E6488A94-65BD-434E-9F17-C74CCEF92741}" type="slidenum">
              <a:rPr kumimoji="1" lang="ja-JP" altLang="en-US" smtClean="0"/>
              <a:t>6</a:t>
            </a:fld>
            <a:endParaRPr kumimoji="1" lang="ja-JP" altLang="en-US"/>
          </a:p>
        </p:txBody>
      </p:sp>
    </p:spTree>
    <p:extLst>
      <p:ext uri="{BB962C8B-B14F-4D97-AF65-F5344CB8AC3E}">
        <p14:creationId xmlns:p14="http://schemas.microsoft.com/office/powerpoint/2010/main" val="23312496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en-US" sz="1200" kern="100" dirty="0">
                <a:effectLst/>
                <a:latin typeface="游明朝" panose="02020400000000000000" pitchFamily="18" charset="-128"/>
                <a:ea typeface="游明朝" panose="02020400000000000000" pitchFamily="18" charset="-128"/>
                <a:cs typeface="Times New Roman" panose="02020603050405020304" pitchFamily="18" charset="0"/>
              </a:rPr>
              <a:t>本来、神様がつくられた世界は、悪いものがありませんでした。人間の心も良い心・美しい心しかありませんでした。</a:t>
            </a:r>
          </a:p>
          <a:p>
            <a:pPr algn="just"/>
            <a:r>
              <a:rPr lang="ja-JP" altLang="en-US" sz="1200" kern="100" dirty="0">
                <a:effectLst/>
                <a:latin typeface="游明朝" panose="02020400000000000000" pitchFamily="18" charset="-128"/>
                <a:ea typeface="游明朝" panose="02020400000000000000" pitchFamily="18" charset="-128"/>
                <a:cs typeface="Times New Roman" panose="02020603050405020304" pitchFamily="18" charset="0"/>
              </a:rPr>
              <a:t>これまでの礼拝で、一番始めの人間（人間始祖）であるアダムとエバが成長する途中で過ちを犯して堕落した、というお話を聞いたと思います。</a:t>
            </a:r>
            <a:endParaRPr lang="en-US"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en-US" sz="1200" kern="100" dirty="0">
                <a:effectLst/>
                <a:latin typeface="游明朝" panose="02020400000000000000" pitchFamily="18" charset="-128"/>
                <a:ea typeface="游明朝" panose="02020400000000000000" pitchFamily="18" charset="-128"/>
                <a:cs typeface="Times New Roman" panose="02020603050405020304" pitchFamily="18" charset="0"/>
              </a:rPr>
              <a:t>この時、エバを誘惑して神様の願いとは違った方向に連れていこうとしたのが天使長ルーシェルであり、後にサタンとなりました。</a:t>
            </a:r>
          </a:p>
          <a:p>
            <a:pPr algn="just"/>
            <a:endParaRPr lang="ja-JP" altLang="en-US" sz="12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4" name="スライド番号プレースホルダー 3"/>
          <p:cNvSpPr>
            <a:spLocks noGrp="1"/>
          </p:cNvSpPr>
          <p:nvPr>
            <p:ph type="sldNum" sz="quarter" idx="5"/>
          </p:nvPr>
        </p:nvSpPr>
        <p:spPr/>
        <p:txBody>
          <a:bodyPr/>
          <a:lstStyle/>
          <a:p>
            <a:fld id="{E92296B7-F42A-414E-931A-653C0586AC27}" type="slidenum">
              <a:rPr kumimoji="1" lang="ja-JP" altLang="en-US" smtClean="0"/>
              <a:t>7</a:t>
            </a:fld>
            <a:endParaRPr kumimoji="1" lang="ja-JP" altLang="en-US"/>
          </a:p>
        </p:txBody>
      </p:sp>
    </p:spTree>
    <p:extLst>
      <p:ext uri="{BB962C8B-B14F-4D97-AF65-F5344CB8AC3E}">
        <p14:creationId xmlns:p14="http://schemas.microsoft.com/office/powerpoint/2010/main" val="15560651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堕落によって人間はサタンとつながりを持つようになり、サタンは人間の心を悪い方向に引っ張ることができるようになったのです。</a:t>
            </a:r>
          </a:p>
        </p:txBody>
      </p:sp>
      <p:sp>
        <p:nvSpPr>
          <p:cNvPr id="4" name="スライド番号プレースホルダー 3"/>
          <p:cNvSpPr>
            <a:spLocks noGrp="1"/>
          </p:cNvSpPr>
          <p:nvPr>
            <p:ph type="sldNum" sz="quarter" idx="5"/>
          </p:nvPr>
        </p:nvSpPr>
        <p:spPr/>
        <p:txBody>
          <a:bodyPr/>
          <a:lstStyle/>
          <a:p>
            <a:fld id="{E6488A94-65BD-434E-9F17-C74CCEF92741}" type="slidenum">
              <a:rPr kumimoji="1" lang="ja-JP" altLang="en-US" smtClean="0"/>
              <a:t>8</a:t>
            </a:fld>
            <a:endParaRPr kumimoji="1" lang="ja-JP" altLang="en-US"/>
          </a:p>
        </p:txBody>
      </p:sp>
    </p:spTree>
    <p:extLst>
      <p:ext uri="{BB962C8B-B14F-4D97-AF65-F5344CB8AC3E}">
        <p14:creationId xmlns:p14="http://schemas.microsoft.com/office/powerpoint/2010/main" val="16358001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サ</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タンは人間を神様の方向に行かせたくありません。</a:t>
            </a:r>
            <a:endPar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だから、私たちの中にある、面倒くさい、自分が楽しければ良い、どうせうまくいかないという考えや思いを大きくさせて悪い行動をさせようとします。</a:t>
            </a:r>
            <a:endPar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結果的に、その人が苦しんだり、不幸になったりする道を行かせようとするのです。</a:t>
            </a:r>
            <a:endPar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この、サタンを中心とした悪い心を「邪心」と言います。</a:t>
            </a:r>
          </a:p>
          <a:p>
            <a:endParaRPr kumimoji="1" lang="ja-JP" altLang="en-US" dirty="0"/>
          </a:p>
        </p:txBody>
      </p:sp>
      <p:sp>
        <p:nvSpPr>
          <p:cNvPr id="4" name="スライド番号プレースホルダー 3"/>
          <p:cNvSpPr>
            <a:spLocks noGrp="1"/>
          </p:cNvSpPr>
          <p:nvPr>
            <p:ph type="sldNum" sz="quarter" idx="5"/>
          </p:nvPr>
        </p:nvSpPr>
        <p:spPr/>
        <p:txBody>
          <a:bodyPr/>
          <a:lstStyle/>
          <a:p>
            <a:fld id="{E6488A94-65BD-434E-9F17-C74CCEF92741}" type="slidenum">
              <a:rPr kumimoji="1" lang="ja-JP" altLang="en-US" smtClean="0"/>
              <a:t>9</a:t>
            </a:fld>
            <a:endParaRPr kumimoji="1" lang="ja-JP" altLang="en-US"/>
          </a:p>
        </p:txBody>
      </p:sp>
    </p:spTree>
    <p:extLst>
      <p:ext uri="{BB962C8B-B14F-4D97-AF65-F5344CB8AC3E}">
        <p14:creationId xmlns:p14="http://schemas.microsoft.com/office/powerpoint/2010/main" val="38891411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0EE6A82-E909-A7E9-7BA7-90308EAB4DB2}"/>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11925E7C-888A-6FD5-411D-18E3258B644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8161A8FD-1BA6-34D4-2757-6F87CAA5E790}"/>
              </a:ext>
            </a:extLst>
          </p:cNvPr>
          <p:cNvSpPr>
            <a:spLocks noGrp="1"/>
          </p:cNvSpPr>
          <p:nvPr>
            <p:ph type="dt" sz="half" idx="10"/>
          </p:nvPr>
        </p:nvSpPr>
        <p:spPr/>
        <p:txBody>
          <a:bodyPr/>
          <a:lstStyle/>
          <a:p>
            <a:fld id="{0A249122-2892-4A3F-81A1-D2165ADF8E08}" type="datetimeFigureOut">
              <a:rPr kumimoji="1" lang="ja-JP" altLang="en-US" smtClean="0"/>
              <a:t>2022/9/14</a:t>
            </a:fld>
            <a:endParaRPr kumimoji="1" lang="ja-JP" altLang="en-US"/>
          </a:p>
        </p:txBody>
      </p:sp>
      <p:sp>
        <p:nvSpPr>
          <p:cNvPr id="5" name="フッター プレースホルダー 4">
            <a:extLst>
              <a:ext uri="{FF2B5EF4-FFF2-40B4-BE49-F238E27FC236}">
                <a16:creationId xmlns:a16="http://schemas.microsoft.com/office/drawing/2014/main" id="{05085624-3A4E-6769-3666-74F4E28679B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20C0CFA-35FF-9EB5-868E-FA7899413C52}"/>
              </a:ext>
            </a:extLst>
          </p:cNvPr>
          <p:cNvSpPr>
            <a:spLocks noGrp="1"/>
          </p:cNvSpPr>
          <p:nvPr>
            <p:ph type="sldNum" sz="quarter" idx="12"/>
          </p:nvPr>
        </p:nvSpPr>
        <p:spPr/>
        <p:txBody>
          <a:bodyPr/>
          <a:lstStyle/>
          <a:p>
            <a:fld id="{90A95D30-9B71-46CA-9DF6-77AEE2186F7B}" type="slidenum">
              <a:rPr kumimoji="1" lang="ja-JP" altLang="en-US" smtClean="0"/>
              <a:t>‹#›</a:t>
            </a:fld>
            <a:endParaRPr kumimoji="1" lang="ja-JP" altLang="en-US"/>
          </a:p>
        </p:txBody>
      </p:sp>
    </p:spTree>
    <p:extLst>
      <p:ext uri="{BB962C8B-B14F-4D97-AF65-F5344CB8AC3E}">
        <p14:creationId xmlns:p14="http://schemas.microsoft.com/office/powerpoint/2010/main" val="42116097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CD894ED-81E9-5061-5894-9AEFB305260C}"/>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9E5B01EB-AD33-F4E2-5609-BE2D35428533}"/>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461DC38-DA3E-2555-74ED-571E385D8A6B}"/>
              </a:ext>
            </a:extLst>
          </p:cNvPr>
          <p:cNvSpPr>
            <a:spLocks noGrp="1"/>
          </p:cNvSpPr>
          <p:nvPr>
            <p:ph type="dt" sz="half" idx="10"/>
          </p:nvPr>
        </p:nvSpPr>
        <p:spPr/>
        <p:txBody>
          <a:bodyPr/>
          <a:lstStyle/>
          <a:p>
            <a:fld id="{0A249122-2892-4A3F-81A1-D2165ADF8E08}" type="datetimeFigureOut">
              <a:rPr kumimoji="1" lang="ja-JP" altLang="en-US" smtClean="0"/>
              <a:t>2022/9/14</a:t>
            </a:fld>
            <a:endParaRPr kumimoji="1" lang="ja-JP" altLang="en-US"/>
          </a:p>
        </p:txBody>
      </p:sp>
      <p:sp>
        <p:nvSpPr>
          <p:cNvPr id="5" name="フッター プレースホルダー 4">
            <a:extLst>
              <a:ext uri="{FF2B5EF4-FFF2-40B4-BE49-F238E27FC236}">
                <a16:creationId xmlns:a16="http://schemas.microsoft.com/office/drawing/2014/main" id="{73C4E3E7-1C5C-D68C-9137-6CBF6977332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4A71422-EB7D-4C1A-0CB0-8E79B5E32FD1}"/>
              </a:ext>
            </a:extLst>
          </p:cNvPr>
          <p:cNvSpPr>
            <a:spLocks noGrp="1"/>
          </p:cNvSpPr>
          <p:nvPr>
            <p:ph type="sldNum" sz="quarter" idx="12"/>
          </p:nvPr>
        </p:nvSpPr>
        <p:spPr/>
        <p:txBody>
          <a:bodyPr/>
          <a:lstStyle/>
          <a:p>
            <a:fld id="{90A95D30-9B71-46CA-9DF6-77AEE2186F7B}" type="slidenum">
              <a:rPr kumimoji="1" lang="ja-JP" altLang="en-US" smtClean="0"/>
              <a:t>‹#›</a:t>
            </a:fld>
            <a:endParaRPr kumimoji="1" lang="ja-JP" altLang="en-US"/>
          </a:p>
        </p:txBody>
      </p:sp>
    </p:spTree>
    <p:extLst>
      <p:ext uri="{BB962C8B-B14F-4D97-AF65-F5344CB8AC3E}">
        <p14:creationId xmlns:p14="http://schemas.microsoft.com/office/powerpoint/2010/main" val="10913925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AEDDB553-27F8-5B72-F19C-803570F0C24A}"/>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41A87981-D641-3899-B2D5-734F2D7183BE}"/>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B72580B-DF69-DECA-C284-F7D6686667A4}"/>
              </a:ext>
            </a:extLst>
          </p:cNvPr>
          <p:cNvSpPr>
            <a:spLocks noGrp="1"/>
          </p:cNvSpPr>
          <p:nvPr>
            <p:ph type="dt" sz="half" idx="10"/>
          </p:nvPr>
        </p:nvSpPr>
        <p:spPr/>
        <p:txBody>
          <a:bodyPr/>
          <a:lstStyle/>
          <a:p>
            <a:fld id="{0A249122-2892-4A3F-81A1-D2165ADF8E08}" type="datetimeFigureOut">
              <a:rPr kumimoji="1" lang="ja-JP" altLang="en-US" smtClean="0"/>
              <a:t>2022/9/14</a:t>
            </a:fld>
            <a:endParaRPr kumimoji="1" lang="ja-JP" altLang="en-US"/>
          </a:p>
        </p:txBody>
      </p:sp>
      <p:sp>
        <p:nvSpPr>
          <p:cNvPr id="5" name="フッター プレースホルダー 4">
            <a:extLst>
              <a:ext uri="{FF2B5EF4-FFF2-40B4-BE49-F238E27FC236}">
                <a16:creationId xmlns:a16="http://schemas.microsoft.com/office/drawing/2014/main" id="{049E354A-153A-2D5C-3883-42BE0133B9D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E4A54E3-1688-4C47-9473-7ED7499A8D53}"/>
              </a:ext>
            </a:extLst>
          </p:cNvPr>
          <p:cNvSpPr>
            <a:spLocks noGrp="1"/>
          </p:cNvSpPr>
          <p:nvPr>
            <p:ph type="sldNum" sz="quarter" idx="12"/>
          </p:nvPr>
        </p:nvSpPr>
        <p:spPr/>
        <p:txBody>
          <a:bodyPr/>
          <a:lstStyle/>
          <a:p>
            <a:fld id="{90A95D30-9B71-46CA-9DF6-77AEE2186F7B}" type="slidenum">
              <a:rPr kumimoji="1" lang="ja-JP" altLang="en-US" smtClean="0"/>
              <a:t>‹#›</a:t>
            </a:fld>
            <a:endParaRPr kumimoji="1" lang="ja-JP" altLang="en-US"/>
          </a:p>
        </p:txBody>
      </p:sp>
    </p:spTree>
    <p:extLst>
      <p:ext uri="{BB962C8B-B14F-4D97-AF65-F5344CB8AC3E}">
        <p14:creationId xmlns:p14="http://schemas.microsoft.com/office/powerpoint/2010/main" val="29399648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D89B819-A61F-DD18-067F-A212957DE43F}"/>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AE3CE5D-F997-83FC-2939-47B2D6BFB2E2}"/>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2CEFCE6-0655-D399-7F4D-CC9AE973E9A5}"/>
              </a:ext>
            </a:extLst>
          </p:cNvPr>
          <p:cNvSpPr>
            <a:spLocks noGrp="1"/>
          </p:cNvSpPr>
          <p:nvPr>
            <p:ph type="dt" sz="half" idx="10"/>
          </p:nvPr>
        </p:nvSpPr>
        <p:spPr/>
        <p:txBody>
          <a:bodyPr/>
          <a:lstStyle/>
          <a:p>
            <a:fld id="{0A249122-2892-4A3F-81A1-D2165ADF8E08}" type="datetimeFigureOut">
              <a:rPr kumimoji="1" lang="ja-JP" altLang="en-US" smtClean="0"/>
              <a:t>2022/9/14</a:t>
            </a:fld>
            <a:endParaRPr kumimoji="1" lang="ja-JP" altLang="en-US"/>
          </a:p>
        </p:txBody>
      </p:sp>
      <p:sp>
        <p:nvSpPr>
          <p:cNvPr id="5" name="フッター プレースホルダー 4">
            <a:extLst>
              <a:ext uri="{FF2B5EF4-FFF2-40B4-BE49-F238E27FC236}">
                <a16:creationId xmlns:a16="http://schemas.microsoft.com/office/drawing/2014/main" id="{ABED94F5-2257-AA14-018F-ACAA626F8FC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1E74C71-17BD-62C0-9602-C4530F390A2C}"/>
              </a:ext>
            </a:extLst>
          </p:cNvPr>
          <p:cNvSpPr>
            <a:spLocks noGrp="1"/>
          </p:cNvSpPr>
          <p:nvPr>
            <p:ph type="sldNum" sz="quarter" idx="12"/>
          </p:nvPr>
        </p:nvSpPr>
        <p:spPr/>
        <p:txBody>
          <a:bodyPr/>
          <a:lstStyle/>
          <a:p>
            <a:fld id="{90A95D30-9B71-46CA-9DF6-77AEE2186F7B}" type="slidenum">
              <a:rPr kumimoji="1" lang="ja-JP" altLang="en-US" smtClean="0"/>
              <a:t>‹#›</a:t>
            </a:fld>
            <a:endParaRPr kumimoji="1" lang="ja-JP" altLang="en-US"/>
          </a:p>
        </p:txBody>
      </p:sp>
    </p:spTree>
    <p:extLst>
      <p:ext uri="{BB962C8B-B14F-4D97-AF65-F5344CB8AC3E}">
        <p14:creationId xmlns:p14="http://schemas.microsoft.com/office/powerpoint/2010/main" val="849957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3661EAA-3667-4B50-4906-299B994E1BE8}"/>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08206F5-9A0D-56CB-25CF-205453A8BFB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59ABDFA5-0EF8-C767-03FF-E34A4CF70686}"/>
              </a:ext>
            </a:extLst>
          </p:cNvPr>
          <p:cNvSpPr>
            <a:spLocks noGrp="1"/>
          </p:cNvSpPr>
          <p:nvPr>
            <p:ph type="dt" sz="half" idx="10"/>
          </p:nvPr>
        </p:nvSpPr>
        <p:spPr/>
        <p:txBody>
          <a:bodyPr/>
          <a:lstStyle/>
          <a:p>
            <a:fld id="{0A249122-2892-4A3F-81A1-D2165ADF8E08}" type="datetimeFigureOut">
              <a:rPr kumimoji="1" lang="ja-JP" altLang="en-US" smtClean="0"/>
              <a:t>2022/9/14</a:t>
            </a:fld>
            <a:endParaRPr kumimoji="1" lang="ja-JP" altLang="en-US"/>
          </a:p>
        </p:txBody>
      </p:sp>
      <p:sp>
        <p:nvSpPr>
          <p:cNvPr id="5" name="フッター プレースホルダー 4">
            <a:extLst>
              <a:ext uri="{FF2B5EF4-FFF2-40B4-BE49-F238E27FC236}">
                <a16:creationId xmlns:a16="http://schemas.microsoft.com/office/drawing/2014/main" id="{A03B1AA0-3967-E0DA-57A7-74C5F2D956E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268C57D-6015-4854-7162-FAA6A797B20B}"/>
              </a:ext>
            </a:extLst>
          </p:cNvPr>
          <p:cNvSpPr>
            <a:spLocks noGrp="1"/>
          </p:cNvSpPr>
          <p:nvPr>
            <p:ph type="sldNum" sz="quarter" idx="12"/>
          </p:nvPr>
        </p:nvSpPr>
        <p:spPr/>
        <p:txBody>
          <a:bodyPr/>
          <a:lstStyle/>
          <a:p>
            <a:fld id="{90A95D30-9B71-46CA-9DF6-77AEE2186F7B}" type="slidenum">
              <a:rPr kumimoji="1" lang="ja-JP" altLang="en-US" smtClean="0"/>
              <a:t>‹#›</a:t>
            </a:fld>
            <a:endParaRPr kumimoji="1" lang="ja-JP" altLang="en-US"/>
          </a:p>
        </p:txBody>
      </p:sp>
    </p:spTree>
    <p:extLst>
      <p:ext uri="{BB962C8B-B14F-4D97-AF65-F5344CB8AC3E}">
        <p14:creationId xmlns:p14="http://schemas.microsoft.com/office/powerpoint/2010/main" val="3353777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FEBE701-7187-8769-F789-FFA526B2E4B9}"/>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6313D8E-20E6-3088-F36A-9D84B73FCB15}"/>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5BCB2126-CA49-F624-2C6C-C523D1A966C1}"/>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E694F40A-1157-4C20-B085-9350FC79C689}"/>
              </a:ext>
            </a:extLst>
          </p:cNvPr>
          <p:cNvSpPr>
            <a:spLocks noGrp="1"/>
          </p:cNvSpPr>
          <p:nvPr>
            <p:ph type="dt" sz="half" idx="10"/>
          </p:nvPr>
        </p:nvSpPr>
        <p:spPr/>
        <p:txBody>
          <a:bodyPr/>
          <a:lstStyle/>
          <a:p>
            <a:fld id="{0A249122-2892-4A3F-81A1-D2165ADF8E08}" type="datetimeFigureOut">
              <a:rPr kumimoji="1" lang="ja-JP" altLang="en-US" smtClean="0"/>
              <a:t>2022/9/14</a:t>
            </a:fld>
            <a:endParaRPr kumimoji="1" lang="ja-JP" altLang="en-US"/>
          </a:p>
        </p:txBody>
      </p:sp>
      <p:sp>
        <p:nvSpPr>
          <p:cNvPr id="6" name="フッター プレースホルダー 5">
            <a:extLst>
              <a:ext uri="{FF2B5EF4-FFF2-40B4-BE49-F238E27FC236}">
                <a16:creationId xmlns:a16="http://schemas.microsoft.com/office/drawing/2014/main" id="{1E88DB4B-6DC7-4E2A-B751-A4266BCDBA1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3474023B-1614-7A17-DB70-07C3E9F29D45}"/>
              </a:ext>
            </a:extLst>
          </p:cNvPr>
          <p:cNvSpPr>
            <a:spLocks noGrp="1"/>
          </p:cNvSpPr>
          <p:nvPr>
            <p:ph type="sldNum" sz="quarter" idx="12"/>
          </p:nvPr>
        </p:nvSpPr>
        <p:spPr/>
        <p:txBody>
          <a:bodyPr/>
          <a:lstStyle/>
          <a:p>
            <a:fld id="{90A95D30-9B71-46CA-9DF6-77AEE2186F7B}" type="slidenum">
              <a:rPr kumimoji="1" lang="ja-JP" altLang="en-US" smtClean="0"/>
              <a:t>‹#›</a:t>
            </a:fld>
            <a:endParaRPr kumimoji="1" lang="ja-JP" altLang="en-US"/>
          </a:p>
        </p:txBody>
      </p:sp>
    </p:spTree>
    <p:extLst>
      <p:ext uri="{BB962C8B-B14F-4D97-AF65-F5344CB8AC3E}">
        <p14:creationId xmlns:p14="http://schemas.microsoft.com/office/powerpoint/2010/main" val="35929419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211DAD7-95D3-89C6-7E51-1E777F2A30E3}"/>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FD4A3EF-823F-FD3C-877A-03020860377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BF63EC44-A3D8-89C0-E403-2255B4788A11}"/>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FCFF25A6-1EF9-EC12-9444-82976A27B29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AD044A4A-5D9E-C272-2E25-D18DF59E03C7}"/>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D93D8A55-6DFF-0C94-F986-B04B6473D02D}"/>
              </a:ext>
            </a:extLst>
          </p:cNvPr>
          <p:cNvSpPr>
            <a:spLocks noGrp="1"/>
          </p:cNvSpPr>
          <p:nvPr>
            <p:ph type="dt" sz="half" idx="10"/>
          </p:nvPr>
        </p:nvSpPr>
        <p:spPr/>
        <p:txBody>
          <a:bodyPr/>
          <a:lstStyle/>
          <a:p>
            <a:fld id="{0A249122-2892-4A3F-81A1-D2165ADF8E08}" type="datetimeFigureOut">
              <a:rPr kumimoji="1" lang="ja-JP" altLang="en-US" smtClean="0"/>
              <a:t>2022/9/14</a:t>
            </a:fld>
            <a:endParaRPr kumimoji="1" lang="ja-JP" altLang="en-US"/>
          </a:p>
        </p:txBody>
      </p:sp>
      <p:sp>
        <p:nvSpPr>
          <p:cNvPr id="8" name="フッター プレースホルダー 7">
            <a:extLst>
              <a:ext uri="{FF2B5EF4-FFF2-40B4-BE49-F238E27FC236}">
                <a16:creationId xmlns:a16="http://schemas.microsoft.com/office/drawing/2014/main" id="{2F8B80B1-FFB0-C8AD-2906-D5D98A44785A}"/>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776509D9-9A6B-F118-C32B-5964C7C95F20}"/>
              </a:ext>
            </a:extLst>
          </p:cNvPr>
          <p:cNvSpPr>
            <a:spLocks noGrp="1"/>
          </p:cNvSpPr>
          <p:nvPr>
            <p:ph type="sldNum" sz="quarter" idx="12"/>
          </p:nvPr>
        </p:nvSpPr>
        <p:spPr/>
        <p:txBody>
          <a:bodyPr/>
          <a:lstStyle/>
          <a:p>
            <a:fld id="{90A95D30-9B71-46CA-9DF6-77AEE2186F7B}" type="slidenum">
              <a:rPr kumimoji="1" lang="ja-JP" altLang="en-US" smtClean="0"/>
              <a:t>‹#›</a:t>
            </a:fld>
            <a:endParaRPr kumimoji="1" lang="ja-JP" altLang="en-US"/>
          </a:p>
        </p:txBody>
      </p:sp>
    </p:spTree>
    <p:extLst>
      <p:ext uri="{BB962C8B-B14F-4D97-AF65-F5344CB8AC3E}">
        <p14:creationId xmlns:p14="http://schemas.microsoft.com/office/powerpoint/2010/main" val="26052906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46A02CD-8D26-86C4-5EAE-3D07063996C5}"/>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BA5C590A-BF23-E6B9-3D05-6F364D97E7B8}"/>
              </a:ext>
            </a:extLst>
          </p:cNvPr>
          <p:cNvSpPr>
            <a:spLocks noGrp="1"/>
          </p:cNvSpPr>
          <p:nvPr>
            <p:ph type="dt" sz="half" idx="10"/>
          </p:nvPr>
        </p:nvSpPr>
        <p:spPr/>
        <p:txBody>
          <a:bodyPr/>
          <a:lstStyle/>
          <a:p>
            <a:fld id="{0A249122-2892-4A3F-81A1-D2165ADF8E08}" type="datetimeFigureOut">
              <a:rPr kumimoji="1" lang="ja-JP" altLang="en-US" smtClean="0"/>
              <a:t>2022/9/14</a:t>
            </a:fld>
            <a:endParaRPr kumimoji="1" lang="ja-JP" altLang="en-US"/>
          </a:p>
        </p:txBody>
      </p:sp>
      <p:sp>
        <p:nvSpPr>
          <p:cNvPr id="4" name="フッター プレースホルダー 3">
            <a:extLst>
              <a:ext uri="{FF2B5EF4-FFF2-40B4-BE49-F238E27FC236}">
                <a16:creationId xmlns:a16="http://schemas.microsoft.com/office/drawing/2014/main" id="{9D56303C-9FDA-AB79-8934-DD5E175B2C53}"/>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BB7FB079-CFD9-0EEC-D721-39824CB69693}"/>
              </a:ext>
            </a:extLst>
          </p:cNvPr>
          <p:cNvSpPr>
            <a:spLocks noGrp="1"/>
          </p:cNvSpPr>
          <p:nvPr>
            <p:ph type="sldNum" sz="quarter" idx="12"/>
          </p:nvPr>
        </p:nvSpPr>
        <p:spPr/>
        <p:txBody>
          <a:bodyPr/>
          <a:lstStyle/>
          <a:p>
            <a:fld id="{90A95D30-9B71-46CA-9DF6-77AEE2186F7B}" type="slidenum">
              <a:rPr kumimoji="1" lang="ja-JP" altLang="en-US" smtClean="0"/>
              <a:t>‹#›</a:t>
            </a:fld>
            <a:endParaRPr kumimoji="1" lang="ja-JP" altLang="en-US"/>
          </a:p>
        </p:txBody>
      </p:sp>
    </p:spTree>
    <p:extLst>
      <p:ext uri="{BB962C8B-B14F-4D97-AF65-F5344CB8AC3E}">
        <p14:creationId xmlns:p14="http://schemas.microsoft.com/office/powerpoint/2010/main" val="5242441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A856617A-401C-5A23-2F38-272369394BA7}"/>
              </a:ext>
            </a:extLst>
          </p:cNvPr>
          <p:cNvSpPr>
            <a:spLocks noGrp="1"/>
          </p:cNvSpPr>
          <p:nvPr>
            <p:ph type="dt" sz="half" idx="10"/>
          </p:nvPr>
        </p:nvSpPr>
        <p:spPr/>
        <p:txBody>
          <a:bodyPr/>
          <a:lstStyle/>
          <a:p>
            <a:fld id="{0A249122-2892-4A3F-81A1-D2165ADF8E08}" type="datetimeFigureOut">
              <a:rPr kumimoji="1" lang="ja-JP" altLang="en-US" smtClean="0"/>
              <a:t>2022/9/14</a:t>
            </a:fld>
            <a:endParaRPr kumimoji="1" lang="ja-JP" altLang="en-US"/>
          </a:p>
        </p:txBody>
      </p:sp>
      <p:sp>
        <p:nvSpPr>
          <p:cNvPr id="3" name="フッター プレースホルダー 2">
            <a:extLst>
              <a:ext uri="{FF2B5EF4-FFF2-40B4-BE49-F238E27FC236}">
                <a16:creationId xmlns:a16="http://schemas.microsoft.com/office/drawing/2014/main" id="{276A3627-FBDA-B77E-A927-10E84803BFA5}"/>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4B75264-9E8B-07B4-8664-C64F69F9E67F}"/>
              </a:ext>
            </a:extLst>
          </p:cNvPr>
          <p:cNvSpPr>
            <a:spLocks noGrp="1"/>
          </p:cNvSpPr>
          <p:nvPr>
            <p:ph type="sldNum" sz="quarter" idx="12"/>
          </p:nvPr>
        </p:nvSpPr>
        <p:spPr/>
        <p:txBody>
          <a:bodyPr/>
          <a:lstStyle/>
          <a:p>
            <a:fld id="{90A95D30-9B71-46CA-9DF6-77AEE2186F7B}" type="slidenum">
              <a:rPr kumimoji="1" lang="ja-JP" altLang="en-US" smtClean="0"/>
              <a:t>‹#›</a:t>
            </a:fld>
            <a:endParaRPr kumimoji="1" lang="ja-JP" altLang="en-US"/>
          </a:p>
        </p:txBody>
      </p:sp>
    </p:spTree>
    <p:extLst>
      <p:ext uri="{BB962C8B-B14F-4D97-AF65-F5344CB8AC3E}">
        <p14:creationId xmlns:p14="http://schemas.microsoft.com/office/powerpoint/2010/main" val="25076890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7C56BB2-1460-33C8-2E4F-20EAE4685D9D}"/>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43B86AC-BE21-022B-80BA-7628384939E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DE25B7A9-C4EA-CED4-6102-093A566F55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92C46554-76B6-BD3B-59AE-13CE9C5E39D5}"/>
              </a:ext>
            </a:extLst>
          </p:cNvPr>
          <p:cNvSpPr>
            <a:spLocks noGrp="1"/>
          </p:cNvSpPr>
          <p:nvPr>
            <p:ph type="dt" sz="half" idx="10"/>
          </p:nvPr>
        </p:nvSpPr>
        <p:spPr/>
        <p:txBody>
          <a:bodyPr/>
          <a:lstStyle/>
          <a:p>
            <a:fld id="{0A249122-2892-4A3F-81A1-D2165ADF8E08}" type="datetimeFigureOut">
              <a:rPr kumimoji="1" lang="ja-JP" altLang="en-US" smtClean="0"/>
              <a:t>2022/9/14</a:t>
            </a:fld>
            <a:endParaRPr kumimoji="1" lang="ja-JP" altLang="en-US"/>
          </a:p>
        </p:txBody>
      </p:sp>
      <p:sp>
        <p:nvSpPr>
          <p:cNvPr id="6" name="フッター プレースホルダー 5">
            <a:extLst>
              <a:ext uri="{FF2B5EF4-FFF2-40B4-BE49-F238E27FC236}">
                <a16:creationId xmlns:a16="http://schemas.microsoft.com/office/drawing/2014/main" id="{67B18A1A-3280-40B1-E05E-FA790BF06A5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976D62F-683F-29B0-EE33-72BB86C26474}"/>
              </a:ext>
            </a:extLst>
          </p:cNvPr>
          <p:cNvSpPr>
            <a:spLocks noGrp="1"/>
          </p:cNvSpPr>
          <p:nvPr>
            <p:ph type="sldNum" sz="quarter" idx="12"/>
          </p:nvPr>
        </p:nvSpPr>
        <p:spPr/>
        <p:txBody>
          <a:bodyPr/>
          <a:lstStyle/>
          <a:p>
            <a:fld id="{90A95D30-9B71-46CA-9DF6-77AEE2186F7B}" type="slidenum">
              <a:rPr kumimoji="1" lang="ja-JP" altLang="en-US" smtClean="0"/>
              <a:t>‹#›</a:t>
            </a:fld>
            <a:endParaRPr kumimoji="1" lang="ja-JP" altLang="en-US"/>
          </a:p>
        </p:txBody>
      </p:sp>
    </p:spTree>
    <p:extLst>
      <p:ext uri="{BB962C8B-B14F-4D97-AF65-F5344CB8AC3E}">
        <p14:creationId xmlns:p14="http://schemas.microsoft.com/office/powerpoint/2010/main" val="2637092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C9AE6D3-8D5C-9D86-B12E-20CCA5811551}"/>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EE5EB278-E0A3-14BF-71B6-33BDF460B4C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42A53F97-805C-0199-E0DB-9C5FF8E1709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A4D3473C-3D55-E545-5F41-2756295DA9A2}"/>
              </a:ext>
            </a:extLst>
          </p:cNvPr>
          <p:cNvSpPr>
            <a:spLocks noGrp="1"/>
          </p:cNvSpPr>
          <p:nvPr>
            <p:ph type="dt" sz="half" idx="10"/>
          </p:nvPr>
        </p:nvSpPr>
        <p:spPr/>
        <p:txBody>
          <a:bodyPr/>
          <a:lstStyle/>
          <a:p>
            <a:fld id="{0A249122-2892-4A3F-81A1-D2165ADF8E08}" type="datetimeFigureOut">
              <a:rPr kumimoji="1" lang="ja-JP" altLang="en-US" smtClean="0"/>
              <a:t>2022/9/14</a:t>
            </a:fld>
            <a:endParaRPr kumimoji="1" lang="ja-JP" altLang="en-US"/>
          </a:p>
        </p:txBody>
      </p:sp>
      <p:sp>
        <p:nvSpPr>
          <p:cNvPr id="6" name="フッター プレースホルダー 5">
            <a:extLst>
              <a:ext uri="{FF2B5EF4-FFF2-40B4-BE49-F238E27FC236}">
                <a16:creationId xmlns:a16="http://schemas.microsoft.com/office/drawing/2014/main" id="{E4C0F23C-C065-6AF0-1875-D7095A749F2F}"/>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1A7F7E5-DCCA-04E3-7E8B-22F82A8609E2}"/>
              </a:ext>
            </a:extLst>
          </p:cNvPr>
          <p:cNvSpPr>
            <a:spLocks noGrp="1"/>
          </p:cNvSpPr>
          <p:nvPr>
            <p:ph type="sldNum" sz="quarter" idx="12"/>
          </p:nvPr>
        </p:nvSpPr>
        <p:spPr/>
        <p:txBody>
          <a:bodyPr/>
          <a:lstStyle/>
          <a:p>
            <a:fld id="{90A95D30-9B71-46CA-9DF6-77AEE2186F7B}" type="slidenum">
              <a:rPr kumimoji="1" lang="ja-JP" altLang="en-US" smtClean="0"/>
              <a:t>‹#›</a:t>
            </a:fld>
            <a:endParaRPr kumimoji="1" lang="ja-JP" altLang="en-US"/>
          </a:p>
        </p:txBody>
      </p:sp>
    </p:spTree>
    <p:extLst>
      <p:ext uri="{BB962C8B-B14F-4D97-AF65-F5344CB8AC3E}">
        <p14:creationId xmlns:p14="http://schemas.microsoft.com/office/powerpoint/2010/main" val="24759441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17000" b="-17000"/>
          </a:stretch>
        </a:blipFill>
        <a:effectLst/>
      </p:bgPr>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CC7B8F8E-8AE5-555A-E88F-F6EE6893280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8C252B8-EB6D-F1CF-919E-52F2427D538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DD86E54-7BB0-67EF-C8BB-1265D67FF89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249122-2892-4A3F-81A1-D2165ADF8E08}" type="datetimeFigureOut">
              <a:rPr kumimoji="1" lang="ja-JP" altLang="en-US" smtClean="0"/>
              <a:t>2022/9/14</a:t>
            </a:fld>
            <a:endParaRPr kumimoji="1" lang="ja-JP" altLang="en-US"/>
          </a:p>
        </p:txBody>
      </p:sp>
      <p:sp>
        <p:nvSpPr>
          <p:cNvPr id="5" name="フッター プレースホルダー 4">
            <a:extLst>
              <a:ext uri="{FF2B5EF4-FFF2-40B4-BE49-F238E27FC236}">
                <a16:creationId xmlns:a16="http://schemas.microsoft.com/office/drawing/2014/main" id="{DE8CB6DF-952B-F12F-2A46-2F69A6CC34F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ADB44CCF-7C61-6653-971B-40DDF342592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A95D30-9B71-46CA-9DF6-77AEE2186F7B}" type="slidenum">
              <a:rPr kumimoji="1" lang="ja-JP" altLang="en-US" smtClean="0"/>
              <a:t>‹#›</a:t>
            </a:fld>
            <a:endParaRPr kumimoji="1" lang="ja-JP" altLang="en-US"/>
          </a:p>
        </p:txBody>
      </p:sp>
    </p:spTree>
    <p:extLst>
      <p:ext uri="{BB962C8B-B14F-4D97-AF65-F5344CB8AC3E}">
        <p14:creationId xmlns:p14="http://schemas.microsoft.com/office/powerpoint/2010/main" val="6210064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ags" Target="../tags/tag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ags" Target="../tags/tag2.xml"/><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tags" Target="../tags/tag3.xml"/><Relationship Id="rId6" Type="http://schemas.microsoft.com/office/2007/relationships/hdphoto" Target="../media/hdphoto2.wdp"/><Relationship Id="rId5" Type="http://schemas.openxmlformats.org/officeDocument/2006/relationships/image" Target="../media/image18.png"/><Relationship Id="rId4" Type="http://schemas.openxmlformats.org/officeDocument/2006/relationships/image" Target="../media/image17.jp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ags" Target="../tags/tag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6F992197-FBB0-222B-D542-EF2DA99C6B55}"/>
              </a:ext>
            </a:extLst>
          </p:cNvPr>
          <p:cNvSpPr txBox="1"/>
          <p:nvPr/>
        </p:nvSpPr>
        <p:spPr>
          <a:xfrm>
            <a:off x="2318187" y="966788"/>
            <a:ext cx="7555627" cy="4924425"/>
          </a:xfrm>
          <a:prstGeom prst="rect">
            <a:avLst/>
          </a:prstGeom>
          <a:noFill/>
        </p:spPr>
        <p:txBody>
          <a:bodyPr wrap="square" rtlCol="0">
            <a:spAutoFit/>
          </a:bodyPr>
          <a:lstStyle/>
          <a:p>
            <a:r>
              <a:rPr lang="ja-JP" altLang="en-US" sz="3600" dirty="0">
                <a:latin typeface="UD デジタル 教科書体 NK-B" panose="02020700000000000000" pitchFamily="18" charset="-128"/>
                <a:ea typeface="UD デジタル 教科書体 NK-B" panose="02020700000000000000" pitchFamily="18" charset="-128"/>
              </a:rPr>
              <a:t>   　　　　　りょう　　しん　 　　　　　 </a:t>
            </a:r>
            <a:endParaRPr lang="en-US" altLang="ja-JP" sz="3600" dirty="0">
              <a:latin typeface="UD デジタル 教科書体 NK-B" panose="02020700000000000000" pitchFamily="18" charset="-128"/>
              <a:ea typeface="UD デジタル 教科書体 NK-B" panose="02020700000000000000" pitchFamily="18" charset="-128"/>
            </a:endParaRPr>
          </a:p>
          <a:p>
            <a:pPr algn="ctr"/>
            <a:r>
              <a:rPr lang="ja-JP" altLang="en-US" sz="11500" dirty="0">
                <a:latin typeface="UD デジタル 教科書体 NK-B" panose="02020700000000000000" pitchFamily="18" charset="-128"/>
                <a:ea typeface="UD デジタル 教科書体 NK-B" panose="02020700000000000000" pitchFamily="18" charset="-128"/>
              </a:rPr>
              <a:t>良心を</a:t>
            </a:r>
            <a:endParaRPr lang="en-US" altLang="ja-JP" sz="11500" dirty="0">
              <a:latin typeface="UD デジタル 教科書体 NK-B" panose="02020700000000000000" pitchFamily="18" charset="-128"/>
              <a:ea typeface="UD デジタル 教科書体 NK-B" panose="02020700000000000000" pitchFamily="18" charset="-128"/>
            </a:endParaRPr>
          </a:p>
          <a:p>
            <a:r>
              <a:rPr lang="ja-JP" altLang="en-US" sz="3600" dirty="0">
                <a:latin typeface="UD デジタル 教科書体 NK-B" panose="02020700000000000000" pitchFamily="18" charset="-128"/>
                <a:ea typeface="UD デジタル 教科書体 NK-B" panose="02020700000000000000" pitchFamily="18" charset="-128"/>
              </a:rPr>
              <a:t>　　　つ　よ</a:t>
            </a:r>
            <a:endParaRPr lang="en-US" altLang="ja-JP" sz="3600" dirty="0">
              <a:latin typeface="UD デジタル 教科書体 NK-B" panose="02020700000000000000" pitchFamily="18" charset="-128"/>
              <a:ea typeface="UD デジタル 教科書体 NK-B" panose="02020700000000000000" pitchFamily="18" charset="-128"/>
            </a:endParaRPr>
          </a:p>
          <a:p>
            <a:pPr algn="ctr"/>
            <a:r>
              <a:rPr lang="ja-JP" altLang="en-US" sz="11500" dirty="0">
                <a:latin typeface="UD デジタル 教科書体 NK-B" panose="02020700000000000000" pitchFamily="18" charset="-128"/>
                <a:ea typeface="UD デジタル 教科書体 NK-B" panose="02020700000000000000" pitchFamily="18" charset="-128"/>
              </a:rPr>
              <a:t>強くしよう</a:t>
            </a:r>
          </a:p>
        </p:txBody>
      </p:sp>
    </p:spTree>
    <p:extLst>
      <p:ext uri="{BB962C8B-B14F-4D97-AF65-F5344CB8AC3E}">
        <p14:creationId xmlns:p14="http://schemas.microsoft.com/office/powerpoint/2010/main" val="41030538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descr="おもちゃ, 食品 が含まれている画像&#10;&#10;自動的に生成された説明">
            <a:extLst>
              <a:ext uri="{FF2B5EF4-FFF2-40B4-BE49-F238E27FC236}">
                <a16:creationId xmlns:a16="http://schemas.microsoft.com/office/drawing/2014/main" id="{AD92DF6E-A14C-41E2-A953-CC62AB2F69B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17476" y="396688"/>
            <a:ext cx="5957047" cy="5957047"/>
          </a:xfrm>
          <a:prstGeom prst="rect">
            <a:avLst/>
          </a:prstGeom>
        </p:spPr>
      </p:pic>
      <p:sp>
        <p:nvSpPr>
          <p:cNvPr id="4" name="思考の吹き出し: 雲形 3">
            <a:extLst>
              <a:ext uri="{FF2B5EF4-FFF2-40B4-BE49-F238E27FC236}">
                <a16:creationId xmlns:a16="http://schemas.microsoft.com/office/drawing/2014/main" id="{C8F6AB82-6F5A-4D0F-93B4-CE87E247A402}"/>
              </a:ext>
            </a:extLst>
          </p:cNvPr>
          <p:cNvSpPr/>
          <p:nvPr/>
        </p:nvSpPr>
        <p:spPr>
          <a:xfrm>
            <a:off x="340659" y="1290918"/>
            <a:ext cx="3316941" cy="2138082"/>
          </a:xfrm>
          <a:prstGeom prst="cloudCallout">
            <a:avLst>
              <a:gd name="adj1" fmla="val 72140"/>
              <a:gd name="adj2" fmla="val -21794"/>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思考の吹き出し: 雲形 7">
            <a:extLst>
              <a:ext uri="{FF2B5EF4-FFF2-40B4-BE49-F238E27FC236}">
                <a16:creationId xmlns:a16="http://schemas.microsoft.com/office/drawing/2014/main" id="{52DE67F9-55B1-4986-B74C-6D228D92D02B}"/>
              </a:ext>
            </a:extLst>
          </p:cNvPr>
          <p:cNvSpPr/>
          <p:nvPr/>
        </p:nvSpPr>
        <p:spPr>
          <a:xfrm>
            <a:off x="8283387" y="1290918"/>
            <a:ext cx="3316941" cy="2689411"/>
          </a:xfrm>
          <a:prstGeom prst="cloudCallout">
            <a:avLst>
              <a:gd name="adj1" fmla="val -79752"/>
              <a:gd name="adj2" fmla="val -15552"/>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B8672D92-2D55-469C-B1F9-BF0AF1D3EC06}"/>
              </a:ext>
            </a:extLst>
          </p:cNvPr>
          <p:cNvSpPr txBox="1"/>
          <p:nvPr/>
        </p:nvSpPr>
        <p:spPr>
          <a:xfrm>
            <a:off x="833717" y="2036793"/>
            <a:ext cx="2617694" cy="646331"/>
          </a:xfrm>
          <a:prstGeom prst="rect">
            <a:avLst/>
          </a:prstGeom>
          <a:noFill/>
        </p:spPr>
        <p:txBody>
          <a:bodyPr wrap="square" rtlCol="0">
            <a:spAutoFit/>
          </a:bodyPr>
          <a:lstStyle/>
          <a:p>
            <a:r>
              <a:rPr kumimoji="1" lang="ja-JP" altLang="en-US" sz="3600" dirty="0">
                <a:latin typeface="UD デジタル 教科書体 NK-B" panose="02020700000000000000" pitchFamily="18" charset="-128"/>
                <a:ea typeface="UD デジタル 教科書体 NK-B" panose="02020700000000000000" pitchFamily="18" charset="-128"/>
              </a:rPr>
              <a:t>食べちゃう？</a:t>
            </a:r>
          </a:p>
        </p:txBody>
      </p:sp>
      <p:sp>
        <p:nvSpPr>
          <p:cNvPr id="10" name="テキスト ボックス 9">
            <a:extLst>
              <a:ext uri="{FF2B5EF4-FFF2-40B4-BE49-F238E27FC236}">
                <a16:creationId xmlns:a16="http://schemas.microsoft.com/office/drawing/2014/main" id="{8E35CECC-7752-466B-BD01-A7DB6C06E86E}"/>
              </a:ext>
            </a:extLst>
          </p:cNvPr>
          <p:cNvSpPr txBox="1"/>
          <p:nvPr/>
        </p:nvSpPr>
        <p:spPr>
          <a:xfrm>
            <a:off x="8633010" y="2036793"/>
            <a:ext cx="2617694" cy="1200329"/>
          </a:xfrm>
          <a:prstGeom prst="rect">
            <a:avLst/>
          </a:prstGeom>
          <a:noFill/>
        </p:spPr>
        <p:txBody>
          <a:bodyPr wrap="square" rtlCol="0">
            <a:spAutoFit/>
          </a:bodyPr>
          <a:lstStyle/>
          <a:p>
            <a:pPr algn="ctr"/>
            <a:r>
              <a:rPr kumimoji="1" lang="ja-JP" altLang="en-US" sz="3600" dirty="0">
                <a:latin typeface="UD デジタル 教科書体 NK-B" panose="02020700000000000000" pitchFamily="18" charset="-128"/>
                <a:ea typeface="UD デジタル 教科書体 NK-B" panose="02020700000000000000" pitchFamily="18" charset="-128"/>
              </a:rPr>
              <a:t>兄弟に</a:t>
            </a:r>
            <a:endParaRPr kumimoji="1" lang="en-US" altLang="ja-JP" sz="3600" dirty="0">
              <a:latin typeface="UD デジタル 教科書体 NK-B" panose="02020700000000000000" pitchFamily="18" charset="-128"/>
              <a:ea typeface="UD デジタル 教科書体 NK-B" panose="02020700000000000000" pitchFamily="18" charset="-128"/>
            </a:endParaRPr>
          </a:p>
          <a:p>
            <a:pPr algn="ctr"/>
            <a:r>
              <a:rPr kumimoji="1" lang="ja-JP" altLang="en-US" sz="3600" dirty="0">
                <a:latin typeface="UD デジタル 教科書体 NK-B" panose="02020700000000000000" pitchFamily="18" charset="-128"/>
                <a:ea typeface="UD デジタル 教科書体 NK-B" panose="02020700000000000000" pitchFamily="18" charset="-128"/>
              </a:rPr>
              <a:t>残しておく？</a:t>
            </a:r>
          </a:p>
        </p:txBody>
      </p:sp>
      <p:sp>
        <p:nvSpPr>
          <p:cNvPr id="7" name="テキスト ボックス 6">
            <a:extLst>
              <a:ext uri="{FF2B5EF4-FFF2-40B4-BE49-F238E27FC236}">
                <a16:creationId xmlns:a16="http://schemas.microsoft.com/office/drawing/2014/main" id="{FF0A9202-1C31-4FA0-9E7A-AF56F8E4628D}"/>
              </a:ext>
            </a:extLst>
          </p:cNvPr>
          <p:cNvSpPr txBox="1"/>
          <p:nvPr/>
        </p:nvSpPr>
        <p:spPr>
          <a:xfrm>
            <a:off x="948804" y="1810366"/>
            <a:ext cx="1050325" cy="338554"/>
          </a:xfrm>
          <a:prstGeom prst="rect">
            <a:avLst/>
          </a:prstGeom>
          <a:noFill/>
        </p:spPr>
        <p:txBody>
          <a:bodyPr wrap="square" rtlCol="0">
            <a:spAutoFit/>
          </a:bodyPr>
          <a:lstStyle/>
          <a:p>
            <a:r>
              <a:rPr lang="ja-JP" altLang="en-US" sz="1600" b="1" dirty="0">
                <a:latin typeface="UD デジタル 教科書体 N-B" panose="02020700000000000000" pitchFamily="17" charset="-128"/>
                <a:ea typeface="UD デジタル 教科書体 N-B" panose="02020700000000000000" pitchFamily="17" charset="-128"/>
              </a:rPr>
              <a:t>た </a:t>
            </a:r>
            <a:r>
              <a:rPr kumimoji="1" lang="ja-JP" altLang="en-US" sz="1600" b="1" dirty="0">
                <a:latin typeface="UD デジタル 教科書体 N-B" panose="02020700000000000000" pitchFamily="17" charset="-128"/>
                <a:ea typeface="UD デジタル 教科書体 N-B" panose="02020700000000000000" pitchFamily="17" charset="-128"/>
              </a:rPr>
              <a:t>   </a:t>
            </a:r>
            <a:r>
              <a:rPr kumimoji="1" lang="ja-JP" altLang="en-US" sz="1200" b="1" dirty="0">
                <a:latin typeface="UD デジタル 教科書体 N-B" panose="02020700000000000000" pitchFamily="17" charset="-128"/>
                <a:ea typeface="UD デジタル 教科書体 N-B" panose="02020700000000000000" pitchFamily="17" charset="-128"/>
              </a:rPr>
              <a:t>     </a:t>
            </a:r>
          </a:p>
        </p:txBody>
      </p:sp>
      <p:sp>
        <p:nvSpPr>
          <p:cNvPr id="11" name="テキスト ボックス 10">
            <a:extLst>
              <a:ext uri="{FF2B5EF4-FFF2-40B4-BE49-F238E27FC236}">
                <a16:creationId xmlns:a16="http://schemas.microsoft.com/office/drawing/2014/main" id="{0510EC30-406B-48C3-A8A7-7977101B001F}"/>
              </a:ext>
            </a:extLst>
          </p:cNvPr>
          <p:cNvSpPr txBox="1"/>
          <p:nvPr/>
        </p:nvSpPr>
        <p:spPr>
          <a:xfrm>
            <a:off x="9074523" y="1852126"/>
            <a:ext cx="1457042" cy="338554"/>
          </a:xfrm>
          <a:prstGeom prst="rect">
            <a:avLst/>
          </a:prstGeom>
          <a:noFill/>
        </p:spPr>
        <p:txBody>
          <a:bodyPr wrap="square" rtlCol="0">
            <a:spAutoFit/>
          </a:bodyPr>
          <a:lstStyle/>
          <a:p>
            <a:r>
              <a:rPr lang="ja-JP" altLang="en-US" sz="1600" b="1" dirty="0">
                <a:latin typeface="UD デジタル 教科書体 N-B" panose="02020700000000000000" pitchFamily="17" charset="-128"/>
                <a:ea typeface="UD デジタル 教科書体 N-B" panose="02020700000000000000" pitchFamily="17" charset="-128"/>
              </a:rPr>
              <a:t>きょうだい </a:t>
            </a:r>
            <a:r>
              <a:rPr kumimoji="1" lang="ja-JP" altLang="en-US" sz="1600" b="1" dirty="0">
                <a:latin typeface="UD デジタル 教科書体 N-B" panose="02020700000000000000" pitchFamily="17" charset="-128"/>
                <a:ea typeface="UD デジタル 教科書体 N-B" panose="02020700000000000000" pitchFamily="17" charset="-128"/>
              </a:rPr>
              <a:t>   </a:t>
            </a:r>
            <a:r>
              <a:rPr kumimoji="1" lang="ja-JP" altLang="en-US" sz="1200" b="1" dirty="0">
                <a:latin typeface="UD デジタル 教科書体 N-B" panose="02020700000000000000" pitchFamily="17" charset="-128"/>
                <a:ea typeface="UD デジタル 教科書体 N-B" panose="02020700000000000000" pitchFamily="17" charset="-128"/>
              </a:rPr>
              <a:t>     </a:t>
            </a:r>
          </a:p>
        </p:txBody>
      </p:sp>
      <p:sp>
        <p:nvSpPr>
          <p:cNvPr id="12" name="テキスト ボックス 11">
            <a:extLst>
              <a:ext uri="{FF2B5EF4-FFF2-40B4-BE49-F238E27FC236}">
                <a16:creationId xmlns:a16="http://schemas.microsoft.com/office/drawing/2014/main" id="{74C293AB-4CA4-42F5-A9A3-85FF2F4EBE19}"/>
              </a:ext>
            </a:extLst>
          </p:cNvPr>
          <p:cNvSpPr txBox="1"/>
          <p:nvPr/>
        </p:nvSpPr>
        <p:spPr>
          <a:xfrm>
            <a:off x="8735043" y="2394397"/>
            <a:ext cx="1050325" cy="338554"/>
          </a:xfrm>
          <a:prstGeom prst="rect">
            <a:avLst/>
          </a:prstGeom>
          <a:noFill/>
        </p:spPr>
        <p:txBody>
          <a:bodyPr wrap="square" rtlCol="0">
            <a:spAutoFit/>
          </a:bodyPr>
          <a:lstStyle/>
          <a:p>
            <a:r>
              <a:rPr kumimoji="1" lang="ja-JP" altLang="en-US" sz="1600" b="1" dirty="0">
                <a:latin typeface="UD デジタル 教科書体 N-B" panose="02020700000000000000" pitchFamily="17" charset="-128"/>
                <a:ea typeface="UD デジタル 教科書体 N-B" panose="02020700000000000000" pitchFamily="17" charset="-128"/>
              </a:rPr>
              <a:t>のこ   </a:t>
            </a:r>
            <a:r>
              <a:rPr kumimoji="1" lang="ja-JP" altLang="en-US" sz="1200" b="1" dirty="0">
                <a:latin typeface="UD デジタル 教科書体 N-B" panose="02020700000000000000" pitchFamily="17" charset="-128"/>
                <a:ea typeface="UD デジタル 教科書体 N-B" panose="02020700000000000000" pitchFamily="17" charset="-128"/>
              </a:rPr>
              <a:t>     </a:t>
            </a:r>
          </a:p>
        </p:txBody>
      </p:sp>
    </p:spTree>
    <p:custDataLst>
      <p:tags r:id="rId1"/>
    </p:custDataLst>
    <p:extLst>
      <p:ext uri="{BB962C8B-B14F-4D97-AF65-F5344CB8AC3E}">
        <p14:creationId xmlns:p14="http://schemas.microsoft.com/office/powerpoint/2010/main" val="2434720272"/>
      </p:ext>
    </p:extLst>
  </p:cSld>
  <p:clrMapOvr>
    <a:masterClrMapping/>
  </p:clrMapOvr>
  <mc:AlternateContent xmlns:mc="http://schemas.openxmlformats.org/markup-compatibility/2006" xmlns:p14="http://schemas.microsoft.com/office/powerpoint/2010/main">
    <mc:Choice Requires="p14">
      <p:transition spd="slow" p14:dur="2000" advTm="65838"/>
    </mc:Choice>
    <mc:Fallback xmlns="">
      <p:transition spd="slow" advTm="65838"/>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p:bldP spid="10" grpId="0"/>
      <p:bldP spid="7" grpId="0"/>
      <p:bldP spid="11" grpId="0"/>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descr="文字の書かれた紙&#10;&#10;中程度の精度で自動的に生成された説明">
            <a:extLst>
              <a:ext uri="{FF2B5EF4-FFF2-40B4-BE49-F238E27FC236}">
                <a16:creationId xmlns:a16="http://schemas.microsoft.com/office/drawing/2014/main" id="{89EE44D2-5BFE-4834-B1DD-97C106ECA83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28798" y="1021977"/>
            <a:ext cx="3532097" cy="4184276"/>
          </a:xfrm>
          <a:prstGeom prst="rect">
            <a:avLst/>
          </a:prstGeom>
        </p:spPr>
      </p:pic>
      <p:pic>
        <p:nvPicPr>
          <p:cNvPr id="5" name="図 4" descr="電話 が含まれている画像&#10;&#10;自動的に生成された説明">
            <a:extLst>
              <a:ext uri="{FF2B5EF4-FFF2-40B4-BE49-F238E27FC236}">
                <a16:creationId xmlns:a16="http://schemas.microsoft.com/office/drawing/2014/main" id="{1C49A7C2-50B8-4EDC-8271-8CCAEE1893D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33882" y="1021977"/>
            <a:ext cx="3532097" cy="4184276"/>
          </a:xfrm>
          <a:prstGeom prst="rect">
            <a:avLst/>
          </a:prstGeom>
        </p:spPr>
      </p:pic>
      <p:sp>
        <p:nvSpPr>
          <p:cNvPr id="6" name="テキスト ボックス 5">
            <a:extLst>
              <a:ext uri="{FF2B5EF4-FFF2-40B4-BE49-F238E27FC236}">
                <a16:creationId xmlns:a16="http://schemas.microsoft.com/office/drawing/2014/main" id="{A893BCF2-1BB0-4B8C-8C42-5C5A9DFA308F}"/>
              </a:ext>
            </a:extLst>
          </p:cNvPr>
          <p:cNvSpPr txBox="1"/>
          <p:nvPr/>
        </p:nvSpPr>
        <p:spPr>
          <a:xfrm>
            <a:off x="593981" y="5526973"/>
            <a:ext cx="2830538" cy="1107996"/>
          </a:xfrm>
          <a:prstGeom prst="rect">
            <a:avLst/>
          </a:prstGeom>
          <a:noFill/>
        </p:spPr>
        <p:txBody>
          <a:bodyPr wrap="square" rtlCol="0">
            <a:spAutoFit/>
          </a:bodyPr>
          <a:lstStyle/>
          <a:p>
            <a:r>
              <a:rPr lang="ja-JP" altLang="en-US" sz="6600" dirty="0">
                <a:latin typeface="UD デジタル 教科書体 NK-B" panose="02020700000000000000" pitchFamily="18" charset="-128"/>
                <a:ea typeface="UD デジタル 教科書体 NK-B" panose="02020700000000000000" pitchFamily="18" charset="-128"/>
              </a:rPr>
              <a:t>悪い心</a:t>
            </a:r>
            <a:endParaRPr kumimoji="1" lang="en-US" altLang="ja-JP" sz="6600" dirty="0">
              <a:latin typeface="UD デジタル 教科書体 NK-B" panose="02020700000000000000" pitchFamily="18" charset="-128"/>
              <a:ea typeface="UD デジタル 教科書体 NK-B" panose="02020700000000000000" pitchFamily="18" charset="-128"/>
            </a:endParaRPr>
          </a:p>
        </p:txBody>
      </p:sp>
      <p:sp>
        <p:nvSpPr>
          <p:cNvPr id="7" name="テキスト ボックス 6">
            <a:extLst>
              <a:ext uri="{FF2B5EF4-FFF2-40B4-BE49-F238E27FC236}">
                <a16:creationId xmlns:a16="http://schemas.microsoft.com/office/drawing/2014/main" id="{2902B8AF-9302-48D2-8C72-FC9617C4F144}"/>
              </a:ext>
            </a:extLst>
          </p:cNvPr>
          <p:cNvSpPr txBox="1"/>
          <p:nvPr/>
        </p:nvSpPr>
        <p:spPr>
          <a:xfrm>
            <a:off x="4658320" y="5727028"/>
            <a:ext cx="8218326" cy="707886"/>
          </a:xfrm>
          <a:prstGeom prst="rect">
            <a:avLst/>
          </a:prstGeom>
          <a:noFill/>
        </p:spPr>
        <p:txBody>
          <a:bodyPr wrap="square" rtlCol="0">
            <a:spAutoFit/>
          </a:bodyPr>
          <a:lstStyle/>
          <a:p>
            <a:r>
              <a:rPr kumimoji="1" lang="ja-JP" altLang="en-US" sz="4000" dirty="0">
                <a:latin typeface="UD デジタル 教科書体 NK-B" panose="02020700000000000000" pitchFamily="18" charset="-128"/>
                <a:ea typeface="UD デジタル 教科書体 NK-B" panose="02020700000000000000" pitchFamily="18" charset="-128"/>
              </a:rPr>
              <a:t>天の父母様の愛が分からなくなる</a:t>
            </a:r>
            <a:endParaRPr kumimoji="1" lang="en-US" altLang="ja-JP" sz="4000" dirty="0">
              <a:latin typeface="UD デジタル 教科書体 NK-B" panose="02020700000000000000" pitchFamily="18" charset="-128"/>
              <a:ea typeface="UD デジタル 教科書体 NK-B" panose="02020700000000000000" pitchFamily="18" charset="-128"/>
            </a:endParaRPr>
          </a:p>
        </p:txBody>
      </p:sp>
      <p:sp>
        <p:nvSpPr>
          <p:cNvPr id="8" name="矢印: 右 7">
            <a:extLst>
              <a:ext uri="{FF2B5EF4-FFF2-40B4-BE49-F238E27FC236}">
                <a16:creationId xmlns:a16="http://schemas.microsoft.com/office/drawing/2014/main" id="{4231B14D-2F10-421C-AB3D-4D290BE4BA79}"/>
              </a:ext>
            </a:extLst>
          </p:cNvPr>
          <p:cNvSpPr/>
          <p:nvPr/>
        </p:nvSpPr>
        <p:spPr>
          <a:xfrm>
            <a:off x="3337180" y="5569572"/>
            <a:ext cx="1272987" cy="102279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A15D9067-D7AE-46CA-8B47-8D35AF1BB895}"/>
              </a:ext>
            </a:extLst>
          </p:cNvPr>
          <p:cNvSpPr txBox="1"/>
          <p:nvPr/>
        </p:nvSpPr>
        <p:spPr>
          <a:xfrm>
            <a:off x="818099" y="5317877"/>
            <a:ext cx="2623328" cy="338554"/>
          </a:xfrm>
          <a:prstGeom prst="rect">
            <a:avLst/>
          </a:prstGeom>
          <a:noFill/>
        </p:spPr>
        <p:txBody>
          <a:bodyPr wrap="square" rtlCol="0">
            <a:spAutoFit/>
          </a:bodyPr>
          <a:lstStyle/>
          <a:p>
            <a:r>
              <a:rPr lang="ja-JP" altLang="en-US" sz="1600" b="1" dirty="0">
                <a:latin typeface="UD デジタル 教科書体 N-B" panose="02020700000000000000" pitchFamily="17" charset="-128"/>
                <a:ea typeface="UD デジタル 教科書体 N-B" panose="02020700000000000000" pitchFamily="17" charset="-128"/>
              </a:rPr>
              <a:t>わる　 　　　　こころ </a:t>
            </a:r>
            <a:r>
              <a:rPr kumimoji="1" lang="ja-JP" altLang="en-US" sz="1600" b="1" dirty="0">
                <a:latin typeface="UD デジタル 教科書体 N-B" panose="02020700000000000000" pitchFamily="17" charset="-128"/>
                <a:ea typeface="UD デジタル 教科書体 N-B" panose="02020700000000000000" pitchFamily="17" charset="-128"/>
              </a:rPr>
              <a:t>   </a:t>
            </a:r>
            <a:r>
              <a:rPr kumimoji="1" lang="ja-JP" altLang="en-US" sz="1200" b="1" dirty="0">
                <a:latin typeface="UD デジタル 教科書体 N-B" panose="02020700000000000000" pitchFamily="17" charset="-128"/>
                <a:ea typeface="UD デジタル 教科書体 N-B" panose="02020700000000000000" pitchFamily="17" charset="-128"/>
              </a:rPr>
              <a:t>     </a:t>
            </a:r>
          </a:p>
        </p:txBody>
      </p:sp>
      <p:sp>
        <p:nvSpPr>
          <p:cNvPr id="10" name="テキスト ボックス 9">
            <a:extLst>
              <a:ext uri="{FF2B5EF4-FFF2-40B4-BE49-F238E27FC236}">
                <a16:creationId xmlns:a16="http://schemas.microsoft.com/office/drawing/2014/main" id="{2DA1FC95-A005-42DB-B28B-A6FA74BB0702}"/>
              </a:ext>
            </a:extLst>
          </p:cNvPr>
          <p:cNvSpPr txBox="1"/>
          <p:nvPr/>
        </p:nvSpPr>
        <p:spPr>
          <a:xfrm>
            <a:off x="4715470" y="5517273"/>
            <a:ext cx="5285780" cy="338554"/>
          </a:xfrm>
          <a:prstGeom prst="rect">
            <a:avLst/>
          </a:prstGeom>
          <a:noFill/>
        </p:spPr>
        <p:txBody>
          <a:bodyPr wrap="square" rtlCol="0">
            <a:spAutoFit/>
          </a:bodyPr>
          <a:lstStyle/>
          <a:p>
            <a:r>
              <a:rPr lang="ja-JP" altLang="en-US" sz="1600" b="1" dirty="0">
                <a:latin typeface="UD デジタル 教科書体 N-B" panose="02020700000000000000" pitchFamily="17" charset="-128"/>
                <a:ea typeface="UD デジタル 教科書体 N-B" panose="02020700000000000000" pitchFamily="17" charset="-128"/>
              </a:rPr>
              <a:t>てん　　　 ふ   ぼ  さま  　　あい　　 　わ </a:t>
            </a:r>
            <a:r>
              <a:rPr kumimoji="1" lang="ja-JP" altLang="en-US" sz="1600" b="1" dirty="0">
                <a:latin typeface="UD デジタル 教科書体 N-B" panose="02020700000000000000" pitchFamily="17" charset="-128"/>
                <a:ea typeface="UD デジタル 教科書体 N-B" panose="02020700000000000000" pitchFamily="17" charset="-128"/>
              </a:rPr>
              <a:t>   </a:t>
            </a:r>
            <a:r>
              <a:rPr kumimoji="1" lang="ja-JP" altLang="en-US" sz="1200" b="1" dirty="0">
                <a:latin typeface="UD デジタル 教科書体 N-B" panose="02020700000000000000" pitchFamily="17" charset="-128"/>
                <a:ea typeface="UD デジタル 教科書体 N-B" panose="02020700000000000000" pitchFamily="17" charset="-128"/>
              </a:rPr>
              <a:t>     </a:t>
            </a:r>
          </a:p>
        </p:txBody>
      </p:sp>
      <p:sp>
        <p:nvSpPr>
          <p:cNvPr id="11" name="テキスト ボックス 10">
            <a:extLst>
              <a:ext uri="{FF2B5EF4-FFF2-40B4-BE49-F238E27FC236}">
                <a16:creationId xmlns:a16="http://schemas.microsoft.com/office/drawing/2014/main" id="{0A6B938E-878C-441C-893E-F62909608531}"/>
              </a:ext>
            </a:extLst>
          </p:cNvPr>
          <p:cNvSpPr txBox="1"/>
          <p:nvPr/>
        </p:nvSpPr>
        <p:spPr>
          <a:xfrm>
            <a:off x="1580199" y="2807767"/>
            <a:ext cx="4054187" cy="923330"/>
          </a:xfrm>
          <a:prstGeom prst="rect">
            <a:avLst/>
          </a:prstGeom>
          <a:noFill/>
        </p:spPr>
        <p:txBody>
          <a:bodyPr wrap="square" rtlCol="0">
            <a:spAutoFit/>
          </a:bodyPr>
          <a:lstStyle/>
          <a:p>
            <a:r>
              <a:rPr lang="ja-JP" altLang="en-US" sz="5400" dirty="0">
                <a:latin typeface="UD デジタル 教科書体 NK-B" panose="02020700000000000000" pitchFamily="18" charset="-128"/>
                <a:ea typeface="UD デジタル 教科書体 NK-B" panose="02020700000000000000" pitchFamily="18" charset="-128"/>
              </a:rPr>
              <a:t>す</a:t>
            </a:r>
            <a:r>
              <a:rPr kumimoji="1" lang="ja-JP" altLang="en-US" sz="5400" dirty="0">
                <a:latin typeface="UD デジタル 教科書体 NK-B" panose="02020700000000000000" pitchFamily="18" charset="-128"/>
                <a:ea typeface="UD デジタル 教科書体 NK-B" panose="02020700000000000000" pitchFamily="18" charset="-128"/>
              </a:rPr>
              <a:t>き通った水</a:t>
            </a:r>
            <a:endParaRPr kumimoji="1" lang="en-US" altLang="ja-JP" sz="5400" dirty="0">
              <a:latin typeface="UD デジタル 教科書体 NK-B" panose="02020700000000000000" pitchFamily="18" charset="-128"/>
              <a:ea typeface="UD デジタル 教科書体 NK-B" panose="02020700000000000000" pitchFamily="18" charset="-128"/>
            </a:endParaRPr>
          </a:p>
        </p:txBody>
      </p:sp>
      <p:sp>
        <p:nvSpPr>
          <p:cNvPr id="12" name="テキスト ボックス 11">
            <a:extLst>
              <a:ext uri="{FF2B5EF4-FFF2-40B4-BE49-F238E27FC236}">
                <a16:creationId xmlns:a16="http://schemas.microsoft.com/office/drawing/2014/main" id="{F0272A4A-4EAA-494B-9971-9E7CAC92088F}"/>
              </a:ext>
            </a:extLst>
          </p:cNvPr>
          <p:cNvSpPr txBox="1"/>
          <p:nvPr/>
        </p:nvSpPr>
        <p:spPr>
          <a:xfrm>
            <a:off x="6740389" y="2807767"/>
            <a:ext cx="4054187" cy="923330"/>
          </a:xfrm>
          <a:prstGeom prst="rect">
            <a:avLst/>
          </a:prstGeom>
          <a:noFill/>
        </p:spPr>
        <p:txBody>
          <a:bodyPr wrap="square" rtlCol="0">
            <a:spAutoFit/>
          </a:bodyPr>
          <a:lstStyle/>
          <a:p>
            <a:r>
              <a:rPr kumimoji="1" lang="ja-JP" altLang="en-US" sz="5400" dirty="0">
                <a:latin typeface="UD デジタル 教科書体 NK-B" panose="02020700000000000000" pitchFamily="18" charset="-128"/>
                <a:ea typeface="UD デジタル 教科書体 NK-B" panose="02020700000000000000" pitchFamily="18" charset="-128"/>
              </a:rPr>
              <a:t>にごった水</a:t>
            </a:r>
            <a:endParaRPr kumimoji="1" lang="en-US" altLang="ja-JP" sz="5400" dirty="0">
              <a:latin typeface="UD デジタル 教科書体 NK-B" panose="02020700000000000000" pitchFamily="18" charset="-128"/>
              <a:ea typeface="UD デジタル 教科書体 NK-B" panose="02020700000000000000" pitchFamily="18" charset="-128"/>
            </a:endParaRPr>
          </a:p>
        </p:txBody>
      </p:sp>
      <p:sp>
        <p:nvSpPr>
          <p:cNvPr id="13" name="テキスト ボックス 12">
            <a:extLst>
              <a:ext uri="{FF2B5EF4-FFF2-40B4-BE49-F238E27FC236}">
                <a16:creationId xmlns:a16="http://schemas.microsoft.com/office/drawing/2014/main" id="{B2790C1D-98EC-4944-810D-A9CDF4B74535}"/>
              </a:ext>
            </a:extLst>
          </p:cNvPr>
          <p:cNvSpPr txBox="1"/>
          <p:nvPr/>
        </p:nvSpPr>
        <p:spPr>
          <a:xfrm>
            <a:off x="2894536" y="2630426"/>
            <a:ext cx="2623328" cy="338554"/>
          </a:xfrm>
          <a:prstGeom prst="rect">
            <a:avLst/>
          </a:prstGeom>
          <a:noFill/>
        </p:spPr>
        <p:txBody>
          <a:bodyPr wrap="square" rtlCol="0">
            <a:spAutoFit/>
          </a:bodyPr>
          <a:lstStyle/>
          <a:p>
            <a:r>
              <a:rPr lang="ja-JP" altLang="en-US" sz="1600" b="1" dirty="0">
                <a:latin typeface="UD デジタル 教科書体 N-B" panose="02020700000000000000" pitchFamily="17" charset="-128"/>
                <a:ea typeface="UD デジタル 教科書体 N-B" panose="02020700000000000000" pitchFamily="17" charset="-128"/>
              </a:rPr>
              <a:t>とお　　　　　　　みず </a:t>
            </a:r>
            <a:r>
              <a:rPr kumimoji="1" lang="ja-JP" altLang="en-US" sz="1600" b="1" dirty="0">
                <a:latin typeface="UD デジタル 教科書体 N-B" panose="02020700000000000000" pitchFamily="17" charset="-128"/>
                <a:ea typeface="UD デジタル 教科書体 N-B" panose="02020700000000000000" pitchFamily="17" charset="-128"/>
              </a:rPr>
              <a:t>   </a:t>
            </a:r>
            <a:r>
              <a:rPr kumimoji="1" lang="ja-JP" altLang="en-US" sz="1200" b="1" dirty="0">
                <a:latin typeface="UD デジタル 教科書体 N-B" panose="02020700000000000000" pitchFamily="17" charset="-128"/>
                <a:ea typeface="UD デジタル 教科書体 N-B" panose="02020700000000000000" pitchFamily="17" charset="-128"/>
              </a:rPr>
              <a:t>     </a:t>
            </a:r>
          </a:p>
        </p:txBody>
      </p:sp>
      <p:sp>
        <p:nvSpPr>
          <p:cNvPr id="14" name="テキスト ボックス 13">
            <a:extLst>
              <a:ext uri="{FF2B5EF4-FFF2-40B4-BE49-F238E27FC236}">
                <a16:creationId xmlns:a16="http://schemas.microsoft.com/office/drawing/2014/main" id="{667CCB8E-D9A5-4074-A6DE-388A04F059DA}"/>
              </a:ext>
            </a:extLst>
          </p:cNvPr>
          <p:cNvSpPr txBox="1"/>
          <p:nvPr/>
        </p:nvSpPr>
        <p:spPr>
          <a:xfrm>
            <a:off x="9316514" y="2638490"/>
            <a:ext cx="868515" cy="338554"/>
          </a:xfrm>
          <a:prstGeom prst="rect">
            <a:avLst/>
          </a:prstGeom>
          <a:noFill/>
        </p:spPr>
        <p:txBody>
          <a:bodyPr wrap="square" rtlCol="0">
            <a:spAutoFit/>
          </a:bodyPr>
          <a:lstStyle/>
          <a:p>
            <a:r>
              <a:rPr lang="ja-JP" altLang="en-US" sz="1600" b="1" dirty="0">
                <a:latin typeface="UD デジタル 教科書体 N-B" panose="02020700000000000000" pitchFamily="17" charset="-128"/>
                <a:ea typeface="UD デジタル 教科書体 N-B" panose="02020700000000000000" pitchFamily="17" charset="-128"/>
              </a:rPr>
              <a:t>みず </a:t>
            </a:r>
            <a:r>
              <a:rPr kumimoji="1" lang="ja-JP" altLang="en-US" sz="1600" b="1" dirty="0">
                <a:latin typeface="UD デジタル 教科書体 N-B" panose="02020700000000000000" pitchFamily="17" charset="-128"/>
                <a:ea typeface="UD デジタル 教科書体 N-B" panose="02020700000000000000" pitchFamily="17" charset="-128"/>
              </a:rPr>
              <a:t>   </a:t>
            </a:r>
            <a:r>
              <a:rPr kumimoji="1" lang="ja-JP" altLang="en-US" sz="1200" b="1" dirty="0">
                <a:latin typeface="UD デジタル 教科書体 N-B" panose="02020700000000000000" pitchFamily="17" charset="-128"/>
                <a:ea typeface="UD デジタル 教科書体 N-B" panose="02020700000000000000" pitchFamily="17" charset="-128"/>
              </a:rPr>
              <a:t>     </a:t>
            </a:r>
          </a:p>
        </p:txBody>
      </p:sp>
    </p:spTree>
    <p:custDataLst>
      <p:tags r:id="rId1"/>
    </p:custDataLst>
    <p:extLst>
      <p:ext uri="{BB962C8B-B14F-4D97-AF65-F5344CB8AC3E}">
        <p14:creationId xmlns:p14="http://schemas.microsoft.com/office/powerpoint/2010/main" val="3741515372"/>
      </p:ext>
    </p:extLst>
  </p:cSld>
  <p:clrMapOvr>
    <a:masterClrMapping/>
  </p:clrMapOvr>
  <mc:AlternateContent xmlns:mc="http://schemas.openxmlformats.org/markup-compatibility/2006" xmlns:p14="http://schemas.microsoft.com/office/powerpoint/2010/main">
    <mc:Choice Requires="p14">
      <p:transition spd="slow" p14:dur="2000" advTm="52812"/>
    </mc:Choice>
    <mc:Fallback xmlns="">
      <p:transition spd="slow" advTm="52812"/>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par>
                                <p:cTn id="22" presetID="10" presetClass="entr" presetSubtype="0"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500"/>
                                        <p:tgtEl>
                                          <p:spTgt spid="10"/>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P spid="9" grpId="0"/>
      <p:bldP spid="10" grpId="0"/>
      <p:bldP spid="11" grpId="0"/>
      <p:bldP spid="12" grpId="0"/>
      <p:bldP spid="13" grpId="0"/>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descr="食品, 時計 が含まれている画像&#10;&#10;自動的に生成された説明">
            <a:extLst>
              <a:ext uri="{FF2B5EF4-FFF2-40B4-BE49-F238E27FC236}">
                <a16:creationId xmlns:a16="http://schemas.microsoft.com/office/drawing/2014/main" id="{58EB85C3-B4A4-E08F-7A45-2072AB8D91E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02358" y="525305"/>
            <a:ext cx="6768914" cy="6332695"/>
          </a:xfrm>
          <a:prstGeom prst="rect">
            <a:avLst/>
          </a:prstGeom>
        </p:spPr>
      </p:pic>
      <p:sp>
        <p:nvSpPr>
          <p:cNvPr id="3" name="テキスト ボックス 2">
            <a:extLst>
              <a:ext uri="{FF2B5EF4-FFF2-40B4-BE49-F238E27FC236}">
                <a16:creationId xmlns:a16="http://schemas.microsoft.com/office/drawing/2014/main" id="{98483A2C-8429-CB54-DD01-FA7579952A35}"/>
              </a:ext>
            </a:extLst>
          </p:cNvPr>
          <p:cNvSpPr txBox="1"/>
          <p:nvPr/>
        </p:nvSpPr>
        <p:spPr>
          <a:xfrm>
            <a:off x="1303506" y="4220131"/>
            <a:ext cx="2617694" cy="1692771"/>
          </a:xfrm>
          <a:prstGeom prst="rect">
            <a:avLst/>
          </a:prstGeom>
          <a:noFill/>
        </p:spPr>
        <p:txBody>
          <a:bodyPr wrap="square" rtlCol="0">
            <a:spAutoFit/>
          </a:bodyPr>
          <a:lstStyle/>
          <a:p>
            <a:pPr algn="ctr"/>
            <a:r>
              <a:rPr lang="ja-JP" altLang="en-US" sz="3200" dirty="0">
                <a:solidFill>
                  <a:srgbClr val="993300"/>
                </a:solidFill>
                <a:latin typeface="UD デジタル 教科書体 NK-B" panose="02020700000000000000" pitchFamily="18" charset="-128"/>
                <a:ea typeface="UD デジタル 教科書体 NK-B" panose="02020700000000000000" pitchFamily="18" charset="-128"/>
              </a:rPr>
              <a:t>じゃ　しん</a:t>
            </a:r>
            <a:endParaRPr lang="en-US" altLang="ja-JP" sz="3200" dirty="0">
              <a:solidFill>
                <a:srgbClr val="993300"/>
              </a:solidFill>
              <a:latin typeface="UD デジタル 教科書体 NK-B" panose="02020700000000000000" pitchFamily="18" charset="-128"/>
              <a:ea typeface="UD デジタル 教科書体 NK-B" panose="02020700000000000000" pitchFamily="18" charset="-128"/>
            </a:endParaRPr>
          </a:p>
          <a:p>
            <a:pPr algn="ctr"/>
            <a:r>
              <a:rPr kumimoji="1" lang="ja-JP" altLang="en-US" sz="7200" dirty="0">
                <a:solidFill>
                  <a:srgbClr val="993300"/>
                </a:solidFill>
                <a:latin typeface="UD デジタル 教科書体 NK-B" panose="02020700000000000000" pitchFamily="18" charset="-128"/>
                <a:ea typeface="UD デジタル 教科書体 NK-B" panose="02020700000000000000" pitchFamily="18" charset="-128"/>
              </a:rPr>
              <a:t>邪心</a:t>
            </a:r>
          </a:p>
        </p:txBody>
      </p:sp>
      <p:sp>
        <p:nvSpPr>
          <p:cNvPr id="4" name="テキスト ボックス 3">
            <a:extLst>
              <a:ext uri="{FF2B5EF4-FFF2-40B4-BE49-F238E27FC236}">
                <a16:creationId xmlns:a16="http://schemas.microsoft.com/office/drawing/2014/main" id="{CCDB82EB-8B95-CE20-9D0B-CE11164D7496}"/>
              </a:ext>
            </a:extLst>
          </p:cNvPr>
          <p:cNvSpPr txBox="1"/>
          <p:nvPr/>
        </p:nvSpPr>
        <p:spPr>
          <a:xfrm>
            <a:off x="7103480" y="4199002"/>
            <a:ext cx="4485405" cy="1692771"/>
          </a:xfrm>
          <a:prstGeom prst="rect">
            <a:avLst/>
          </a:prstGeom>
          <a:noFill/>
        </p:spPr>
        <p:txBody>
          <a:bodyPr wrap="square" rtlCol="0">
            <a:spAutoFit/>
          </a:bodyPr>
          <a:lstStyle/>
          <a:p>
            <a:r>
              <a:rPr lang="ja-JP" altLang="en-US" sz="3200" dirty="0">
                <a:solidFill>
                  <a:srgbClr val="009999"/>
                </a:solidFill>
                <a:latin typeface="UD デジタル 教科書体 NK-B" panose="02020700000000000000" pitchFamily="18" charset="-128"/>
                <a:ea typeface="UD デジタル 教科書体 NK-B" panose="02020700000000000000" pitchFamily="18" charset="-128"/>
              </a:rPr>
              <a:t> りょうしん　　　ほん  しん</a:t>
            </a:r>
            <a:endParaRPr lang="en-US" altLang="ja-JP" sz="3200" dirty="0">
              <a:solidFill>
                <a:srgbClr val="009999"/>
              </a:solidFill>
              <a:latin typeface="UD デジタル 教科書体 NK-B" panose="02020700000000000000" pitchFamily="18" charset="-128"/>
              <a:ea typeface="UD デジタル 教科書体 NK-B" panose="02020700000000000000" pitchFamily="18" charset="-128"/>
            </a:endParaRPr>
          </a:p>
          <a:p>
            <a:pPr algn="ctr"/>
            <a:r>
              <a:rPr kumimoji="1" lang="ja-JP" altLang="en-US" sz="7200" dirty="0">
                <a:solidFill>
                  <a:srgbClr val="009999"/>
                </a:solidFill>
                <a:latin typeface="UD デジタル 教科書体 NK-B" panose="02020700000000000000" pitchFamily="18" charset="-128"/>
                <a:ea typeface="UD デジタル 教科書体 NK-B" panose="02020700000000000000" pitchFamily="18" charset="-128"/>
              </a:rPr>
              <a:t>良心・本心</a:t>
            </a:r>
          </a:p>
        </p:txBody>
      </p:sp>
      <p:pic>
        <p:nvPicPr>
          <p:cNvPr id="6" name="図 5">
            <a:extLst>
              <a:ext uri="{FF2B5EF4-FFF2-40B4-BE49-F238E27FC236}">
                <a16:creationId xmlns:a16="http://schemas.microsoft.com/office/drawing/2014/main" id="{22AA0354-5575-6549-9A71-7A57C08793D3}"/>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303506" y="-148293"/>
            <a:ext cx="9002381" cy="6792273"/>
          </a:xfrm>
          <a:prstGeom prst="rect">
            <a:avLst/>
          </a:prstGeom>
        </p:spPr>
      </p:pic>
    </p:spTree>
    <p:extLst>
      <p:ext uri="{BB962C8B-B14F-4D97-AF65-F5344CB8AC3E}">
        <p14:creationId xmlns:p14="http://schemas.microsoft.com/office/powerpoint/2010/main" val="1641420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par>
                                <p:cTn id="8" presetID="10" presetClass="exit" presetSubtype="0" fill="hold" nodeType="withEffect">
                                  <p:stCondLst>
                                    <p:cond delay="0"/>
                                  </p:stCondLst>
                                  <p:childTnLst>
                                    <p:animEffect transition="out" filter="fade">
                                      <p:cBhvr>
                                        <p:cTn id="9" dur="2000"/>
                                        <p:tgtEl>
                                          <p:spTgt spid="2"/>
                                        </p:tgtEl>
                                      </p:cBhvr>
                                    </p:animEffect>
                                    <p:set>
                                      <p:cBhvr>
                                        <p:cTn id="10" dur="1" fill="hold">
                                          <p:stCondLst>
                                            <p:cond delay="1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ハート 2">
            <a:extLst>
              <a:ext uri="{FF2B5EF4-FFF2-40B4-BE49-F238E27FC236}">
                <a16:creationId xmlns:a16="http://schemas.microsoft.com/office/drawing/2014/main" id="{FB7DA249-C46A-4E9F-892D-2731FB04A09B}"/>
              </a:ext>
            </a:extLst>
          </p:cNvPr>
          <p:cNvSpPr/>
          <p:nvPr/>
        </p:nvSpPr>
        <p:spPr>
          <a:xfrm>
            <a:off x="6387976" y="1650439"/>
            <a:ext cx="5629835" cy="5095893"/>
          </a:xfrm>
          <a:prstGeom prst="heart">
            <a:avLst/>
          </a:prstGeom>
          <a:solidFill>
            <a:srgbClr val="FF99FF"/>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a:extLst>
              <a:ext uri="{FF2B5EF4-FFF2-40B4-BE49-F238E27FC236}">
                <a16:creationId xmlns:a16="http://schemas.microsoft.com/office/drawing/2014/main" id="{43540A3A-DF43-493C-B0F5-DD560E994C30}"/>
              </a:ext>
            </a:extLst>
          </p:cNvPr>
          <p:cNvSpPr txBox="1"/>
          <p:nvPr/>
        </p:nvSpPr>
        <p:spPr>
          <a:xfrm>
            <a:off x="7863418" y="3567675"/>
            <a:ext cx="2678949" cy="1446550"/>
          </a:xfrm>
          <a:prstGeom prst="rect">
            <a:avLst/>
          </a:prstGeom>
          <a:noFill/>
        </p:spPr>
        <p:txBody>
          <a:bodyPr wrap="square" rtlCol="0">
            <a:spAutoFit/>
          </a:bodyPr>
          <a:lstStyle/>
          <a:p>
            <a:r>
              <a:rPr lang="ja-JP" altLang="en-US" sz="8800" dirty="0">
                <a:latin typeface="UD デジタル 教科書体 NK-B" panose="02020700000000000000" pitchFamily="18" charset="-128"/>
                <a:ea typeface="UD デジタル 教科書体 NK-B" panose="02020700000000000000" pitchFamily="18" charset="-128"/>
              </a:rPr>
              <a:t>良心</a:t>
            </a:r>
            <a:endParaRPr kumimoji="1" lang="ja-JP" altLang="en-US" sz="8800" dirty="0">
              <a:latin typeface="UD デジタル 教科書体 NK-B" panose="02020700000000000000" pitchFamily="18" charset="-128"/>
              <a:ea typeface="UD デジタル 教科書体 NK-B" panose="02020700000000000000" pitchFamily="18" charset="-128"/>
            </a:endParaRPr>
          </a:p>
        </p:txBody>
      </p:sp>
      <p:sp>
        <p:nvSpPr>
          <p:cNvPr id="5" name="テキスト ボックス 4">
            <a:extLst>
              <a:ext uri="{FF2B5EF4-FFF2-40B4-BE49-F238E27FC236}">
                <a16:creationId xmlns:a16="http://schemas.microsoft.com/office/drawing/2014/main" id="{76FAC5FF-F36B-44F0-A93B-ED39FA59509B}"/>
              </a:ext>
            </a:extLst>
          </p:cNvPr>
          <p:cNvSpPr txBox="1"/>
          <p:nvPr/>
        </p:nvSpPr>
        <p:spPr>
          <a:xfrm>
            <a:off x="6832946" y="694563"/>
            <a:ext cx="4739889" cy="1107996"/>
          </a:xfrm>
          <a:prstGeom prst="rect">
            <a:avLst/>
          </a:prstGeom>
          <a:noFill/>
        </p:spPr>
        <p:txBody>
          <a:bodyPr wrap="square" rtlCol="0">
            <a:spAutoFit/>
          </a:bodyPr>
          <a:lstStyle/>
          <a:p>
            <a:r>
              <a:rPr lang="ja-JP" altLang="en-US" sz="6600" dirty="0">
                <a:latin typeface="UD デジタル 教科書体 NK-B" panose="02020700000000000000" pitchFamily="18" charset="-128"/>
                <a:ea typeface="UD デジタル 教科書体 NK-B" panose="02020700000000000000" pitchFamily="18" charset="-128"/>
              </a:rPr>
              <a:t>第二の神様</a:t>
            </a:r>
            <a:endParaRPr kumimoji="1" lang="en-US" altLang="ja-JP" sz="6600" dirty="0">
              <a:latin typeface="UD デジタル 教科書体 NK-B" panose="02020700000000000000" pitchFamily="18" charset="-128"/>
              <a:ea typeface="UD デジタル 教科書体 NK-B" panose="02020700000000000000" pitchFamily="18" charset="-128"/>
            </a:endParaRPr>
          </a:p>
        </p:txBody>
      </p:sp>
      <p:sp>
        <p:nvSpPr>
          <p:cNvPr id="8" name="テキスト ボックス 7">
            <a:extLst>
              <a:ext uri="{FF2B5EF4-FFF2-40B4-BE49-F238E27FC236}">
                <a16:creationId xmlns:a16="http://schemas.microsoft.com/office/drawing/2014/main" id="{B4AD9CDD-B7AB-4BF0-BB6B-6E17F4C7840A}"/>
              </a:ext>
            </a:extLst>
          </p:cNvPr>
          <p:cNvSpPr txBox="1"/>
          <p:nvPr/>
        </p:nvSpPr>
        <p:spPr>
          <a:xfrm>
            <a:off x="6982446" y="424304"/>
            <a:ext cx="4440891" cy="338554"/>
          </a:xfrm>
          <a:prstGeom prst="rect">
            <a:avLst/>
          </a:prstGeom>
          <a:noFill/>
        </p:spPr>
        <p:txBody>
          <a:bodyPr wrap="square" rtlCol="0">
            <a:spAutoFit/>
          </a:bodyPr>
          <a:lstStyle/>
          <a:p>
            <a:r>
              <a:rPr lang="ja-JP" altLang="en-US" sz="1600" b="1" dirty="0">
                <a:latin typeface="UD デジタル 教科書体 N-B" panose="02020700000000000000" pitchFamily="17" charset="-128"/>
                <a:ea typeface="UD デジタル 教科書体 N-B" panose="02020700000000000000" pitchFamily="17" charset="-128"/>
              </a:rPr>
              <a:t>だい　　　に　　　　　　 かみ  　さま </a:t>
            </a:r>
            <a:r>
              <a:rPr kumimoji="1" lang="ja-JP" altLang="en-US" sz="1600" b="1" dirty="0">
                <a:latin typeface="UD デジタル 教科書体 N-B" panose="02020700000000000000" pitchFamily="17" charset="-128"/>
                <a:ea typeface="UD デジタル 教科書体 N-B" panose="02020700000000000000" pitchFamily="17" charset="-128"/>
              </a:rPr>
              <a:t>   </a:t>
            </a:r>
            <a:r>
              <a:rPr kumimoji="1" lang="ja-JP" altLang="en-US" sz="1200" b="1" dirty="0">
                <a:latin typeface="UD デジタル 教科書体 N-B" panose="02020700000000000000" pitchFamily="17" charset="-128"/>
                <a:ea typeface="UD デジタル 教科書体 N-B" panose="02020700000000000000" pitchFamily="17" charset="-128"/>
              </a:rPr>
              <a:t>     </a:t>
            </a:r>
          </a:p>
        </p:txBody>
      </p:sp>
      <p:sp>
        <p:nvSpPr>
          <p:cNvPr id="10" name="テキスト ボックス 9">
            <a:extLst>
              <a:ext uri="{FF2B5EF4-FFF2-40B4-BE49-F238E27FC236}">
                <a16:creationId xmlns:a16="http://schemas.microsoft.com/office/drawing/2014/main" id="{CC2F576D-D190-4F8A-B9C7-B35F28BCD17A}"/>
              </a:ext>
            </a:extLst>
          </p:cNvPr>
          <p:cNvSpPr txBox="1"/>
          <p:nvPr/>
        </p:nvSpPr>
        <p:spPr>
          <a:xfrm>
            <a:off x="8165645" y="3398398"/>
            <a:ext cx="2383826" cy="338554"/>
          </a:xfrm>
          <a:prstGeom prst="rect">
            <a:avLst/>
          </a:prstGeom>
          <a:noFill/>
        </p:spPr>
        <p:txBody>
          <a:bodyPr wrap="square" rtlCol="0">
            <a:spAutoFit/>
          </a:bodyPr>
          <a:lstStyle/>
          <a:p>
            <a:r>
              <a:rPr lang="ja-JP" altLang="en-US" sz="1600" b="1" dirty="0">
                <a:latin typeface="UD デジタル 教科書体 N-B" panose="02020700000000000000" pitchFamily="17" charset="-128"/>
                <a:ea typeface="UD デジタル 教科書体 N-B" panose="02020700000000000000" pitchFamily="17" charset="-128"/>
              </a:rPr>
              <a:t>りょう　 　しん </a:t>
            </a:r>
            <a:r>
              <a:rPr kumimoji="1" lang="ja-JP" altLang="en-US" sz="1600" b="1" dirty="0">
                <a:latin typeface="UD デジタル 教科書体 N-B" panose="02020700000000000000" pitchFamily="17" charset="-128"/>
                <a:ea typeface="UD デジタル 教科書体 N-B" panose="02020700000000000000" pitchFamily="17" charset="-128"/>
              </a:rPr>
              <a:t>   </a:t>
            </a:r>
            <a:r>
              <a:rPr kumimoji="1" lang="ja-JP" altLang="en-US" sz="1200" b="1" dirty="0">
                <a:latin typeface="UD デジタル 教科書体 N-B" panose="02020700000000000000" pitchFamily="17" charset="-128"/>
                <a:ea typeface="UD デジタル 教科書体 N-B" panose="02020700000000000000" pitchFamily="17" charset="-128"/>
              </a:rPr>
              <a:t>     </a:t>
            </a:r>
          </a:p>
        </p:txBody>
      </p:sp>
      <p:pic>
        <p:nvPicPr>
          <p:cNvPr id="11" name="図 10" descr="人, 女性, 男, 持つ が含まれている画像&#10;&#10;自動的に生成された説明">
            <a:extLst>
              <a:ext uri="{FF2B5EF4-FFF2-40B4-BE49-F238E27FC236}">
                <a16:creationId xmlns:a16="http://schemas.microsoft.com/office/drawing/2014/main" id="{E5B33752-C5AC-4806-A7A3-27097669C662}"/>
              </a:ext>
            </a:extLst>
          </p:cNvPr>
          <p:cNvPicPr>
            <a:picLocks noChangeAspect="1"/>
          </p:cNvPicPr>
          <p:nvPr/>
        </p:nvPicPr>
        <p:blipFill rotWithShape="1">
          <a:blip r:embed="rId4">
            <a:extLst>
              <a:ext uri="{28A0092B-C50C-407E-A947-70E740481C1C}">
                <a14:useLocalDpi xmlns:a14="http://schemas.microsoft.com/office/drawing/2010/main" val="0"/>
              </a:ext>
            </a:extLst>
          </a:blip>
          <a:srcRect l="16127" r="22458"/>
          <a:stretch/>
        </p:blipFill>
        <p:spPr>
          <a:xfrm>
            <a:off x="-73287" y="19104"/>
            <a:ext cx="6311765" cy="6838896"/>
          </a:xfrm>
          <a:prstGeom prst="rect">
            <a:avLst/>
          </a:prstGeom>
        </p:spPr>
      </p:pic>
      <p:grpSp>
        <p:nvGrpSpPr>
          <p:cNvPr id="13" name="グループ化 12">
            <a:extLst>
              <a:ext uri="{FF2B5EF4-FFF2-40B4-BE49-F238E27FC236}">
                <a16:creationId xmlns:a16="http://schemas.microsoft.com/office/drawing/2014/main" id="{E2032CDB-7900-030A-F7E2-A375EFED6812}"/>
              </a:ext>
            </a:extLst>
          </p:cNvPr>
          <p:cNvGrpSpPr/>
          <p:nvPr/>
        </p:nvGrpSpPr>
        <p:grpSpPr>
          <a:xfrm>
            <a:off x="243947" y="4641275"/>
            <a:ext cx="6038850" cy="2020182"/>
            <a:chOff x="496862" y="4641275"/>
            <a:chExt cx="6038850" cy="2020182"/>
          </a:xfrm>
        </p:grpSpPr>
        <p:sp>
          <p:nvSpPr>
            <p:cNvPr id="2" name="テキスト ボックス 1">
              <a:extLst>
                <a:ext uri="{FF2B5EF4-FFF2-40B4-BE49-F238E27FC236}">
                  <a16:creationId xmlns:a16="http://schemas.microsoft.com/office/drawing/2014/main" id="{8CC1250A-894F-301A-727A-10A7BD54489C}"/>
                </a:ext>
              </a:extLst>
            </p:cNvPr>
            <p:cNvSpPr txBox="1"/>
            <p:nvPr/>
          </p:nvSpPr>
          <p:spPr>
            <a:xfrm>
              <a:off x="496862" y="5738127"/>
              <a:ext cx="6038850" cy="923330"/>
            </a:xfrm>
            <a:prstGeom prst="rect">
              <a:avLst/>
            </a:prstGeom>
            <a:noFill/>
          </p:spPr>
          <p:txBody>
            <a:bodyPr wrap="square" rtlCol="0">
              <a:spAutoFit/>
            </a:bodyPr>
            <a:lstStyle/>
            <a:p>
              <a:r>
                <a:rPr kumimoji="1" lang="ja-JP" altLang="en-US" sz="5400" dirty="0">
                  <a:solidFill>
                    <a:srgbClr val="FF0066"/>
                  </a:solidFill>
                  <a:effectLst>
                    <a:glow rad="203200">
                      <a:schemeClr val="bg1"/>
                    </a:glow>
                  </a:effectLst>
                  <a:latin typeface="UD デジタル 教科書体 NK-B" panose="02020700000000000000" pitchFamily="18" charset="-128"/>
                  <a:ea typeface="UD デジタル 教科書体 NK-B" panose="02020700000000000000" pitchFamily="18" charset="-128"/>
                </a:rPr>
                <a:t>祈り・ために生きる</a:t>
              </a:r>
            </a:p>
          </p:txBody>
        </p:sp>
        <p:sp>
          <p:nvSpPr>
            <p:cNvPr id="6" name="テキスト ボックス 5">
              <a:extLst>
                <a:ext uri="{FF2B5EF4-FFF2-40B4-BE49-F238E27FC236}">
                  <a16:creationId xmlns:a16="http://schemas.microsoft.com/office/drawing/2014/main" id="{163D8A51-D278-9F45-0274-CDDD325B637E}"/>
                </a:ext>
              </a:extLst>
            </p:cNvPr>
            <p:cNvSpPr txBox="1"/>
            <p:nvPr/>
          </p:nvSpPr>
          <p:spPr>
            <a:xfrm>
              <a:off x="629553" y="5546730"/>
              <a:ext cx="4312098" cy="348232"/>
            </a:xfrm>
            <a:prstGeom prst="rect">
              <a:avLst/>
            </a:prstGeom>
            <a:noFill/>
          </p:spPr>
          <p:txBody>
            <a:bodyPr wrap="square" rtlCol="0">
              <a:spAutoFit/>
            </a:bodyPr>
            <a:lstStyle/>
            <a:p>
              <a:r>
                <a:rPr lang="ja-JP" altLang="en-US" sz="1600" b="1" dirty="0">
                  <a:solidFill>
                    <a:srgbClr val="FF0066"/>
                  </a:solidFill>
                  <a:effectLst>
                    <a:glow rad="203200">
                      <a:schemeClr val="bg1"/>
                    </a:glow>
                  </a:effectLst>
                  <a:latin typeface="UD デジタル 教科書体 N-B" panose="02020700000000000000" pitchFamily="17" charset="-128"/>
                  <a:ea typeface="UD デジタル 教科書体 N-B" panose="02020700000000000000" pitchFamily="17" charset="-128"/>
                </a:rPr>
                <a:t>いの　　　　　　　　　　    　　　　い </a:t>
              </a:r>
              <a:r>
                <a:rPr kumimoji="1" lang="ja-JP" altLang="en-US" sz="1600" b="1" dirty="0">
                  <a:solidFill>
                    <a:srgbClr val="FF0066"/>
                  </a:solidFill>
                  <a:effectLst>
                    <a:glow rad="203200">
                      <a:schemeClr val="bg1"/>
                    </a:glow>
                  </a:effectLst>
                  <a:latin typeface="UD デジタル 教科書体 N-B" panose="02020700000000000000" pitchFamily="17" charset="-128"/>
                  <a:ea typeface="UD デジタル 教科書体 N-B" panose="02020700000000000000" pitchFamily="17" charset="-128"/>
                </a:rPr>
                <a:t>   </a:t>
              </a:r>
              <a:r>
                <a:rPr kumimoji="1" lang="ja-JP" altLang="en-US" sz="1200" b="1" dirty="0">
                  <a:solidFill>
                    <a:srgbClr val="FF0066"/>
                  </a:solidFill>
                  <a:effectLst>
                    <a:glow rad="203200">
                      <a:schemeClr val="bg1"/>
                    </a:glow>
                  </a:effectLst>
                  <a:latin typeface="UD デジタル 教科書体 N-B" panose="02020700000000000000" pitchFamily="17" charset="-128"/>
                  <a:ea typeface="UD デジタル 教科書体 N-B" panose="02020700000000000000" pitchFamily="17" charset="-128"/>
                </a:rPr>
                <a:t>     </a:t>
              </a:r>
            </a:p>
          </p:txBody>
        </p:sp>
        <p:sp>
          <p:nvSpPr>
            <p:cNvPr id="9" name="テキスト ボックス 8">
              <a:extLst>
                <a:ext uri="{FF2B5EF4-FFF2-40B4-BE49-F238E27FC236}">
                  <a16:creationId xmlns:a16="http://schemas.microsoft.com/office/drawing/2014/main" id="{2D4C200A-C6BA-1A7F-0EE2-08CAB22E3CB7}"/>
                </a:ext>
              </a:extLst>
            </p:cNvPr>
            <p:cNvSpPr txBox="1"/>
            <p:nvPr/>
          </p:nvSpPr>
          <p:spPr>
            <a:xfrm>
              <a:off x="496862" y="4641275"/>
              <a:ext cx="6038850" cy="923330"/>
            </a:xfrm>
            <a:prstGeom prst="rect">
              <a:avLst/>
            </a:prstGeom>
            <a:noFill/>
          </p:spPr>
          <p:txBody>
            <a:bodyPr wrap="square" rtlCol="0">
              <a:spAutoFit/>
            </a:bodyPr>
            <a:lstStyle/>
            <a:p>
              <a:r>
                <a:rPr lang="ja-JP" altLang="en-US" sz="5400" dirty="0">
                  <a:solidFill>
                    <a:srgbClr val="FF0066"/>
                  </a:solidFill>
                  <a:effectLst>
                    <a:glow rad="203200">
                      <a:schemeClr val="bg1"/>
                    </a:glow>
                  </a:effectLst>
                  <a:latin typeface="UD デジタル 教科書体 NK-B" panose="02020700000000000000" pitchFamily="18" charset="-128"/>
                  <a:ea typeface="UD デジタル 教科書体 NK-B" panose="02020700000000000000" pitchFamily="18" charset="-128"/>
                </a:rPr>
                <a:t>みことば・</a:t>
              </a:r>
              <a:endParaRPr kumimoji="1" lang="ja-JP" altLang="en-US" sz="5400" dirty="0">
                <a:solidFill>
                  <a:srgbClr val="FF0066"/>
                </a:solidFill>
                <a:effectLst>
                  <a:glow rad="203200">
                    <a:schemeClr val="bg1"/>
                  </a:glow>
                </a:effectLst>
                <a:latin typeface="UD デジタル 教科書体 NK-B" panose="02020700000000000000" pitchFamily="18" charset="-128"/>
                <a:ea typeface="UD デジタル 教科書体 NK-B" panose="02020700000000000000" pitchFamily="18" charset="-128"/>
              </a:endParaRPr>
            </a:p>
          </p:txBody>
        </p:sp>
      </p:grpSp>
      <p:pic>
        <p:nvPicPr>
          <p:cNvPr id="15" name="図 14" descr="ロゴ&#10;&#10;自動的に生成された説明">
            <a:extLst>
              <a:ext uri="{FF2B5EF4-FFF2-40B4-BE49-F238E27FC236}">
                <a16:creationId xmlns:a16="http://schemas.microsoft.com/office/drawing/2014/main" id="{8E9A43D8-760C-F625-C5D1-9291CE46240A}"/>
              </a:ext>
            </a:extLst>
          </p:cNvPr>
          <p:cNvPicPr>
            <a:picLocks noChangeAspect="1"/>
          </p:cNvPicPr>
          <p:nvPr/>
        </p:nvPicPr>
        <p:blipFill>
          <a:blip r:embed="rId5">
            <a:extLst>
              <a:ext uri="{BEBA8EAE-BF5A-486C-A8C5-ECC9F3942E4B}">
                <a14:imgProps xmlns:a14="http://schemas.microsoft.com/office/drawing/2010/main">
                  <a14:imgLayer r:embed="rId6">
                    <a14:imgEffect>
                      <a14:saturation sat="400000"/>
                    </a14:imgEffect>
                  </a14:imgLayer>
                </a14:imgProps>
              </a:ext>
              <a:ext uri="{28A0092B-C50C-407E-A947-70E740481C1C}">
                <a14:useLocalDpi xmlns:a14="http://schemas.microsoft.com/office/drawing/2010/main" val="0"/>
              </a:ext>
            </a:extLst>
          </a:blip>
          <a:stretch>
            <a:fillRect/>
          </a:stretch>
        </p:blipFill>
        <p:spPr>
          <a:xfrm rot="20650728">
            <a:off x="5476825" y="3639837"/>
            <a:ext cx="1989551" cy="2183879"/>
          </a:xfrm>
          <a:prstGeom prst="rect">
            <a:avLst/>
          </a:prstGeom>
        </p:spPr>
      </p:pic>
    </p:spTree>
    <p:custDataLst>
      <p:tags r:id="rId1"/>
    </p:custDataLst>
    <p:extLst>
      <p:ext uri="{BB962C8B-B14F-4D97-AF65-F5344CB8AC3E}">
        <p14:creationId xmlns:p14="http://schemas.microsoft.com/office/powerpoint/2010/main" val="1635309239"/>
      </p:ext>
    </p:extLst>
  </p:cSld>
  <p:clrMapOvr>
    <a:masterClrMapping/>
  </p:clrMapOvr>
  <mc:AlternateContent xmlns:mc="http://schemas.openxmlformats.org/markup-compatibility/2006" xmlns:p14="http://schemas.microsoft.com/office/powerpoint/2010/main">
    <mc:Choice Requires="p14">
      <p:transition spd="slow" p14:dur="2000" advTm="40528"/>
    </mc:Choice>
    <mc:Fallback xmlns="">
      <p:transition spd="slow" advTm="40528"/>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2000"/>
                                        <p:tgtEl>
                                          <p:spTgt spid="1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DB49B473-5C73-42C9-BCC7-E117C5CDA7E5}"/>
              </a:ext>
            </a:extLst>
          </p:cNvPr>
          <p:cNvSpPr txBox="1"/>
          <p:nvPr/>
        </p:nvSpPr>
        <p:spPr>
          <a:xfrm>
            <a:off x="3971919" y="713023"/>
            <a:ext cx="4471991" cy="604551"/>
          </a:xfrm>
          <a:prstGeom prst="rect">
            <a:avLst/>
          </a:prstGeom>
        </p:spPr>
        <p:txBody>
          <a:bodyPr vert="horz" lIns="91440" tIns="45720" rIns="91440" bIns="45720" rtlCol="0" anchor="t">
            <a:normAutofit/>
          </a:bodyPr>
          <a:lstStyle/>
          <a:p>
            <a:pPr>
              <a:lnSpc>
                <a:spcPct val="90000"/>
              </a:lnSpc>
              <a:spcBef>
                <a:spcPct val="0"/>
              </a:spcBef>
              <a:spcAft>
                <a:spcPts val="600"/>
              </a:spcAft>
            </a:pPr>
            <a:r>
              <a:rPr lang="en-US" altLang="ja-JP" sz="3600" dirty="0">
                <a:solidFill>
                  <a:srgbClr val="FF0066"/>
                </a:solidFill>
                <a:latin typeface="UD デジタル 教科書体 N-B" panose="02020700000000000000" pitchFamily="17" charset="-128"/>
                <a:ea typeface="UD デジタル 教科書体 N-B" panose="02020700000000000000" pitchFamily="17" charset="-128"/>
                <a:cs typeface="+mj-cs"/>
              </a:rPr>
              <a:t>【</a:t>
            </a:r>
            <a:r>
              <a:rPr lang="ja-JP" altLang="en-US" sz="3600" dirty="0">
                <a:solidFill>
                  <a:srgbClr val="FF0066"/>
                </a:solidFill>
                <a:latin typeface="UD デジタル 教科書体 N-B" panose="02020700000000000000" pitchFamily="17" charset="-128"/>
                <a:ea typeface="UD デジタル 教科書体 N-B" panose="02020700000000000000" pitchFamily="17" charset="-128"/>
                <a:cs typeface="+mj-cs"/>
              </a:rPr>
              <a:t>今日のまとめ</a:t>
            </a:r>
            <a:r>
              <a:rPr lang="en-US" altLang="ja-JP" sz="3600" dirty="0">
                <a:solidFill>
                  <a:srgbClr val="FF0066"/>
                </a:solidFill>
                <a:latin typeface="UD デジタル 教科書体 N-B" panose="02020700000000000000" pitchFamily="17" charset="-128"/>
                <a:ea typeface="UD デジタル 教科書体 N-B" panose="02020700000000000000" pitchFamily="17" charset="-128"/>
                <a:cs typeface="+mj-cs"/>
              </a:rPr>
              <a:t>】</a:t>
            </a:r>
            <a:endParaRPr kumimoji="1" lang="ja-JP" altLang="en-US" sz="3600" kern="1200" dirty="0">
              <a:solidFill>
                <a:srgbClr val="FF0066"/>
              </a:solidFill>
              <a:latin typeface="UD デジタル 教科書体 N-B" panose="02020700000000000000" pitchFamily="17" charset="-128"/>
              <a:ea typeface="UD デジタル 教科書体 N-B" panose="02020700000000000000" pitchFamily="17" charset="-128"/>
              <a:cs typeface="+mj-cs"/>
            </a:endParaRPr>
          </a:p>
        </p:txBody>
      </p:sp>
      <p:sp>
        <p:nvSpPr>
          <p:cNvPr id="3" name="テキスト ボックス 2">
            <a:extLst>
              <a:ext uri="{FF2B5EF4-FFF2-40B4-BE49-F238E27FC236}">
                <a16:creationId xmlns:a16="http://schemas.microsoft.com/office/drawing/2014/main" id="{5B8F667C-FF7A-4E25-B0C4-EC21D26EBC6F}"/>
              </a:ext>
            </a:extLst>
          </p:cNvPr>
          <p:cNvSpPr txBox="1"/>
          <p:nvPr/>
        </p:nvSpPr>
        <p:spPr>
          <a:xfrm>
            <a:off x="4625468" y="436024"/>
            <a:ext cx="2178271" cy="276999"/>
          </a:xfrm>
          <a:prstGeom prst="rect">
            <a:avLst/>
          </a:prstGeom>
          <a:noFill/>
        </p:spPr>
        <p:txBody>
          <a:bodyPr wrap="square" rtlCol="0">
            <a:spAutoFit/>
          </a:bodyPr>
          <a:lstStyle/>
          <a:p>
            <a:r>
              <a:rPr kumimoji="1" lang="ja-JP" altLang="en-US" sz="1200" b="1" dirty="0">
                <a:solidFill>
                  <a:srgbClr val="FF0066"/>
                </a:solidFill>
                <a:latin typeface="UD デジタル 教科書体 N-B" panose="02020700000000000000" pitchFamily="17" charset="-128"/>
                <a:ea typeface="UD デジタル 教科書体 N-B" panose="02020700000000000000" pitchFamily="17" charset="-128"/>
              </a:rPr>
              <a:t>きょう           </a:t>
            </a:r>
          </a:p>
        </p:txBody>
      </p:sp>
      <p:sp>
        <p:nvSpPr>
          <p:cNvPr id="4" name="テキスト ボックス 3">
            <a:extLst>
              <a:ext uri="{FF2B5EF4-FFF2-40B4-BE49-F238E27FC236}">
                <a16:creationId xmlns:a16="http://schemas.microsoft.com/office/drawing/2014/main" id="{5AFE6897-4A73-42D7-B07F-7DBF3DFB8B42}"/>
              </a:ext>
            </a:extLst>
          </p:cNvPr>
          <p:cNvSpPr txBox="1"/>
          <p:nvPr/>
        </p:nvSpPr>
        <p:spPr>
          <a:xfrm>
            <a:off x="994086" y="1926108"/>
            <a:ext cx="10953750" cy="2554545"/>
          </a:xfrm>
          <a:prstGeom prst="rect">
            <a:avLst/>
          </a:prstGeom>
          <a:noFill/>
        </p:spPr>
        <p:txBody>
          <a:bodyPr wrap="square" rtlCol="0">
            <a:spAutoFit/>
          </a:bodyPr>
          <a:lstStyle/>
          <a:p>
            <a:r>
              <a:rPr lang="ja-JP" altLang="en-US" sz="1600" dirty="0">
                <a:latin typeface="UD Digi Kyokasho N-B" panose="02020700000000000000" pitchFamily="17" charset="-128"/>
                <a:ea typeface="UD Digi Kyokasho N-B" panose="02020700000000000000" pitchFamily="17" charset="-128"/>
              </a:rPr>
              <a:t>　　わたし　　　　　 こころ   なか　　　　　  かみ さま  　ねが　　　　 とお　　　　　い</a:t>
            </a:r>
            <a:endParaRPr lang="en-US" altLang="ja-JP" sz="1600" dirty="0">
              <a:latin typeface="UD Digi Kyokasho N-B" panose="02020700000000000000" pitchFamily="17" charset="-128"/>
              <a:ea typeface="UD Digi Kyokasho N-B" panose="02020700000000000000" pitchFamily="17" charset="-128"/>
            </a:endParaRPr>
          </a:p>
          <a:p>
            <a:r>
              <a:rPr lang="ja-JP" altLang="en-US" sz="3600" dirty="0">
                <a:latin typeface="UD Digi Kyokasho N-B" panose="02020700000000000000" pitchFamily="17" charset="-128"/>
                <a:ea typeface="UD Digi Kyokasho N-B" panose="02020700000000000000" pitchFamily="17" charset="-128"/>
              </a:rPr>
              <a:t>●</a:t>
            </a:r>
            <a:r>
              <a:rPr lang="ja-JP" altLang="ja-JP" sz="36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私たちの心の中には、</a:t>
            </a:r>
            <a:r>
              <a:rPr lang="ja-JP" altLang="en-US" sz="36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神</a:t>
            </a:r>
            <a:r>
              <a:rPr lang="ja-JP" altLang="ja-JP" sz="36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様の願いの通りに生きよう</a:t>
            </a:r>
            <a:endParaRPr lang="en-US" altLang="ja-JP" sz="36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endParaRPr>
          </a:p>
          <a:p>
            <a:r>
              <a:rPr lang="ja-JP" altLang="en-US" sz="16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　　　　　             </a:t>
            </a:r>
            <a:r>
              <a:rPr lang="ja-JP" altLang="en-US" sz="1600" kern="100" dirty="0">
                <a:solidFill>
                  <a:srgbClr val="FF0066"/>
                </a:solidFill>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りょう しん　　　　　　　　　　　　　　　　　　   </a:t>
            </a:r>
            <a:r>
              <a:rPr lang="ja-JP" altLang="en-US" sz="16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ちゅうしん　　                  じ   ぶん</a:t>
            </a:r>
            <a:endParaRPr lang="en-US" altLang="ja-JP" sz="16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endParaRPr>
          </a:p>
          <a:p>
            <a:r>
              <a:rPr lang="ja-JP" altLang="en-US" sz="36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　</a:t>
            </a:r>
            <a:r>
              <a:rPr lang="ja-JP" altLang="ja-JP" sz="36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とする</a:t>
            </a:r>
            <a:r>
              <a:rPr lang="ja-JP" altLang="en-US" sz="3600" kern="100" dirty="0">
                <a:solidFill>
                  <a:srgbClr val="FF0000"/>
                </a:solidFill>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良心</a:t>
            </a:r>
            <a:r>
              <a:rPr lang="ja-JP" altLang="ja-JP" sz="36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と、</a:t>
            </a:r>
            <a:r>
              <a:rPr lang="ja-JP" altLang="en-US" sz="36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サタンを中心として</a:t>
            </a:r>
            <a:r>
              <a:rPr lang="ja-JP" altLang="ja-JP" sz="36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自分の</a:t>
            </a:r>
            <a:r>
              <a:rPr lang="ja-JP" altLang="en-US" sz="36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ため</a:t>
            </a:r>
            <a:r>
              <a:rPr lang="ja-JP" altLang="ja-JP" sz="36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だけに</a:t>
            </a:r>
            <a:endParaRPr lang="en-US" altLang="ja-JP" sz="36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endParaRPr>
          </a:p>
          <a:p>
            <a:r>
              <a:rPr lang="ja-JP" altLang="en-US" sz="16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　    い　                                         じゃ   しん</a:t>
            </a:r>
            <a:endParaRPr lang="en-US" altLang="ja-JP" sz="16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endParaRPr>
          </a:p>
          <a:p>
            <a:r>
              <a:rPr lang="ja-JP" altLang="en-US" sz="36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　</a:t>
            </a:r>
            <a:r>
              <a:rPr lang="ja-JP" altLang="ja-JP" sz="36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生きようとする、</a:t>
            </a:r>
            <a:r>
              <a:rPr lang="ja-JP" altLang="en-US" sz="36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邪心</a:t>
            </a:r>
            <a:r>
              <a:rPr lang="ja-JP" altLang="ja-JP" sz="36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がある</a:t>
            </a:r>
            <a:endParaRPr kumimoji="1" lang="en-US" altLang="ja-JP" sz="3600" dirty="0">
              <a:latin typeface="UD デジタル 教科書体 NK-B" panose="02020700000000000000" pitchFamily="18" charset="-128"/>
              <a:ea typeface="UD デジタル 教科書体 NK-B" panose="02020700000000000000" pitchFamily="18" charset="-128"/>
            </a:endParaRPr>
          </a:p>
        </p:txBody>
      </p:sp>
      <p:sp>
        <p:nvSpPr>
          <p:cNvPr id="8" name="テキスト ボックス 7">
            <a:extLst>
              <a:ext uri="{FF2B5EF4-FFF2-40B4-BE49-F238E27FC236}">
                <a16:creationId xmlns:a16="http://schemas.microsoft.com/office/drawing/2014/main" id="{163D03B2-5368-4904-8235-13180ED0D510}"/>
              </a:ext>
            </a:extLst>
          </p:cNvPr>
          <p:cNvSpPr txBox="1"/>
          <p:nvPr/>
        </p:nvSpPr>
        <p:spPr>
          <a:xfrm>
            <a:off x="994086" y="4613198"/>
            <a:ext cx="10953750" cy="923330"/>
          </a:xfrm>
          <a:prstGeom prst="rect">
            <a:avLst/>
          </a:prstGeom>
          <a:noFill/>
        </p:spPr>
        <p:txBody>
          <a:bodyPr wrap="square" rtlCol="0">
            <a:spAutoFit/>
          </a:bodyPr>
          <a:lstStyle/>
          <a:p>
            <a:r>
              <a:rPr lang="ja-JP" altLang="en-US" sz="1600" dirty="0">
                <a:solidFill>
                  <a:srgbClr val="FF0066"/>
                </a:solidFill>
                <a:latin typeface="UD Digi Kyokasho N-B" panose="02020700000000000000" pitchFamily="17" charset="-128"/>
                <a:ea typeface="UD Digi Kyokasho N-B" panose="02020700000000000000" pitchFamily="17" charset="-128"/>
              </a:rPr>
              <a:t>　　 まいにち　  りょうしん    ちから　  つよ　            せいかつ</a:t>
            </a:r>
            <a:endParaRPr lang="en-US" altLang="ja-JP" sz="1600" dirty="0">
              <a:solidFill>
                <a:srgbClr val="FF0066"/>
              </a:solidFill>
              <a:latin typeface="UD Digi Kyokasho N-B" panose="02020700000000000000" pitchFamily="17" charset="-128"/>
              <a:ea typeface="UD Digi Kyokasho N-B" panose="02020700000000000000" pitchFamily="17" charset="-128"/>
            </a:endParaRPr>
          </a:p>
          <a:p>
            <a:r>
              <a:rPr lang="ja-JP" altLang="en-US" sz="3600" dirty="0">
                <a:latin typeface="UD Digi Kyokasho N-B" panose="02020700000000000000" pitchFamily="17" charset="-128"/>
                <a:ea typeface="UD Digi Kyokasho N-B" panose="02020700000000000000" pitchFamily="17" charset="-128"/>
              </a:rPr>
              <a:t>●</a:t>
            </a:r>
            <a:r>
              <a:rPr lang="ja-JP" altLang="en-US" sz="3600" dirty="0">
                <a:solidFill>
                  <a:srgbClr val="FF0000"/>
                </a:solidFill>
                <a:latin typeface="UD Digi Kyokasho N-B" panose="02020700000000000000" pitchFamily="17" charset="-128"/>
                <a:ea typeface="UD Digi Kyokasho N-B" panose="02020700000000000000" pitchFamily="17" charset="-128"/>
              </a:rPr>
              <a:t>毎日、良心の力を強くする生活をしよう！</a:t>
            </a:r>
            <a:endParaRPr kumimoji="1" lang="en-US" altLang="ja-JP" sz="3600" dirty="0">
              <a:latin typeface="UD デジタル 教科書体 NK-B" panose="02020700000000000000" pitchFamily="18" charset="-128"/>
              <a:ea typeface="UD デジタル 教科書体 NK-B" panose="02020700000000000000" pitchFamily="18" charset="-128"/>
            </a:endParaRPr>
          </a:p>
        </p:txBody>
      </p:sp>
    </p:spTree>
    <p:custDataLst>
      <p:tags r:id="rId1"/>
    </p:custDataLst>
    <p:extLst>
      <p:ext uri="{BB962C8B-B14F-4D97-AF65-F5344CB8AC3E}">
        <p14:creationId xmlns:p14="http://schemas.microsoft.com/office/powerpoint/2010/main" val="501239600"/>
      </p:ext>
    </p:extLst>
  </p:cSld>
  <p:clrMapOvr>
    <a:masterClrMapping/>
  </p:clrMapOvr>
  <mc:AlternateContent xmlns:mc="http://schemas.openxmlformats.org/markup-compatibility/2006" xmlns:p14="http://schemas.microsoft.com/office/powerpoint/2010/main">
    <mc:Choice Requires="p14">
      <p:transition spd="slow" p14:dur="2000" advTm="67303"/>
    </mc:Choice>
    <mc:Fallback xmlns="">
      <p:transition spd="slow" advTm="6730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6F992197-FBB0-222B-D542-EF2DA99C6B55}"/>
              </a:ext>
            </a:extLst>
          </p:cNvPr>
          <p:cNvSpPr txBox="1"/>
          <p:nvPr/>
        </p:nvSpPr>
        <p:spPr>
          <a:xfrm>
            <a:off x="2318187" y="1598803"/>
            <a:ext cx="7555627" cy="4739759"/>
          </a:xfrm>
          <a:prstGeom prst="rect">
            <a:avLst/>
          </a:prstGeom>
          <a:noFill/>
        </p:spPr>
        <p:txBody>
          <a:bodyPr wrap="square" rtlCol="0">
            <a:spAutoFit/>
          </a:bodyPr>
          <a:lstStyle/>
          <a:p>
            <a:r>
              <a:rPr lang="ja-JP" altLang="en-US" sz="2000" dirty="0">
                <a:latin typeface="UD デジタル 教科書体 NK-B" panose="02020700000000000000" pitchFamily="18" charset="-128"/>
                <a:ea typeface="UD デジタル 教科書体 NK-B" panose="02020700000000000000" pitchFamily="18" charset="-128"/>
              </a:rPr>
              <a:t>     　　　　　だい  いち　     　　  かみ  さま　    　   まえ</a:t>
            </a:r>
            <a:endParaRPr lang="en-US" altLang="ja-JP" sz="2000" dirty="0">
              <a:latin typeface="UD デジタル 教科書体 NK-B" panose="02020700000000000000" pitchFamily="18" charset="-128"/>
              <a:ea typeface="UD デジタル 教科書体 NK-B" panose="02020700000000000000" pitchFamily="18" charset="-128"/>
            </a:endParaRPr>
          </a:p>
          <a:p>
            <a:pPr algn="ctr"/>
            <a:r>
              <a:rPr lang="ja-JP" altLang="en-US" sz="5400" dirty="0">
                <a:latin typeface="UD デジタル 教科書体 NK-B" panose="02020700000000000000" pitchFamily="18" charset="-128"/>
                <a:ea typeface="UD デジタル 教科書体 NK-B" panose="02020700000000000000" pitchFamily="18" charset="-128"/>
              </a:rPr>
              <a:t>「第一の神様の前に、   　　　</a:t>
            </a:r>
            <a:endParaRPr lang="en-US" altLang="ja-JP" sz="5400" dirty="0">
              <a:latin typeface="UD デジタル 教科書体 NK-B" panose="02020700000000000000" pitchFamily="18" charset="-128"/>
              <a:ea typeface="UD デジタル 教科書体 NK-B" panose="02020700000000000000" pitchFamily="18" charset="-128"/>
            </a:endParaRPr>
          </a:p>
          <a:p>
            <a:r>
              <a:rPr lang="ja-JP" altLang="en-US" sz="2000" dirty="0">
                <a:latin typeface="UD デジタル 教科書体 NK-B" panose="02020700000000000000" pitchFamily="18" charset="-128"/>
                <a:ea typeface="UD デジタル 教科書体 NK-B" panose="02020700000000000000" pitchFamily="18" charset="-128"/>
              </a:rPr>
              <a:t>　　　　　　　　　  にん  げん　          　　　        だい   に</a:t>
            </a:r>
            <a:endParaRPr lang="en-US" altLang="ja-JP" sz="2000" dirty="0">
              <a:latin typeface="UD デジタル 教科書体 NK-B" panose="02020700000000000000" pitchFamily="18" charset="-128"/>
              <a:ea typeface="UD デジタル 教科書体 NK-B" panose="02020700000000000000" pitchFamily="18" charset="-128"/>
            </a:endParaRPr>
          </a:p>
          <a:p>
            <a:pPr algn="ctr"/>
            <a:r>
              <a:rPr lang="ja-JP" altLang="en-US" sz="5400" dirty="0">
                <a:latin typeface="UD デジタル 教科書体 NK-B" panose="02020700000000000000" pitchFamily="18" charset="-128"/>
                <a:ea typeface="UD デジタル 教科書体 NK-B" panose="02020700000000000000" pitchFamily="18" charset="-128"/>
              </a:rPr>
              <a:t>（人間には）第二の</a:t>
            </a:r>
            <a:endParaRPr lang="en-US" altLang="ja-JP" sz="5400" dirty="0">
              <a:latin typeface="UD デジタル 教科書体 NK-B" panose="02020700000000000000" pitchFamily="18" charset="-128"/>
              <a:ea typeface="UD デジタル 教科書体 NK-B" panose="02020700000000000000" pitchFamily="18" charset="-128"/>
            </a:endParaRPr>
          </a:p>
          <a:p>
            <a:r>
              <a:rPr lang="ja-JP" altLang="en-US" sz="2000" dirty="0">
                <a:latin typeface="UD デジタル 教科書体 NK-B" panose="02020700000000000000" pitchFamily="18" charset="-128"/>
                <a:ea typeface="UD デジタル 教科書体 NK-B" panose="02020700000000000000" pitchFamily="18" charset="-128"/>
              </a:rPr>
              <a:t>  　　　　　かみ  さま　                         　　　　りょう しん</a:t>
            </a:r>
            <a:endParaRPr lang="en-US" altLang="ja-JP" sz="2000" dirty="0">
              <a:latin typeface="UD デジタル 教科書体 NK-B" panose="02020700000000000000" pitchFamily="18" charset="-128"/>
              <a:ea typeface="UD デジタル 教科書体 NK-B" panose="02020700000000000000" pitchFamily="18" charset="-128"/>
            </a:endParaRPr>
          </a:p>
          <a:p>
            <a:pPr algn="ctr"/>
            <a:r>
              <a:rPr lang="ja-JP" altLang="en-US" sz="5400" dirty="0">
                <a:latin typeface="UD デジタル 教科書体 NK-B" panose="02020700000000000000" pitchFamily="18" charset="-128"/>
                <a:ea typeface="UD デジタル 教科書体 NK-B" panose="02020700000000000000" pitchFamily="18" charset="-128"/>
              </a:rPr>
              <a:t>神様としての良心が</a:t>
            </a:r>
            <a:endParaRPr lang="en-US" altLang="ja-JP" sz="5400" dirty="0">
              <a:latin typeface="UD デジタル 教科書体 NK-B" panose="02020700000000000000" pitchFamily="18" charset="-128"/>
              <a:ea typeface="UD デジタル 教科書体 NK-B" panose="02020700000000000000" pitchFamily="18" charset="-128"/>
            </a:endParaRPr>
          </a:p>
          <a:p>
            <a:pPr algn="ctr"/>
            <a:endParaRPr lang="en-US" altLang="ja-JP" sz="2000" dirty="0">
              <a:latin typeface="UD デジタル 教科書体 NK-B" panose="02020700000000000000" pitchFamily="18" charset="-128"/>
              <a:ea typeface="UD デジタル 教科書体 NK-B" panose="02020700000000000000" pitchFamily="18" charset="-128"/>
            </a:endParaRPr>
          </a:p>
          <a:p>
            <a:pPr algn="ctr"/>
            <a:r>
              <a:rPr lang="ja-JP" altLang="en-US" sz="5400" dirty="0">
                <a:latin typeface="UD デジタル 教科書体 NK-B" panose="02020700000000000000" pitchFamily="18" charset="-128"/>
                <a:ea typeface="UD デジタル 教科書体 NK-B" panose="02020700000000000000" pitchFamily="18" charset="-128"/>
              </a:rPr>
              <a:t>あるのです。」</a:t>
            </a:r>
          </a:p>
        </p:txBody>
      </p:sp>
      <p:sp>
        <p:nvSpPr>
          <p:cNvPr id="7" name="テキスト ボックス 6">
            <a:extLst>
              <a:ext uri="{FF2B5EF4-FFF2-40B4-BE49-F238E27FC236}">
                <a16:creationId xmlns:a16="http://schemas.microsoft.com/office/drawing/2014/main" id="{D94F0F2C-0555-BED5-8A58-07B0CF43418E}"/>
              </a:ext>
            </a:extLst>
          </p:cNvPr>
          <p:cNvSpPr txBox="1"/>
          <p:nvPr/>
        </p:nvSpPr>
        <p:spPr>
          <a:xfrm>
            <a:off x="2318187" y="519438"/>
            <a:ext cx="7555627" cy="923330"/>
          </a:xfrm>
          <a:prstGeom prst="rect">
            <a:avLst/>
          </a:prstGeom>
          <a:noFill/>
        </p:spPr>
        <p:txBody>
          <a:bodyPr wrap="square" rtlCol="0">
            <a:spAutoFit/>
          </a:bodyPr>
          <a:lstStyle/>
          <a:p>
            <a:pPr algn="ctr"/>
            <a:r>
              <a:rPr lang="ja-JP" altLang="en-US" sz="5400" dirty="0">
                <a:solidFill>
                  <a:srgbClr val="FF0066"/>
                </a:solidFill>
                <a:latin typeface="UD デジタル 教科書体 NK-B" panose="02020700000000000000" pitchFamily="18" charset="-128"/>
                <a:ea typeface="UD デジタル 教科書体 NK-B" panose="02020700000000000000" pitchFamily="18" charset="-128"/>
              </a:rPr>
              <a:t>みことば</a:t>
            </a:r>
          </a:p>
        </p:txBody>
      </p:sp>
    </p:spTree>
    <p:extLst>
      <p:ext uri="{BB962C8B-B14F-4D97-AF65-F5344CB8AC3E}">
        <p14:creationId xmlns:p14="http://schemas.microsoft.com/office/powerpoint/2010/main" val="41554119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グループ化 6">
            <a:extLst>
              <a:ext uri="{FF2B5EF4-FFF2-40B4-BE49-F238E27FC236}">
                <a16:creationId xmlns:a16="http://schemas.microsoft.com/office/drawing/2014/main" id="{5C2D4C5B-C7CC-B7D7-6EB5-80638EFF6CC0}"/>
              </a:ext>
            </a:extLst>
          </p:cNvPr>
          <p:cNvGrpSpPr/>
          <p:nvPr/>
        </p:nvGrpSpPr>
        <p:grpSpPr>
          <a:xfrm>
            <a:off x="1208556" y="722713"/>
            <a:ext cx="9774889" cy="2677656"/>
            <a:chOff x="1208556" y="994564"/>
            <a:chExt cx="9774889" cy="2677656"/>
          </a:xfrm>
        </p:grpSpPr>
        <p:sp>
          <p:nvSpPr>
            <p:cNvPr id="2" name="テキスト ボックス 1">
              <a:extLst>
                <a:ext uri="{FF2B5EF4-FFF2-40B4-BE49-F238E27FC236}">
                  <a16:creationId xmlns:a16="http://schemas.microsoft.com/office/drawing/2014/main" id="{8BF883B7-87B6-B97E-5DA9-359795A5B409}"/>
                </a:ext>
              </a:extLst>
            </p:cNvPr>
            <p:cNvSpPr txBox="1"/>
            <p:nvPr/>
          </p:nvSpPr>
          <p:spPr>
            <a:xfrm>
              <a:off x="1208556" y="1456229"/>
              <a:ext cx="9774889" cy="2215991"/>
            </a:xfrm>
            <a:prstGeom prst="rect">
              <a:avLst/>
            </a:prstGeom>
            <a:noFill/>
          </p:spPr>
          <p:txBody>
            <a:bodyPr wrap="square" rtlCol="0">
              <a:spAutoFit/>
            </a:bodyPr>
            <a:lstStyle/>
            <a:p>
              <a:pPr algn="ctr"/>
              <a:r>
                <a:rPr lang="ja-JP" altLang="en-US" sz="13800" dirty="0">
                  <a:solidFill>
                    <a:srgbClr val="009999"/>
                  </a:solidFill>
                  <a:latin typeface="UD デジタル 教科書体 NK-B" panose="02020700000000000000" pitchFamily="18" charset="-128"/>
                  <a:ea typeface="UD デジタル 教科書体 NK-B" panose="02020700000000000000" pitchFamily="18" charset="-128"/>
                </a:rPr>
                <a:t>「良心」</a:t>
              </a:r>
              <a:endParaRPr kumimoji="1" lang="ja-JP" altLang="en-US" sz="13800" dirty="0">
                <a:solidFill>
                  <a:srgbClr val="009999"/>
                </a:solidFill>
                <a:latin typeface="UD デジタル 教科書体 NK-B" panose="02020700000000000000" pitchFamily="18" charset="-128"/>
                <a:ea typeface="UD デジタル 教科書体 NK-B" panose="02020700000000000000" pitchFamily="18" charset="-128"/>
              </a:endParaRPr>
            </a:p>
          </p:txBody>
        </p:sp>
        <p:sp>
          <p:nvSpPr>
            <p:cNvPr id="4" name="テキスト ボックス 3">
              <a:extLst>
                <a:ext uri="{FF2B5EF4-FFF2-40B4-BE49-F238E27FC236}">
                  <a16:creationId xmlns:a16="http://schemas.microsoft.com/office/drawing/2014/main" id="{202161B9-BE52-8751-4011-9FA8B2D4600E}"/>
                </a:ext>
              </a:extLst>
            </p:cNvPr>
            <p:cNvSpPr txBox="1"/>
            <p:nvPr/>
          </p:nvSpPr>
          <p:spPr>
            <a:xfrm>
              <a:off x="4567687" y="994564"/>
              <a:ext cx="4578145" cy="461665"/>
            </a:xfrm>
            <a:prstGeom prst="rect">
              <a:avLst/>
            </a:prstGeom>
            <a:noFill/>
          </p:spPr>
          <p:txBody>
            <a:bodyPr wrap="square" rtlCol="0">
              <a:spAutoFit/>
            </a:bodyPr>
            <a:lstStyle/>
            <a:p>
              <a:r>
                <a:rPr lang="ja-JP" altLang="en-US" sz="2400" b="1" dirty="0">
                  <a:solidFill>
                    <a:srgbClr val="009999"/>
                  </a:solidFill>
                  <a:latin typeface="UD デジタル 教科書体 N-B" panose="02020700000000000000" pitchFamily="17" charset="-128"/>
                  <a:ea typeface="UD デジタル 教科書体 N-B" panose="02020700000000000000" pitchFamily="17" charset="-128"/>
                </a:rPr>
                <a:t>りょう　　　 しん</a:t>
              </a:r>
              <a:r>
                <a:rPr kumimoji="1" lang="ja-JP" altLang="en-US" sz="2400" b="1" dirty="0">
                  <a:solidFill>
                    <a:srgbClr val="009999"/>
                  </a:solidFill>
                  <a:latin typeface="UD デジタル 教科書体 N-B" panose="02020700000000000000" pitchFamily="17" charset="-128"/>
                  <a:ea typeface="UD デジタル 教科書体 N-B" panose="02020700000000000000" pitchFamily="17" charset="-128"/>
                </a:rPr>
                <a:t>           </a:t>
              </a:r>
            </a:p>
          </p:txBody>
        </p:sp>
      </p:grpSp>
      <p:grpSp>
        <p:nvGrpSpPr>
          <p:cNvPr id="6" name="グループ化 5">
            <a:extLst>
              <a:ext uri="{FF2B5EF4-FFF2-40B4-BE49-F238E27FC236}">
                <a16:creationId xmlns:a16="http://schemas.microsoft.com/office/drawing/2014/main" id="{6E70852F-42B5-CE90-1736-90222415E03B}"/>
              </a:ext>
            </a:extLst>
          </p:cNvPr>
          <p:cNvGrpSpPr/>
          <p:nvPr/>
        </p:nvGrpSpPr>
        <p:grpSpPr>
          <a:xfrm>
            <a:off x="1208556" y="3767437"/>
            <a:ext cx="9774889" cy="2647450"/>
            <a:chOff x="1208556" y="4039288"/>
            <a:chExt cx="9774889" cy="2647450"/>
          </a:xfrm>
        </p:grpSpPr>
        <p:sp>
          <p:nvSpPr>
            <p:cNvPr id="3" name="テキスト ボックス 2">
              <a:extLst>
                <a:ext uri="{FF2B5EF4-FFF2-40B4-BE49-F238E27FC236}">
                  <a16:creationId xmlns:a16="http://schemas.microsoft.com/office/drawing/2014/main" id="{42151C68-00FC-2C71-F540-02015D7B46DA}"/>
                </a:ext>
              </a:extLst>
            </p:cNvPr>
            <p:cNvSpPr txBox="1"/>
            <p:nvPr/>
          </p:nvSpPr>
          <p:spPr>
            <a:xfrm>
              <a:off x="1208556" y="4470747"/>
              <a:ext cx="9774889" cy="2215991"/>
            </a:xfrm>
            <a:prstGeom prst="rect">
              <a:avLst/>
            </a:prstGeom>
            <a:noFill/>
          </p:spPr>
          <p:txBody>
            <a:bodyPr wrap="square" rtlCol="0">
              <a:spAutoFit/>
            </a:bodyPr>
            <a:lstStyle/>
            <a:p>
              <a:pPr algn="ctr"/>
              <a:r>
                <a:rPr lang="ja-JP" altLang="en-US" sz="13800" dirty="0">
                  <a:solidFill>
                    <a:srgbClr val="FF6699"/>
                  </a:solidFill>
                  <a:latin typeface="UD デジタル 教科書体 NK-B" panose="02020700000000000000" pitchFamily="18" charset="-128"/>
                  <a:ea typeface="UD デジタル 教科書体 NK-B" panose="02020700000000000000" pitchFamily="18" charset="-128"/>
                </a:rPr>
                <a:t>「本心」</a:t>
              </a:r>
              <a:endParaRPr kumimoji="1" lang="ja-JP" altLang="en-US" sz="13800" dirty="0">
                <a:solidFill>
                  <a:srgbClr val="FF6699"/>
                </a:solidFill>
                <a:latin typeface="UD デジタル 教科書体 NK-B" panose="02020700000000000000" pitchFamily="18" charset="-128"/>
                <a:ea typeface="UD デジタル 教科書体 NK-B" panose="02020700000000000000" pitchFamily="18" charset="-128"/>
              </a:endParaRPr>
            </a:p>
          </p:txBody>
        </p:sp>
        <p:sp>
          <p:nvSpPr>
            <p:cNvPr id="5" name="テキスト ボックス 4">
              <a:extLst>
                <a:ext uri="{FF2B5EF4-FFF2-40B4-BE49-F238E27FC236}">
                  <a16:creationId xmlns:a16="http://schemas.microsoft.com/office/drawing/2014/main" id="{F59D73B4-8A46-AC22-880A-C15EABF2C502}"/>
                </a:ext>
              </a:extLst>
            </p:cNvPr>
            <p:cNvSpPr txBox="1"/>
            <p:nvPr/>
          </p:nvSpPr>
          <p:spPr>
            <a:xfrm>
              <a:off x="4658302" y="4039288"/>
              <a:ext cx="4578145" cy="461665"/>
            </a:xfrm>
            <a:prstGeom prst="rect">
              <a:avLst/>
            </a:prstGeom>
            <a:noFill/>
          </p:spPr>
          <p:txBody>
            <a:bodyPr wrap="square" rtlCol="0">
              <a:spAutoFit/>
            </a:bodyPr>
            <a:lstStyle/>
            <a:p>
              <a:r>
                <a:rPr lang="ja-JP" altLang="en-US" sz="2400" b="1" dirty="0">
                  <a:solidFill>
                    <a:srgbClr val="FF6699"/>
                  </a:solidFill>
                  <a:latin typeface="UD デジタル 教科書体 N-B" panose="02020700000000000000" pitchFamily="17" charset="-128"/>
                  <a:ea typeface="UD デジタル 教科書体 N-B" panose="02020700000000000000" pitchFamily="17" charset="-128"/>
                </a:rPr>
                <a:t>ほ　ん　　　し　ん</a:t>
              </a:r>
              <a:r>
                <a:rPr kumimoji="1" lang="ja-JP" altLang="en-US" sz="2400" b="1" dirty="0">
                  <a:solidFill>
                    <a:srgbClr val="FF6699"/>
                  </a:solidFill>
                  <a:latin typeface="UD デジタル 教科書体 N-B" panose="02020700000000000000" pitchFamily="17" charset="-128"/>
                  <a:ea typeface="UD デジタル 教科書体 N-B" panose="02020700000000000000" pitchFamily="17" charset="-128"/>
                </a:rPr>
                <a:t>           </a:t>
              </a:r>
            </a:p>
          </p:txBody>
        </p:sp>
      </p:grpSp>
    </p:spTree>
    <p:extLst>
      <p:ext uri="{BB962C8B-B14F-4D97-AF65-F5344CB8AC3E}">
        <p14:creationId xmlns:p14="http://schemas.microsoft.com/office/powerpoint/2010/main" val="1995022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descr="座る, ミラー が含まれている画像&#10;&#10;自動的に生成された説明">
            <a:extLst>
              <a:ext uri="{FF2B5EF4-FFF2-40B4-BE49-F238E27FC236}">
                <a16:creationId xmlns:a16="http://schemas.microsoft.com/office/drawing/2014/main" id="{E7C8A957-BCEF-49D5-B459-5E6AF49845D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90035" y="0"/>
            <a:ext cx="4011930" cy="6858000"/>
          </a:xfrm>
          <a:prstGeom prst="rect">
            <a:avLst/>
          </a:prstGeom>
        </p:spPr>
      </p:pic>
      <p:sp>
        <p:nvSpPr>
          <p:cNvPr id="6" name="ハート 5">
            <a:extLst>
              <a:ext uri="{FF2B5EF4-FFF2-40B4-BE49-F238E27FC236}">
                <a16:creationId xmlns:a16="http://schemas.microsoft.com/office/drawing/2014/main" id="{762352A1-B129-4E24-A218-92ABF2D0C008}"/>
              </a:ext>
            </a:extLst>
          </p:cNvPr>
          <p:cNvSpPr/>
          <p:nvPr/>
        </p:nvSpPr>
        <p:spPr>
          <a:xfrm>
            <a:off x="5208494" y="2456330"/>
            <a:ext cx="1775012" cy="1506071"/>
          </a:xfrm>
          <a:prstGeom prst="hear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a:extLst>
              <a:ext uri="{FF2B5EF4-FFF2-40B4-BE49-F238E27FC236}">
                <a16:creationId xmlns:a16="http://schemas.microsoft.com/office/drawing/2014/main" id="{B07E1057-5FDA-47B1-8E4C-433E5A7D370E}"/>
              </a:ext>
            </a:extLst>
          </p:cNvPr>
          <p:cNvSpPr txBox="1"/>
          <p:nvPr/>
        </p:nvSpPr>
        <p:spPr>
          <a:xfrm>
            <a:off x="5432612" y="2705725"/>
            <a:ext cx="1828800" cy="1446550"/>
          </a:xfrm>
          <a:prstGeom prst="rect">
            <a:avLst/>
          </a:prstGeom>
          <a:noFill/>
        </p:spPr>
        <p:txBody>
          <a:bodyPr wrap="square" rtlCol="0">
            <a:spAutoFit/>
          </a:bodyPr>
          <a:lstStyle/>
          <a:p>
            <a:r>
              <a:rPr kumimoji="1" lang="ja-JP" altLang="en-US" sz="8800" dirty="0">
                <a:latin typeface="UD デジタル 教科書体 NK-B" panose="02020700000000000000" pitchFamily="18" charset="-128"/>
                <a:ea typeface="UD デジタル 教科書体 NK-B" panose="02020700000000000000" pitchFamily="18" charset="-128"/>
              </a:rPr>
              <a:t>心</a:t>
            </a:r>
          </a:p>
        </p:txBody>
      </p:sp>
      <p:sp>
        <p:nvSpPr>
          <p:cNvPr id="7" name="左中かっこ 6">
            <a:extLst>
              <a:ext uri="{FF2B5EF4-FFF2-40B4-BE49-F238E27FC236}">
                <a16:creationId xmlns:a16="http://schemas.microsoft.com/office/drawing/2014/main" id="{06B345A8-ABD1-4BC8-9F09-70072E25D711}"/>
              </a:ext>
            </a:extLst>
          </p:cNvPr>
          <p:cNvSpPr/>
          <p:nvPr/>
        </p:nvSpPr>
        <p:spPr>
          <a:xfrm rot="10800000">
            <a:off x="7709647" y="627529"/>
            <a:ext cx="1326777" cy="5629836"/>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B9F9A86B-6076-4516-B9ED-96D8414D5C15}"/>
              </a:ext>
            </a:extLst>
          </p:cNvPr>
          <p:cNvSpPr txBox="1"/>
          <p:nvPr/>
        </p:nvSpPr>
        <p:spPr>
          <a:xfrm>
            <a:off x="9332259" y="2719172"/>
            <a:ext cx="1828800" cy="1446550"/>
          </a:xfrm>
          <a:prstGeom prst="rect">
            <a:avLst/>
          </a:prstGeom>
          <a:noFill/>
        </p:spPr>
        <p:txBody>
          <a:bodyPr wrap="square" rtlCol="0">
            <a:spAutoFit/>
          </a:bodyPr>
          <a:lstStyle/>
          <a:p>
            <a:r>
              <a:rPr lang="ja-JP" altLang="en-US" sz="8800" dirty="0">
                <a:latin typeface="UD デジタル 教科書体 NK-B" panose="02020700000000000000" pitchFamily="18" charset="-128"/>
                <a:ea typeface="UD デジタル 教科書体 NK-B" panose="02020700000000000000" pitchFamily="18" charset="-128"/>
              </a:rPr>
              <a:t>体</a:t>
            </a:r>
            <a:endParaRPr kumimoji="1" lang="ja-JP" altLang="en-US" sz="8800" dirty="0">
              <a:latin typeface="UD デジタル 教科書体 NK-B" panose="02020700000000000000" pitchFamily="18" charset="-128"/>
              <a:ea typeface="UD デジタル 教科書体 NK-B" panose="02020700000000000000" pitchFamily="18" charset="-128"/>
            </a:endParaRPr>
          </a:p>
        </p:txBody>
      </p:sp>
      <p:sp>
        <p:nvSpPr>
          <p:cNvPr id="9" name="テキスト ボックス 8">
            <a:extLst>
              <a:ext uri="{FF2B5EF4-FFF2-40B4-BE49-F238E27FC236}">
                <a16:creationId xmlns:a16="http://schemas.microsoft.com/office/drawing/2014/main" id="{70F05548-38A4-40C5-AEC8-F7EDEF938EC4}"/>
              </a:ext>
            </a:extLst>
          </p:cNvPr>
          <p:cNvSpPr txBox="1"/>
          <p:nvPr/>
        </p:nvSpPr>
        <p:spPr>
          <a:xfrm>
            <a:off x="5673431" y="2719172"/>
            <a:ext cx="1050325" cy="338554"/>
          </a:xfrm>
          <a:prstGeom prst="rect">
            <a:avLst/>
          </a:prstGeom>
          <a:noFill/>
        </p:spPr>
        <p:txBody>
          <a:bodyPr wrap="square" rtlCol="0">
            <a:spAutoFit/>
          </a:bodyPr>
          <a:lstStyle/>
          <a:p>
            <a:r>
              <a:rPr lang="ja-JP" altLang="en-US" sz="1600" b="1" dirty="0">
                <a:latin typeface="UD デジタル 教科書体 N-B" panose="02020700000000000000" pitchFamily="17" charset="-128"/>
                <a:ea typeface="UD デジタル 教科書体 N-B" panose="02020700000000000000" pitchFamily="17" charset="-128"/>
              </a:rPr>
              <a:t>こころ </a:t>
            </a:r>
            <a:r>
              <a:rPr kumimoji="1" lang="ja-JP" altLang="en-US" sz="1600" b="1" dirty="0">
                <a:latin typeface="UD デジタル 教科書体 N-B" panose="02020700000000000000" pitchFamily="17" charset="-128"/>
                <a:ea typeface="UD デジタル 教科書体 N-B" panose="02020700000000000000" pitchFamily="17" charset="-128"/>
              </a:rPr>
              <a:t>   </a:t>
            </a:r>
            <a:r>
              <a:rPr kumimoji="1" lang="ja-JP" altLang="en-US" sz="1200" b="1" dirty="0">
                <a:latin typeface="UD デジタル 教科書体 N-B" panose="02020700000000000000" pitchFamily="17" charset="-128"/>
                <a:ea typeface="UD デジタル 教科書体 N-B" panose="02020700000000000000" pitchFamily="17" charset="-128"/>
              </a:rPr>
              <a:t>     </a:t>
            </a:r>
          </a:p>
        </p:txBody>
      </p:sp>
      <p:sp>
        <p:nvSpPr>
          <p:cNvPr id="10" name="テキスト ボックス 9">
            <a:extLst>
              <a:ext uri="{FF2B5EF4-FFF2-40B4-BE49-F238E27FC236}">
                <a16:creationId xmlns:a16="http://schemas.microsoft.com/office/drawing/2014/main" id="{788DF2F4-A5E0-4335-9417-D6DD7D946C59}"/>
              </a:ext>
            </a:extLst>
          </p:cNvPr>
          <p:cNvSpPr txBox="1"/>
          <p:nvPr/>
        </p:nvSpPr>
        <p:spPr>
          <a:xfrm>
            <a:off x="9579909" y="2549895"/>
            <a:ext cx="1050325" cy="338554"/>
          </a:xfrm>
          <a:prstGeom prst="rect">
            <a:avLst/>
          </a:prstGeom>
          <a:noFill/>
        </p:spPr>
        <p:txBody>
          <a:bodyPr wrap="square" rtlCol="0">
            <a:spAutoFit/>
          </a:bodyPr>
          <a:lstStyle/>
          <a:p>
            <a:r>
              <a:rPr lang="ja-JP" altLang="en-US" sz="1600" b="1" dirty="0">
                <a:latin typeface="UD デジタル 教科書体 N-B" panose="02020700000000000000" pitchFamily="17" charset="-128"/>
                <a:ea typeface="UD デジタル 教科書体 N-B" panose="02020700000000000000" pitchFamily="17" charset="-128"/>
              </a:rPr>
              <a:t>からだ </a:t>
            </a:r>
            <a:r>
              <a:rPr kumimoji="1" lang="ja-JP" altLang="en-US" sz="1600" b="1" dirty="0">
                <a:latin typeface="UD デジタル 教科書体 N-B" panose="02020700000000000000" pitchFamily="17" charset="-128"/>
                <a:ea typeface="UD デジタル 教科書体 N-B" panose="02020700000000000000" pitchFamily="17" charset="-128"/>
              </a:rPr>
              <a:t>   </a:t>
            </a:r>
            <a:r>
              <a:rPr kumimoji="1" lang="ja-JP" altLang="en-US" sz="1200" b="1" dirty="0">
                <a:latin typeface="UD デジタル 教科書体 N-B" panose="02020700000000000000" pitchFamily="17" charset="-128"/>
                <a:ea typeface="UD デジタル 教科書体 N-B" panose="02020700000000000000" pitchFamily="17" charset="-128"/>
              </a:rPr>
              <a:t>     </a:t>
            </a:r>
          </a:p>
        </p:txBody>
      </p:sp>
    </p:spTree>
    <p:extLst>
      <p:ext uri="{BB962C8B-B14F-4D97-AF65-F5344CB8AC3E}">
        <p14:creationId xmlns:p14="http://schemas.microsoft.com/office/powerpoint/2010/main" val="3130864493"/>
      </p:ext>
    </p:extLst>
  </p:cSld>
  <p:clrMapOvr>
    <a:masterClrMapping/>
  </p:clrMapOvr>
  <mc:AlternateContent xmlns:mc="http://schemas.openxmlformats.org/markup-compatibility/2006" xmlns:p14="http://schemas.microsoft.com/office/powerpoint/2010/main">
    <mc:Choice Requires="p14">
      <p:transition spd="slow" p14:dur="2000" advTm="10714"/>
    </mc:Choice>
    <mc:Fallback xmlns="">
      <p:transition spd="slow" advTm="10714"/>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descr="テーブル, ケーキ, 小さい, 座る が含まれている画像&#10;&#10;自動的に生成された説明">
            <a:extLst>
              <a:ext uri="{FF2B5EF4-FFF2-40B4-BE49-F238E27FC236}">
                <a16:creationId xmlns:a16="http://schemas.microsoft.com/office/drawing/2014/main" id="{FA46C71F-1B42-E83C-F014-8640709A77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3659" y="3269274"/>
            <a:ext cx="3285068" cy="3004291"/>
          </a:xfrm>
          <a:prstGeom prst="rect">
            <a:avLst/>
          </a:prstGeom>
        </p:spPr>
      </p:pic>
      <p:pic>
        <p:nvPicPr>
          <p:cNvPr id="6" name="図 5" descr="ゲームのキャラクター&#10;&#10;中程度の精度で自動的に生成された説明">
            <a:extLst>
              <a:ext uri="{FF2B5EF4-FFF2-40B4-BE49-F238E27FC236}">
                <a16:creationId xmlns:a16="http://schemas.microsoft.com/office/drawing/2014/main" id="{8E20B8EA-03B1-5C51-69C5-588073810A2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69541" y="517609"/>
            <a:ext cx="3285067" cy="2911391"/>
          </a:xfrm>
          <a:prstGeom prst="rect">
            <a:avLst/>
          </a:prstGeom>
        </p:spPr>
      </p:pic>
      <p:sp>
        <p:nvSpPr>
          <p:cNvPr id="7" name="楕円 6">
            <a:extLst>
              <a:ext uri="{FF2B5EF4-FFF2-40B4-BE49-F238E27FC236}">
                <a16:creationId xmlns:a16="http://schemas.microsoft.com/office/drawing/2014/main" id="{0DDF04F7-F42B-23C9-93B0-1024555261AF}"/>
              </a:ext>
            </a:extLst>
          </p:cNvPr>
          <p:cNvSpPr/>
          <p:nvPr/>
        </p:nvSpPr>
        <p:spPr>
          <a:xfrm>
            <a:off x="3212454" y="1174440"/>
            <a:ext cx="5525145" cy="4509120"/>
          </a:xfrm>
          <a:prstGeom prst="ellipse">
            <a:avLst/>
          </a:prstGeom>
          <a:effectLst>
            <a:softEdge rad="317500"/>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43C37F89-953A-FE2F-4B29-D27928A46AA5}"/>
              </a:ext>
            </a:extLst>
          </p:cNvPr>
          <p:cNvSpPr txBox="1"/>
          <p:nvPr/>
        </p:nvSpPr>
        <p:spPr>
          <a:xfrm>
            <a:off x="3692985" y="2894286"/>
            <a:ext cx="5286560" cy="1107996"/>
          </a:xfrm>
          <a:prstGeom prst="rect">
            <a:avLst/>
          </a:prstGeom>
          <a:noFill/>
        </p:spPr>
        <p:txBody>
          <a:bodyPr wrap="square" rtlCol="0">
            <a:spAutoFit/>
          </a:bodyPr>
          <a:lstStyle/>
          <a:p>
            <a:r>
              <a:rPr lang="ja-JP" altLang="en-US" sz="6600" dirty="0">
                <a:latin typeface="UD デジタル 教科書体 NK-B" panose="02020700000000000000" pitchFamily="18" charset="-128"/>
                <a:ea typeface="UD デジタル 教科書体 NK-B" panose="02020700000000000000" pitchFamily="18" charset="-128"/>
              </a:rPr>
              <a:t>手伝いたい！</a:t>
            </a:r>
            <a:endParaRPr kumimoji="1" lang="ja-JP" altLang="en-US" sz="6600" dirty="0">
              <a:latin typeface="UD デジタル 教科書体 NK-B" panose="02020700000000000000" pitchFamily="18" charset="-128"/>
              <a:ea typeface="UD デジタル 教科書体 NK-B" panose="02020700000000000000" pitchFamily="18" charset="-128"/>
            </a:endParaRPr>
          </a:p>
        </p:txBody>
      </p:sp>
      <p:sp>
        <p:nvSpPr>
          <p:cNvPr id="9" name="テキスト ボックス 8">
            <a:extLst>
              <a:ext uri="{FF2B5EF4-FFF2-40B4-BE49-F238E27FC236}">
                <a16:creationId xmlns:a16="http://schemas.microsoft.com/office/drawing/2014/main" id="{E444D9E0-932A-A53A-586A-9242EBF04867}"/>
              </a:ext>
            </a:extLst>
          </p:cNvPr>
          <p:cNvSpPr txBox="1"/>
          <p:nvPr/>
        </p:nvSpPr>
        <p:spPr>
          <a:xfrm>
            <a:off x="3930047" y="2637048"/>
            <a:ext cx="2178271" cy="461665"/>
          </a:xfrm>
          <a:prstGeom prst="rect">
            <a:avLst/>
          </a:prstGeom>
          <a:noFill/>
        </p:spPr>
        <p:txBody>
          <a:bodyPr wrap="square" rtlCol="0">
            <a:spAutoFit/>
          </a:bodyPr>
          <a:lstStyle/>
          <a:p>
            <a:r>
              <a:rPr kumimoji="1" lang="ja-JP" altLang="en-US" sz="2400" b="1" dirty="0">
                <a:latin typeface="UD デジタル 教科書体 N-B" panose="02020700000000000000" pitchFamily="17" charset="-128"/>
                <a:ea typeface="UD デジタル 教科書体 N-B" panose="02020700000000000000" pitchFamily="17" charset="-128"/>
              </a:rPr>
              <a:t>て 　つだ           </a:t>
            </a:r>
          </a:p>
        </p:txBody>
      </p:sp>
    </p:spTree>
    <p:extLst>
      <p:ext uri="{BB962C8B-B14F-4D97-AF65-F5344CB8AC3E}">
        <p14:creationId xmlns:p14="http://schemas.microsoft.com/office/powerpoint/2010/main" val="22558604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descr="レゴのキャラクター&#10;&#10;低い精度で自動的に生成された説明">
            <a:extLst>
              <a:ext uri="{FF2B5EF4-FFF2-40B4-BE49-F238E27FC236}">
                <a16:creationId xmlns:a16="http://schemas.microsoft.com/office/drawing/2014/main" id="{FE25C24D-1CB1-4F1C-EB4F-F93202E8B0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81104" y="1953807"/>
            <a:ext cx="7229792" cy="4419210"/>
          </a:xfrm>
          <a:prstGeom prst="rect">
            <a:avLst/>
          </a:prstGeom>
        </p:spPr>
      </p:pic>
      <p:pic>
        <p:nvPicPr>
          <p:cNvPr id="7" name="図 6" descr="白いバックグラウンドの前に座っている人形&#10;&#10;低い精度で自動的に生成された説明">
            <a:extLst>
              <a:ext uri="{FF2B5EF4-FFF2-40B4-BE49-F238E27FC236}">
                <a16:creationId xmlns:a16="http://schemas.microsoft.com/office/drawing/2014/main" id="{F79F29AE-0B2C-1CB4-2715-BAC5F0120D9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26098" y="484983"/>
            <a:ext cx="3743534" cy="2944913"/>
          </a:xfrm>
          <a:prstGeom prst="rect">
            <a:avLst/>
          </a:prstGeom>
        </p:spPr>
      </p:pic>
      <p:pic>
        <p:nvPicPr>
          <p:cNvPr id="9" name="図 8" descr="記号, 部屋, 男 が含まれている画像&#10;&#10;自動的に生成された説明">
            <a:extLst>
              <a:ext uri="{FF2B5EF4-FFF2-40B4-BE49-F238E27FC236}">
                <a16:creationId xmlns:a16="http://schemas.microsoft.com/office/drawing/2014/main" id="{3682091A-3052-9DA3-F3E2-2AD9264BBC6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1035" y="484983"/>
            <a:ext cx="3404869" cy="3546738"/>
          </a:xfrm>
          <a:prstGeom prst="rect">
            <a:avLst/>
          </a:prstGeom>
        </p:spPr>
      </p:pic>
    </p:spTree>
    <p:extLst>
      <p:ext uri="{BB962C8B-B14F-4D97-AF65-F5344CB8AC3E}">
        <p14:creationId xmlns:p14="http://schemas.microsoft.com/office/powerpoint/2010/main" val="2420517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35F9E70B-DF25-4C8A-977B-609AA8FC1D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2387" y="167144"/>
            <a:ext cx="2096785" cy="2389064"/>
          </a:xfrm>
          <a:prstGeom prst="rect">
            <a:avLst/>
          </a:prstGeom>
        </p:spPr>
      </p:pic>
      <p:pic>
        <p:nvPicPr>
          <p:cNvPr id="3" name="図 2">
            <a:extLst>
              <a:ext uri="{FF2B5EF4-FFF2-40B4-BE49-F238E27FC236}">
                <a16:creationId xmlns:a16="http://schemas.microsoft.com/office/drawing/2014/main" id="{F73AE77E-2814-4902-A4E1-0C361A42E71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23294" y="330868"/>
            <a:ext cx="2102040" cy="2061616"/>
          </a:xfrm>
          <a:prstGeom prst="rect">
            <a:avLst/>
          </a:prstGeom>
        </p:spPr>
      </p:pic>
      <p:sp>
        <p:nvSpPr>
          <p:cNvPr id="4" name="テキスト ボックス 3">
            <a:extLst>
              <a:ext uri="{FF2B5EF4-FFF2-40B4-BE49-F238E27FC236}">
                <a16:creationId xmlns:a16="http://schemas.microsoft.com/office/drawing/2014/main" id="{C1FCC5D5-0924-4D1B-BA02-1D4EC79DADAC}"/>
              </a:ext>
            </a:extLst>
          </p:cNvPr>
          <p:cNvSpPr txBox="1"/>
          <p:nvPr/>
        </p:nvSpPr>
        <p:spPr>
          <a:xfrm>
            <a:off x="1566329" y="2544183"/>
            <a:ext cx="1548900" cy="646331"/>
          </a:xfrm>
          <a:prstGeom prst="rect">
            <a:avLst/>
          </a:prstGeom>
          <a:noFill/>
        </p:spPr>
        <p:txBody>
          <a:bodyPr wrap="square" rtlCol="0">
            <a:spAutoFit/>
          </a:bodyPr>
          <a:lstStyle/>
          <a:p>
            <a:r>
              <a:rPr kumimoji="1" lang="ja-JP" altLang="en-US" sz="3600" dirty="0">
                <a:latin typeface="UD デジタル 教科書体 NK-B" panose="02020700000000000000" pitchFamily="18" charset="-128"/>
                <a:ea typeface="UD デジタル 教科書体 NK-B" panose="02020700000000000000" pitchFamily="18" charset="-128"/>
              </a:rPr>
              <a:t>アダム</a:t>
            </a:r>
          </a:p>
        </p:txBody>
      </p:sp>
      <p:sp>
        <p:nvSpPr>
          <p:cNvPr id="5" name="テキスト ボックス 4">
            <a:extLst>
              <a:ext uri="{FF2B5EF4-FFF2-40B4-BE49-F238E27FC236}">
                <a16:creationId xmlns:a16="http://schemas.microsoft.com/office/drawing/2014/main" id="{0784C20B-F2AF-4F40-9CB2-CB5091FFE358}"/>
              </a:ext>
            </a:extLst>
          </p:cNvPr>
          <p:cNvSpPr txBox="1"/>
          <p:nvPr/>
        </p:nvSpPr>
        <p:spPr>
          <a:xfrm>
            <a:off x="4152881" y="2544183"/>
            <a:ext cx="1672453" cy="646331"/>
          </a:xfrm>
          <a:prstGeom prst="rect">
            <a:avLst/>
          </a:prstGeom>
          <a:noFill/>
        </p:spPr>
        <p:txBody>
          <a:bodyPr wrap="square" rtlCol="0">
            <a:spAutoFit/>
          </a:bodyPr>
          <a:lstStyle/>
          <a:p>
            <a:r>
              <a:rPr kumimoji="1" lang="ja-JP" altLang="en-US" sz="3600" dirty="0">
                <a:latin typeface="UD デジタル 教科書体 NK-B" panose="02020700000000000000" pitchFamily="18" charset="-128"/>
                <a:ea typeface="UD デジタル 教科書体 NK-B" panose="02020700000000000000" pitchFamily="18" charset="-128"/>
              </a:rPr>
              <a:t>エバ</a:t>
            </a:r>
          </a:p>
        </p:txBody>
      </p:sp>
      <p:sp>
        <p:nvSpPr>
          <p:cNvPr id="7" name="テキスト ボックス 6">
            <a:extLst>
              <a:ext uri="{FF2B5EF4-FFF2-40B4-BE49-F238E27FC236}">
                <a16:creationId xmlns:a16="http://schemas.microsoft.com/office/drawing/2014/main" id="{39F48D42-9097-7109-4022-378EB1CA5756}"/>
              </a:ext>
            </a:extLst>
          </p:cNvPr>
          <p:cNvSpPr txBox="1"/>
          <p:nvPr/>
        </p:nvSpPr>
        <p:spPr>
          <a:xfrm>
            <a:off x="8443322" y="882342"/>
            <a:ext cx="2997200" cy="1446550"/>
          </a:xfrm>
          <a:prstGeom prst="rect">
            <a:avLst/>
          </a:prstGeom>
          <a:noFill/>
        </p:spPr>
        <p:txBody>
          <a:bodyPr wrap="square" rtlCol="0">
            <a:spAutoFit/>
          </a:bodyPr>
          <a:lstStyle/>
          <a:p>
            <a:r>
              <a:rPr lang="ja-JP" altLang="en-US" sz="8800" dirty="0">
                <a:solidFill>
                  <a:srgbClr val="FF0000"/>
                </a:solidFill>
                <a:latin typeface="UD デジタル 教科書体 NK-B" panose="02020700000000000000" pitchFamily="18" charset="-128"/>
                <a:ea typeface="UD デジタル 教科書体 NK-B" panose="02020700000000000000" pitchFamily="18" charset="-128"/>
              </a:rPr>
              <a:t>堕落</a:t>
            </a:r>
            <a:endParaRPr kumimoji="1" lang="en-US" altLang="ja-JP" sz="8800" dirty="0">
              <a:solidFill>
                <a:srgbClr val="FF0000"/>
              </a:solidFill>
              <a:latin typeface="UD デジタル 教科書体 NK-B" panose="02020700000000000000" pitchFamily="18" charset="-128"/>
              <a:ea typeface="UD デジタル 教科書体 NK-B" panose="02020700000000000000" pitchFamily="18" charset="-128"/>
            </a:endParaRPr>
          </a:p>
        </p:txBody>
      </p:sp>
      <p:sp>
        <p:nvSpPr>
          <p:cNvPr id="11" name="矢印: 右 10">
            <a:extLst>
              <a:ext uri="{FF2B5EF4-FFF2-40B4-BE49-F238E27FC236}">
                <a16:creationId xmlns:a16="http://schemas.microsoft.com/office/drawing/2014/main" id="{63566314-10E0-C67E-FD62-19F541889B0F}"/>
              </a:ext>
            </a:extLst>
          </p:cNvPr>
          <p:cNvSpPr/>
          <p:nvPr/>
        </p:nvSpPr>
        <p:spPr>
          <a:xfrm>
            <a:off x="6228071" y="758950"/>
            <a:ext cx="1812513" cy="1727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矢印: 右 11">
            <a:extLst>
              <a:ext uri="{FF2B5EF4-FFF2-40B4-BE49-F238E27FC236}">
                <a16:creationId xmlns:a16="http://schemas.microsoft.com/office/drawing/2014/main" id="{B1A20C87-D1B5-ABCD-62EF-5790ACCF8FC9}"/>
              </a:ext>
            </a:extLst>
          </p:cNvPr>
          <p:cNvSpPr/>
          <p:nvPr/>
        </p:nvSpPr>
        <p:spPr>
          <a:xfrm rot="13511766">
            <a:off x="5087738" y="3128775"/>
            <a:ext cx="2545279" cy="812803"/>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17F96677-3141-6C75-66C7-12349DFACF8A}"/>
              </a:ext>
            </a:extLst>
          </p:cNvPr>
          <p:cNvSpPr txBox="1"/>
          <p:nvPr/>
        </p:nvSpPr>
        <p:spPr>
          <a:xfrm>
            <a:off x="5635727" y="3328186"/>
            <a:ext cx="2997200" cy="1015663"/>
          </a:xfrm>
          <a:prstGeom prst="rect">
            <a:avLst/>
          </a:prstGeom>
          <a:noFill/>
        </p:spPr>
        <p:txBody>
          <a:bodyPr wrap="square" rtlCol="0">
            <a:spAutoFit/>
          </a:bodyPr>
          <a:lstStyle/>
          <a:p>
            <a:r>
              <a:rPr kumimoji="1" lang="ja-JP" altLang="en-US" sz="6000" dirty="0">
                <a:latin typeface="UD デジタル 教科書体 NK-B" panose="02020700000000000000" pitchFamily="18" charset="-128"/>
                <a:ea typeface="UD デジタル 教科書体 NK-B" panose="02020700000000000000" pitchFamily="18" charset="-128"/>
              </a:rPr>
              <a:t>誘惑</a:t>
            </a:r>
            <a:endParaRPr kumimoji="1" lang="en-US" altLang="ja-JP" sz="6000" dirty="0">
              <a:latin typeface="UD デジタル 教科書体 NK-B" panose="02020700000000000000" pitchFamily="18" charset="-128"/>
              <a:ea typeface="UD デジタル 教科書体 NK-B" panose="02020700000000000000" pitchFamily="18" charset="-128"/>
            </a:endParaRPr>
          </a:p>
        </p:txBody>
      </p:sp>
      <p:pic>
        <p:nvPicPr>
          <p:cNvPr id="14" name="図 13">
            <a:extLst>
              <a:ext uri="{FF2B5EF4-FFF2-40B4-BE49-F238E27FC236}">
                <a16:creationId xmlns:a16="http://schemas.microsoft.com/office/drawing/2014/main" id="{2851F8B8-FF28-9217-7BDA-E238E788A08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92362" y="2686377"/>
            <a:ext cx="2566994" cy="3383276"/>
          </a:xfrm>
          <a:prstGeom prst="rect">
            <a:avLst/>
          </a:prstGeom>
        </p:spPr>
      </p:pic>
      <p:sp>
        <p:nvSpPr>
          <p:cNvPr id="15" name="テキスト ボックス 14">
            <a:extLst>
              <a:ext uri="{FF2B5EF4-FFF2-40B4-BE49-F238E27FC236}">
                <a16:creationId xmlns:a16="http://schemas.microsoft.com/office/drawing/2014/main" id="{1ADCB4E0-1F0B-B28B-B0A9-2A2B25229547}"/>
              </a:ext>
            </a:extLst>
          </p:cNvPr>
          <p:cNvSpPr txBox="1"/>
          <p:nvPr/>
        </p:nvSpPr>
        <p:spPr>
          <a:xfrm>
            <a:off x="9641077" y="4683150"/>
            <a:ext cx="2997200" cy="1015663"/>
          </a:xfrm>
          <a:prstGeom prst="rect">
            <a:avLst/>
          </a:prstGeom>
          <a:noFill/>
        </p:spPr>
        <p:txBody>
          <a:bodyPr wrap="square" rtlCol="0">
            <a:spAutoFit/>
          </a:bodyPr>
          <a:lstStyle/>
          <a:p>
            <a:r>
              <a:rPr lang="ja-JP" altLang="en-US" sz="6000" dirty="0">
                <a:latin typeface="UD デジタル 教科書体 NK-B" panose="02020700000000000000" pitchFamily="18" charset="-128"/>
                <a:ea typeface="UD デジタル 教科書体 NK-B" panose="02020700000000000000" pitchFamily="18" charset="-128"/>
              </a:rPr>
              <a:t>サタン</a:t>
            </a:r>
            <a:endParaRPr kumimoji="1" lang="en-US" altLang="ja-JP" sz="6000" dirty="0">
              <a:latin typeface="UD デジタル 教科書体 NK-B" panose="02020700000000000000" pitchFamily="18" charset="-128"/>
              <a:ea typeface="UD デジタル 教科書体 NK-B" panose="02020700000000000000" pitchFamily="18" charset="-128"/>
            </a:endParaRPr>
          </a:p>
        </p:txBody>
      </p:sp>
      <p:sp>
        <p:nvSpPr>
          <p:cNvPr id="16" name="テキスト ボックス 15">
            <a:extLst>
              <a:ext uri="{FF2B5EF4-FFF2-40B4-BE49-F238E27FC236}">
                <a16:creationId xmlns:a16="http://schemas.microsoft.com/office/drawing/2014/main" id="{FB99B3F0-B286-304E-EB3F-F56F76D3B2BC}"/>
              </a:ext>
            </a:extLst>
          </p:cNvPr>
          <p:cNvSpPr txBox="1"/>
          <p:nvPr/>
        </p:nvSpPr>
        <p:spPr>
          <a:xfrm>
            <a:off x="5772478" y="3079522"/>
            <a:ext cx="2178271" cy="400110"/>
          </a:xfrm>
          <a:prstGeom prst="rect">
            <a:avLst/>
          </a:prstGeom>
          <a:noFill/>
        </p:spPr>
        <p:txBody>
          <a:bodyPr wrap="square" rtlCol="0">
            <a:spAutoFit/>
          </a:bodyPr>
          <a:lstStyle/>
          <a:p>
            <a:r>
              <a:rPr kumimoji="1" lang="ja-JP" altLang="en-US" sz="2000" b="1" dirty="0">
                <a:latin typeface="UD デジタル 教科書体 N-B" panose="02020700000000000000" pitchFamily="17" charset="-128"/>
                <a:ea typeface="UD デジタル 教科書体 N-B" panose="02020700000000000000" pitchFamily="17" charset="-128"/>
              </a:rPr>
              <a:t>ゆう　わく           </a:t>
            </a:r>
          </a:p>
        </p:txBody>
      </p:sp>
      <p:sp>
        <p:nvSpPr>
          <p:cNvPr id="17" name="テキスト ボックス 16">
            <a:extLst>
              <a:ext uri="{FF2B5EF4-FFF2-40B4-BE49-F238E27FC236}">
                <a16:creationId xmlns:a16="http://schemas.microsoft.com/office/drawing/2014/main" id="{9A6C3DCB-0631-5C3E-1420-768882865AE7}"/>
              </a:ext>
            </a:extLst>
          </p:cNvPr>
          <p:cNvSpPr txBox="1"/>
          <p:nvPr/>
        </p:nvSpPr>
        <p:spPr>
          <a:xfrm>
            <a:off x="8822869" y="582674"/>
            <a:ext cx="2178271" cy="461665"/>
          </a:xfrm>
          <a:prstGeom prst="rect">
            <a:avLst/>
          </a:prstGeom>
          <a:noFill/>
        </p:spPr>
        <p:txBody>
          <a:bodyPr wrap="square" rtlCol="0">
            <a:spAutoFit/>
          </a:bodyPr>
          <a:lstStyle/>
          <a:p>
            <a:r>
              <a:rPr kumimoji="1" lang="ja-JP" altLang="en-US" sz="2400" b="1" dirty="0">
                <a:latin typeface="UD デジタル 教科書体 N-B" panose="02020700000000000000" pitchFamily="17" charset="-128"/>
                <a:ea typeface="UD デジタル 教科書体 N-B" panose="02020700000000000000" pitchFamily="17" charset="-128"/>
              </a:rPr>
              <a:t>だ　　らく           </a:t>
            </a:r>
          </a:p>
        </p:txBody>
      </p:sp>
    </p:spTree>
    <p:extLst>
      <p:ext uri="{BB962C8B-B14F-4D97-AF65-F5344CB8AC3E}">
        <p14:creationId xmlns:p14="http://schemas.microsoft.com/office/powerpoint/2010/main" val="2370409065"/>
      </p:ext>
    </p:extLst>
  </p:cSld>
  <p:clrMapOvr>
    <a:masterClrMapping/>
  </p:clrMapOvr>
  <mc:AlternateContent xmlns:mc="http://schemas.openxmlformats.org/markup-compatibility/2006" xmlns:p14="http://schemas.microsoft.com/office/powerpoint/2010/main">
    <mc:Choice Requires="p14">
      <p:transition spd="slow" p14:dur="2000" advTm="20142"/>
    </mc:Choice>
    <mc:Fallback xmlns="">
      <p:transition spd="slow" advTm="20142"/>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1000"/>
                                        <p:tgtEl>
                                          <p:spTgt spid="3"/>
                                        </p:tgtEl>
                                      </p:cBhvr>
                                    </p:animEffect>
                                    <p:anim calcmode="lin" valueType="num">
                                      <p:cBhvr>
                                        <p:cTn id="23" dur="1000" fill="hold"/>
                                        <p:tgtEl>
                                          <p:spTgt spid="3"/>
                                        </p:tgtEl>
                                        <p:attrNameLst>
                                          <p:attrName>ppt_x</p:attrName>
                                        </p:attrNameLst>
                                      </p:cBhvr>
                                      <p:tavLst>
                                        <p:tav tm="0">
                                          <p:val>
                                            <p:strVal val="#ppt_x"/>
                                          </p:val>
                                        </p:tav>
                                        <p:tav tm="100000">
                                          <p:val>
                                            <p:strVal val="#ppt_x"/>
                                          </p:val>
                                        </p:tav>
                                      </p:tavLst>
                                    </p:anim>
                                    <p:anim calcmode="lin" valueType="num">
                                      <p:cBhvr>
                                        <p:cTn id="2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par>
                                <p:cTn id="33" presetID="10" presetClass="entr" presetSubtype="0" fill="hold" nodeType="with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childTnLst>
                          </p:cTn>
                        </p:par>
                        <p:par>
                          <p:cTn id="44" fill="hold">
                            <p:stCondLst>
                              <p:cond delay="500"/>
                            </p:stCondLst>
                            <p:childTnLst>
                              <p:par>
                                <p:cTn id="45" presetID="10" presetClass="entr" presetSubtype="0"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fade">
                                      <p:cBhvr>
                                        <p:cTn id="47" dur="500"/>
                                        <p:tgtEl>
                                          <p:spTgt spid="17"/>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7"/>
                                        </p:tgtEl>
                                        <p:attrNameLst>
                                          <p:attrName>style.visibility</p:attrName>
                                        </p:attrNameLst>
                                      </p:cBhvr>
                                      <p:to>
                                        <p:strVal val="visible"/>
                                      </p:to>
                                    </p:set>
                                    <p:animEffect transition="in" filter="fade">
                                      <p:cBhvr>
                                        <p:cTn id="5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11" grpId="0" animBg="1"/>
      <p:bldP spid="12" grpId="0" animBg="1"/>
      <p:bldP spid="13" grpId="0"/>
      <p:bldP spid="15" grpId="0"/>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descr="座る, ミラー が含まれている画像&#10;&#10;自動的に生成された説明">
            <a:extLst>
              <a:ext uri="{FF2B5EF4-FFF2-40B4-BE49-F238E27FC236}">
                <a16:creationId xmlns:a16="http://schemas.microsoft.com/office/drawing/2014/main" id="{7A9FC9DE-8DA7-119D-3A58-33074A66DCCD}"/>
              </a:ext>
            </a:extLst>
          </p:cNvPr>
          <p:cNvPicPr>
            <a:picLocks noChangeAspect="1"/>
          </p:cNvPicPr>
          <p:nvPr/>
        </p:nvPicPr>
        <p:blipFill rotWithShape="1">
          <a:blip r:embed="rId3">
            <a:extLst>
              <a:ext uri="{28A0092B-C50C-407E-A947-70E740481C1C}">
                <a14:useLocalDpi xmlns:a14="http://schemas.microsoft.com/office/drawing/2010/main" val="0"/>
              </a:ext>
            </a:extLst>
          </a:blip>
          <a:srcRect b="43457"/>
          <a:stretch/>
        </p:blipFill>
        <p:spPr>
          <a:xfrm>
            <a:off x="720301" y="-176833"/>
            <a:ext cx="7018231" cy="6783474"/>
          </a:xfrm>
          <a:prstGeom prst="rect">
            <a:avLst/>
          </a:prstGeom>
        </p:spPr>
      </p:pic>
      <p:pic>
        <p:nvPicPr>
          <p:cNvPr id="6" name="図 5">
            <a:extLst>
              <a:ext uri="{FF2B5EF4-FFF2-40B4-BE49-F238E27FC236}">
                <a16:creationId xmlns:a16="http://schemas.microsoft.com/office/drawing/2014/main" id="{F43558C6-DBC1-8C77-DDA0-702A05FA85AD}"/>
              </a:ext>
            </a:extLst>
          </p:cNvPr>
          <p:cNvPicPr>
            <a:picLocks noChangeAspect="1"/>
          </p:cNvPicPr>
          <p:nvPr/>
        </p:nvPicPr>
        <p:blipFill rotWithShape="1">
          <a:blip r:embed="rId4">
            <a:extLst>
              <a:ext uri="{BEBA8EAE-BF5A-486C-A8C5-ECC9F3942E4B}">
                <a14:imgProps xmlns:a14="http://schemas.microsoft.com/office/drawing/2010/main">
                  <a14:imgLayer r:embed="rId5">
                    <a14:imgEffect>
                      <a14:artisticLineDrawing/>
                    </a14:imgEffect>
                  </a14:imgLayer>
                </a14:imgProps>
              </a:ext>
              <a:ext uri="{28A0092B-C50C-407E-A947-70E740481C1C}">
                <a14:useLocalDpi xmlns:a14="http://schemas.microsoft.com/office/drawing/2010/main" val="0"/>
              </a:ext>
            </a:extLst>
          </a:blip>
          <a:srcRect l="15528" t="-4326" r="19167" b="55778"/>
          <a:stretch/>
        </p:blipFill>
        <p:spPr>
          <a:xfrm>
            <a:off x="3391215" y="3725334"/>
            <a:ext cx="1676401" cy="1642533"/>
          </a:xfrm>
          <a:prstGeom prst="rect">
            <a:avLst/>
          </a:prstGeom>
          <a:effectLst>
            <a:reflection endPos="0" dir="5400000" sy="-100000" algn="bl" rotWithShape="0"/>
            <a:softEdge rad="101600"/>
          </a:effectLst>
        </p:spPr>
      </p:pic>
      <p:sp>
        <p:nvSpPr>
          <p:cNvPr id="9" name="吹き出し: 円形 8">
            <a:extLst>
              <a:ext uri="{FF2B5EF4-FFF2-40B4-BE49-F238E27FC236}">
                <a16:creationId xmlns:a16="http://schemas.microsoft.com/office/drawing/2014/main" id="{941B22D5-56BF-7500-F446-BE139F79E061}"/>
              </a:ext>
            </a:extLst>
          </p:cNvPr>
          <p:cNvSpPr/>
          <p:nvPr/>
        </p:nvSpPr>
        <p:spPr>
          <a:xfrm>
            <a:off x="6231467" y="1016000"/>
            <a:ext cx="5317065" cy="4148667"/>
          </a:xfrm>
          <a:prstGeom prst="wedgeEllipseCallout">
            <a:avLst>
              <a:gd name="adj1" fmla="val -77009"/>
              <a:gd name="adj2" fmla="val 38072"/>
            </a:avLst>
          </a:prstGeom>
          <a:noFill/>
          <a:ln w="98425">
            <a:solidFill>
              <a:schemeClr val="accent1"/>
            </a:solidFill>
            <a:prstDash val="sysDash"/>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FCC2585C-FE76-8D71-E32D-FD9F65065E34}"/>
              </a:ext>
            </a:extLst>
          </p:cNvPr>
          <p:cNvSpPr txBox="1"/>
          <p:nvPr/>
        </p:nvSpPr>
        <p:spPr>
          <a:xfrm>
            <a:off x="6576324" y="2162579"/>
            <a:ext cx="4995333" cy="1855508"/>
          </a:xfrm>
          <a:prstGeom prst="rect">
            <a:avLst/>
          </a:prstGeom>
          <a:noFill/>
        </p:spPr>
        <p:txBody>
          <a:bodyPr wrap="square" rtlCol="0">
            <a:spAutoFit/>
          </a:bodyPr>
          <a:lstStyle/>
          <a:p>
            <a:pPr>
              <a:lnSpc>
                <a:spcPct val="150000"/>
              </a:lnSpc>
            </a:pPr>
            <a:r>
              <a:rPr kumimoji="1" lang="ja-JP" altLang="en-US" sz="4000" dirty="0">
                <a:latin typeface="UD デジタル 教科書体 NK-B" panose="02020700000000000000" pitchFamily="18" charset="-128"/>
                <a:ea typeface="UD デジタル 教科書体 NK-B" panose="02020700000000000000" pitchFamily="18" charset="-128"/>
              </a:rPr>
              <a:t>悪い思いを持たせて</a:t>
            </a:r>
            <a:endParaRPr kumimoji="1" lang="en-US" altLang="ja-JP" sz="4000" dirty="0">
              <a:latin typeface="UD デジタル 教科書体 NK-B" panose="02020700000000000000" pitchFamily="18" charset="-128"/>
              <a:ea typeface="UD デジタル 教科書体 NK-B" panose="02020700000000000000" pitchFamily="18" charset="-128"/>
            </a:endParaRPr>
          </a:p>
          <a:p>
            <a:pPr>
              <a:lnSpc>
                <a:spcPct val="150000"/>
              </a:lnSpc>
            </a:pPr>
            <a:r>
              <a:rPr lang="ja-JP" altLang="en-US" sz="4000" dirty="0">
                <a:latin typeface="UD デジタル 教科書体 NK-B" panose="02020700000000000000" pitchFamily="18" charset="-128"/>
                <a:ea typeface="UD デジタル 教科書体 NK-B" panose="02020700000000000000" pitchFamily="18" charset="-128"/>
              </a:rPr>
              <a:t>不幸にさせよう</a:t>
            </a:r>
            <a:endParaRPr kumimoji="1" lang="ja-JP" altLang="en-US" sz="4000" dirty="0">
              <a:latin typeface="UD デジタル 教科書体 NK-B" panose="02020700000000000000" pitchFamily="18" charset="-128"/>
              <a:ea typeface="UD デジタル 教科書体 NK-B" panose="02020700000000000000" pitchFamily="18" charset="-128"/>
            </a:endParaRPr>
          </a:p>
        </p:txBody>
      </p:sp>
      <p:sp>
        <p:nvSpPr>
          <p:cNvPr id="11" name="テキスト ボックス 10">
            <a:extLst>
              <a:ext uri="{FF2B5EF4-FFF2-40B4-BE49-F238E27FC236}">
                <a16:creationId xmlns:a16="http://schemas.microsoft.com/office/drawing/2014/main" id="{9E6D511F-21BC-B964-830A-4AF914A51576}"/>
              </a:ext>
            </a:extLst>
          </p:cNvPr>
          <p:cNvSpPr txBox="1"/>
          <p:nvPr/>
        </p:nvSpPr>
        <p:spPr>
          <a:xfrm>
            <a:off x="6593227" y="2128712"/>
            <a:ext cx="3109573" cy="400110"/>
          </a:xfrm>
          <a:prstGeom prst="rect">
            <a:avLst/>
          </a:prstGeom>
          <a:noFill/>
        </p:spPr>
        <p:txBody>
          <a:bodyPr wrap="square" rtlCol="0">
            <a:spAutoFit/>
          </a:bodyPr>
          <a:lstStyle/>
          <a:p>
            <a:r>
              <a:rPr kumimoji="1" lang="ja-JP" altLang="en-US" sz="2000" b="1" dirty="0">
                <a:latin typeface="UD デジタル 教科書体 N-B" panose="02020700000000000000" pitchFamily="17" charset="-128"/>
                <a:ea typeface="UD デジタル 教科書体 N-B" panose="02020700000000000000" pitchFamily="17" charset="-128"/>
              </a:rPr>
              <a:t>わる  　おも　　  　も           </a:t>
            </a:r>
          </a:p>
        </p:txBody>
      </p:sp>
      <p:sp>
        <p:nvSpPr>
          <p:cNvPr id="12" name="テキスト ボックス 11">
            <a:extLst>
              <a:ext uri="{FF2B5EF4-FFF2-40B4-BE49-F238E27FC236}">
                <a16:creationId xmlns:a16="http://schemas.microsoft.com/office/drawing/2014/main" id="{1871B3FD-5E85-4E4F-BE61-7ABCD39FA2E2}"/>
              </a:ext>
            </a:extLst>
          </p:cNvPr>
          <p:cNvSpPr txBox="1"/>
          <p:nvPr/>
        </p:nvSpPr>
        <p:spPr>
          <a:xfrm>
            <a:off x="6683262" y="3014088"/>
            <a:ext cx="2178271" cy="461665"/>
          </a:xfrm>
          <a:prstGeom prst="rect">
            <a:avLst/>
          </a:prstGeom>
          <a:noFill/>
        </p:spPr>
        <p:txBody>
          <a:bodyPr wrap="square" rtlCol="0">
            <a:spAutoFit/>
          </a:bodyPr>
          <a:lstStyle/>
          <a:p>
            <a:r>
              <a:rPr kumimoji="1" lang="ja-JP" altLang="en-US" b="1" dirty="0">
                <a:latin typeface="UD デジタル 教科書体 N-B" panose="02020700000000000000" pitchFamily="17" charset="-128"/>
                <a:ea typeface="UD デジタル 教科書体 N-B" panose="02020700000000000000" pitchFamily="17" charset="-128"/>
              </a:rPr>
              <a:t>ふ　こう </a:t>
            </a:r>
            <a:r>
              <a:rPr kumimoji="1" lang="ja-JP" altLang="en-US" sz="2400" b="1" dirty="0">
                <a:latin typeface="UD デジタル 教科書体 N-B" panose="02020700000000000000" pitchFamily="17" charset="-128"/>
                <a:ea typeface="UD デジタル 教科書体 N-B" panose="02020700000000000000" pitchFamily="17" charset="-128"/>
              </a:rPr>
              <a:t>          </a:t>
            </a:r>
          </a:p>
        </p:txBody>
      </p:sp>
    </p:spTree>
    <p:extLst>
      <p:ext uri="{BB962C8B-B14F-4D97-AF65-F5344CB8AC3E}">
        <p14:creationId xmlns:p14="http://schemas.microsoft.com/office/powerpoint/2010/main" val="4700821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descr="食品, 時計 が含まれている画像&#10;&#10;自動的に生成された説明">
            <a:extLst>
              <a:ext uri="{FF2B5EF4-FFF2-40B4-BE49-F238E27FC236}">
                <a16:creationId xmlns:a16="http://schemas.microsoft.com/office/drawing/2014/main" id="{58EB85C3-B4A4-E08F-7A45-2072AB8D91E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02358" y="525305"/>
            <a:ext cx="6768914" cy="6332695"/>
          </a:xfrm>
          <a:prstGeom prst="rect">
            <a:avLst/>
          </a:prstGeom>
        </p:spPr>
      </p:pic>
      <p:sp>
        <p:nvSpPr>
          <p:cNvPr id="3" name="テキスト ボックス 2">
            <a:extLst>
              <a:ext uri="{FF2B5EF4-FFF2-40B4-BE49-F238E27FC236}">
                <a16:creationId xmlns:a16="http://schemas.microsoft.com/office/drawing/2014/main" id="{98483A2C-8429-CB54-DD01-FA7579952A35}"/>
              </a:ext>
            </a:extLst>
          </p:cNvPr>
          <p:cNvSpPr txBox="1"/>
          <p:nvPr/>
        </p:nvSpPr>
        <p:spPr>
          <a:xfrm>
            <a:off x="1303506" y="4220131"/>
            <a:ext cx="2617694" cy="1692771"/>
          </a:xfrm>
          <a:prstGeom prst="rect">
            <a:avLst/>
          </a:prstGeom>
          <a:noFill/>
        </p:spPr>
        <p:txBody>
          <a:bodyPr wrap="square" rtlCol="0">
            <a:spAutoFit/>
          </a:bodyPr>
          <a:lstStyle/>
          <a:p>
            <a:pPr algn="ctr"/>
            <a:r>
              <a:rPr lang="ja-JP" altLang="en-US" sz="3200" dirty="0">
                <a:solidFill>
                  <a:srgbClr val="993300"/>
                </a:solidFill>
                <a:latin typeface="UD デジタル 教科書体 NK-B" panose="02020700000000000000" pitchFamily="18" charset="-128"/>
                <a:ea typeface="UD デジタル 教科書体 NK-B" panose="02020700000000000000" pitchFamily="18" charset="-128"/>
              </a:rPr>
              <a:t>じゃ　しん</a:t>
            </a:r>
            <a:endParaRPr lang="en-US" altLang="ja-JP" sz="3200" dirty="0">
              <a:solidFill>
                <a:srgbClr val="993300"/>
              </a:solidFill>
              <a:latin typeface="UD デジタル 教科書体 NK-B" panose="02020700000000000000" pitchFamily="18" charset="-128"/>
              <a:ea typeface="UD デジタル 教科書体 NK-B" panose="02020700000000000000" pitchFamily="18" charset="-128"/>
            </a:endParaRPr>
          </a:p>
          <a:p>
            <a:pPr algn="ctr"/>
            <a:r>
              <a:rPr kumimoji="1" lang="ja-JP" altLang="en-US" sz="7200" dirty="0">
                <a:solidFill>
                  <a:srgbClr val="993300"/>
                </a:solidFill>
                <a:latin typeface="UD デジタル 教科書体 NK-B" panose="02020700000000000000" pitchFamily="18" charset="-128"/>
                <a:ea typeface="UD デジタル 教科書体 NK-B" panose="02020700000000000000" pitchFamily="18" charset="-128"/>
              </a:rPr>
              <a:t>邪心</a:t>
            </a:r>
          </a:p>
        </p:txBody>
      </p:sp>
      <p:sp>
        <p:nvSpPr>
          <p:cNvPr id="4" name="テキスト ボックス 3">
            <a:extLst>
              <a:ext uri="{FF2B5EF4-FFF2-40B4-BE49-F238E27FC236}">
                <a16:creationId xmlns:a16="http://schemas.microsoft.com/office/drawing/2014/main" id="{CCDB82EB-8B95-CE20-9D0B-CE11164D7496}"/>
              </a:ext>
            </a:extLst>
          </p:cNvPr>
          <p:cNvSpPr txBox="1"/>
          <p:nvPr/>
        </p:nvSpPr>
        <p:spPr>
          <a:xfrm>
            <a:off x="7103480" y="4199002"/>
            <a:ext cx="4485405" cy="1692771"/>
          </a:xfrm>
          <a:prstGeom prst="rect">
            <a:avLst/>
          </a:prstGeom>
          <a:noFill/>
        </p:spPr>
        <p:txBody>
          <a:bodyPr wrap="square" rtlCol="0">
            <a:spAutoFit/>
          </a:bodyPr>
          <a:lstStyle/>
          <a:p>
            <a:r>
              <a:rPr lang="ja-JP" altLang="en-US" sz="3200" dirty="0">
                <a:solidFill>
                  <a:srgbClr val="009999"/>
                </a:solidFill>
                <a:latin typeface="UD デジタル 教科書体 NK-B" panose="02020700000000000000" pitchFamily="18" charset="-128"/>
                <a:ea typeface="UD デジタル 教科書体 NK-B" panose="02020700000000000000" pitchFamily="18" charset="-128"/>
              </a:rPr>
              <a:t> りょうしん　　　ほん  しん</a:t>
            </a:r>
            <a:endParaRPr lang="en-US" altLang="ja-JP" sz="3200" dirty="0">
              <a:solidFill>
                <a:srgbClr val="009999"/>
              </a:solidFill>
              <a:latin typeface="UD デジタル 教科書体 NK-B" panose="02020700000000000000" pitchFamily="18" charset="-128"/>
              <a:ea typeface="UD デジタル 教科書体 NK-B" panose="02020700000000000000" pitchFamily="18" charset="-128"/>
            </a:endParaRPr>
          </a:p>
          <a:p>
            <a:pPr algn="ctr"/>
            <a:r>
              <a:rPr kumimoji="1" lang="ja-JP" altLang="en-US" sz="7200" dirty="0">
                <a:solidFill>
                  <a:srgbClr val="009999"/>
                </a:solidFill>
                <a:latin typeface="UD デジタル 教科書体 NK-B" panose="02020700000000000000" pitchFamily="18" charset="-128"/>
                <a:ea typeface="UD デジタル 教科書体 NK-B" panose="02020700000000000000" pitchFamily="18" charset="-128"/>
              </a:rPr>
              <a:t>良心・本心</a:t>
            </a:r>
          </a:p>
        </p:txBody>
      </p:sp>
    </p:spTree>
    <p:extLst>
      <p:ext uri="{BB962C8B-B14F-4D97-AF65-F5344CB8AC3E}">
        <p14:creationId xmlns:p14="http://schemas.microsoft.com/office/powerpoint/2010/main" val="3091136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4.7|8.3"/>
</p:tagLst>
</file>

<file path=ppt/tags/tag2.xml><?xml version="1.0" encoding="utf-8"?>
<p:tagLst xmlns:a="http://schemas.openxmlformats.org/drawingml/2006/main" xmlns:r="http://schemas.openxmlformats.org/officeDocument/2006/relationships" xmlns:p="http://schemas.openxmlformats.org/presentationml/2006/main">
  <p:tag name="TIMING" val="|11.1|11.1|10.8|3.3"/>
</p:tagLst>
</file>

<file path=ppt/tags/tag3.xml><?xml version="1.0" encoding="utf-8"?>
<p:tagLst xmlns:a="http://schemas.openxmlformats.org/drawingml/2006/main" xmlns:r="http://schemas.openxmlformats.org/officeDocument/2006/relationships" xmlns:p="http://schemas.openxmlformats.org/presentationml/2006/main">
  <p:tag name="TIMING" val="|10"/>
</p:tagLst>
</file>

<file path=ppt/tags/tag4.xml><?xml version="1.0" encoding="utf-8"?>
<p:tagLst xmlns:a="http://schemas.openxmlformats.org/drawingml/2006/main" xmlns:r="http://schemas.openxmlformats.org/officeDocument/2006/relationships" xmlns:p="http://schemas.openxmlformats.org/presentationml/2006/main">
  <p:tag name="TIMING" val="|11.6|11|4.4"/>
</p:tagLst>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188</TotalTime>
  <Words>1207</Words>
  <PresentationFormat>ワイド画面</PresentationFormat>
  <Paragraphs>126</Paragraphs>
  <Slides>14</Slides>
  <Notes>14</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14</vt:i4>
      </vt:variant>
    </vt:vector>
  </HeadingPairs>
  <TitlesOfParts>
    <vt:vector size="22" baseType="lpstr">
      <vt:lpstr>UD Digi Kyokasho N-B</vt:lpstr>
      <vt:lpstr>UD Digi Kyokasho N-B</vt:lpstr>
      <vt:lpstr>UD デジタル 教科書体 NK-B</vt:lpstr>
      <vt:lpstr>游ゴシック</vt:lpstr>
      <vt:lpstr>游ゴシック Light</vt:lpstr>
      <vt:lpstr>游明朝</vt:lpstr>
      <vt:lpstr>Arial</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2022-08-29T05:35:32Z</dcterms:created>
  <dcterms:modified xsi:type="dcterms:W3CDTF">2022-09-14T05:15:27Z</dcterms:modified>
</cp:coreProperties>
</file>