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75" r:id="rId3"/>
    <p:sldId id="278" r:id="rId4"/>
    <p:sldId id="259" r:id="rId5"/>
    <p:sldId id="279" r:id="rId6"/>
    <p:sldId id="280" r:id="rId7"/>
    <p:sldId id="281" r:id="rId8"/>
    <p:sldId id="260" r:id="rId9"/>
    <p:sldId id="282" r:id="rId10"/>
    <p:sldId id="283" r:id="rId11"/>
    <p:sldId id="261" r:id="rId12"/>
    <p:sldId id="284" r:id="rId13"/>
    <p:sldId id="262" r:id="rId14"/>
    <p:sldId id="263" r:id="rId15"/>
    <p:sldId id="264" r:id="rId16"/>
    <p:sldId id="285" r:id="rId17"/>
    <p:sldId id="258" r:id="rId18"/>
    <p:sldId id="265" r:id="rId19"/>
    <p:sldId id="286" r:id="rId20"/>
    <p:sldId id="266" r:id="rId21"/>
    <p:sldId id="267" r:id="rId2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C0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465" autoAdjust="0"/>
    <p:restoredTop sz="73589" autoAdjust="0"/>
  </p:normalViewPr>
  <p:slideViewPr>
    <p:cSldViewPr snapToGrid="0">
      <p:cViewPr varScale="1">
        <p:scale>
          <a:sx n="82" d="100"/>
          <a:sy n="82" d="100"/>
        </p:scale>
        <p:origin x="128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B25454-F718-4790-A85B-2C4250E10754}" type="datetimeFigureOut">
              <a:rPr kumimoji="1" lang="ja-JP" altLang="en-US" smtClean="0"/>
              <a:t>2022/8/31</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A8C124-B589-453A-B518-08687540922D}" type="slidenum">
              <a:rPr kumimoji="1" lang="ja-JP" altLang="en-US" smtClean="0"/>
              <a:t>‹#›</a:t>
            </a:fld>
            <a:endParaRPr kumimoji="1" lang="ja-JP" altLang="en-US"/>
          </a:p>
        </p:txBody>
      </p:sp>
    </p:spTree>
    <p:extLst>
      <p:ext uri="{BB962C8B-B14F-4D97-AF65-F5344CB8AC3E}">
        <p14:creationId xmlns:p14="http://schemas.microsoft.com/office/powerpoint/2010/main" val="56004333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今週は、アダム家庭にかけた神様の願いという題目で、原理講論の中の「復帰摂理」のお話をします。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1</a:t>
            </a:fld>
            <a:endParaRPr kumimoji="1" lang="ja-JP" altLang="en-US"/>
          </a:p>
        </p:txBody>
      </p:sp>
    </p:spTree>
    <p:extLst>
      <p:ext uri="{BB962C8B-B14F-4D97-AF65-F5344CB8AC3E}">
        <p14:creationId xmlns:p14="http://schemas.microsoft.com/office/powerpoint/2010/main" val="3185205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このように、人間が堕落する前に戻るためにも、何らかの「条件」が必要となるのです。</a:t>
            </a:r>
          </a:p>
          <a:p>
            <a:pPr indent="133350" algn="just"/>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難しいですが、このような条件を「蕩減（とうげん）条件」といいます。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10</a:t>
            </a:fld>
            <a:endParaRPr kumimoji="1" lang="ja-JP" altLang="en-US"/>
          </a:p>
        </p:txBody>
      </p:sp>
    </p:spTree>
    <p:extLst>
      <p:ext uri="{BB962C8B-B14F-4D97-AF65-F5344CB8AC3E}">
        <p14:creationId xmlns:p14="http://schemas.microsoft.com/office/powerpoint/2010/main" val="929337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では、神様はアダムとエバ</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を</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どのような蕩減条件で、救おうとされたのでしょうか。　</a:t>
            </a:r>
          </a:p>
          <a:p>
            <a:endParaRPr kumimoji="1" lang="ja-JP" altLang="en-US" dirty="0"/>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11</a:t>
            </a:fld>
            <a:endParaRPr kumimoji="1" lang="ja-JP" altLang="en-US"/>
          </a:p>
        </p:txBody>
      </p:sp>
    </p:spTree>
    <p:extLst>
      <p:ext uri="{BB962C8B-B14F-4D97-AF65-F5344CB8AC3E}">
        <p14:creationId xmlns:p14="http://schemas.microsoft.com/office/powerpoint/2010/main" val="15677777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それは、皆さんが聖書で学んだ、アダムとエバの子どもである「カインとアベルの物語」に隠されています。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12</a:t>
            </a:fld>
            <a:endParaRPr kumimoji="1" lang="ja-JP" altLang="en-US"/>
          </a:p>
        </p:txBody>
      </p:sp>
    </p:spTree>
    <p:extLst>
      <p:ext uri="{BB962C8B-B14F-4D97-AF65-F5344CB8AC3E}">
        <p14:creationId xmlns:p14="http://schemas.microsoft.com/office/powerpoint/2010/main" val="3935929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まず、神様は堕落してしまった本人であるアダムに供え物をさせることによって、神様のもとに連れ戻そうと思われました。でも、アダムは堕落してしまい、サタンとも</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関係を持てる</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ようになってしまったため、サタンも近くにいます。サタンは「自分もアダムの親だから、アダムを私によこせ」と言うし、神様がアダムを救おうとされても「神にはアダムを救う資格はない」といってサタンがアダムを手放さないのです。</a:t>
            </a:r>
          </a:p>
          <a:p>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アダムは、神様にも引っ張られ、サタンにも引っ張られている状態になってしまいました。</a:t>
            </a:r>
            <a:endParaRPr kumimoji="1" lang="ja-JP" altLang="en-US" dirty="0"/>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13</a:t>
            </a:fld>
            <a:endParaRPr kumimoji="1" lang="ja-JP" altLang="en-US"/>
          </a:p>
        </p:txBody>
      </p:sp>
    </p:spTree>
    <p:extLst>
      <p:ext uri="{BB962C8B-B14F-4D97-AF65-F5344CB8AC3E}">
        <p14:creationId xmlns:p14="http://schemas.microsoft.com/office/powerpoint/2010/main" val="30047958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アダムを２つに分けることはできないので、代わりに、アダムの子ども達を神様・サタン側にそれぞれ立たせました。つまり、サタン側に立ったのがお兄さんのカイン、神側に立ったのが弟のアベルでした。アベルとカインは、アダムを２つに分けた立場に立っていたのです。</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では、アベルとカインが神様の願いを果たし、神様が人間を救うための「蕩減条件」とはなんだったのでしょうか。それは２つありました。</a:t>
            </a: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14</a:t>
            </a:fld>
            <a:endParaRPr kumimoji="1" lang="ja-JP" altLang="en-US"/>
          </a:p>
        </p:txBody>
      </p:sp>
    </p:spTree>
    <p:extLst>
      <p:ext uri="{BB962C8B-B14F-4D97-AF65-F5344CB8AC3E}">
        <p14:creationId xmlns:p14="http://schemas.microsoft.com/office/powerpoint/2010/main" val="33395947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まず一つ目は、アベルが父アダムの代わりに、神様に信仰を立てることでした。これを「信仰基台を立てる」と言います。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15</a:t>
            </a:fld>
            <a:endParaRPr kumimoji="1" lang="ja-JP" altLang="en-US"/>
          </a:p>
        </p:txBody>
      </p:sp>
    </p:spTree>
    <p:extLst>
      <p:ext uri="{BB962C8B-B14F-4D97-AF65-F5344CB8AC3E}">
        <p14:creationId xmlns:p14="http://schemas.microsoft.com/office/powerpoint/2010/main" val="13362028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次に二つ目は、アベルとカインが神様を中心に、兄弟仲良く一体化することでした。これを「実体基台を立てる」といいます。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16</a:t>
            </a:fld>
            <a:endParaRPr kumimoji="1" lang="ja-JP" altLang="en-US"/>
          </a:p>
        </p:txBody>
      </p:sp>
    </p:spTree>
    <p:extLst>
      <p:ext uri="{BB962C8B-B14F-4D97-AF65-F5344CB8AC3E}">
        <p14:creationId xmlns:p14="http://schemas.microsoft.com/office/powerpoint/2010/main" val="21225948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133350" algn="just"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この２つの「蕩減条件」をたてることによって、堕落した人間が神様のもとへ戻っていくことができ</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た</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のです。</a:t>
            </a:r>
          </a:p>
          <a:p>
            <a:pPr indent="133350"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アベルとカインは、実際にはどうだったでしょうか？</a:t>
            </a:r>
          </a:p>
          <a:p>
            <a:endParaRPr kumimoji="1" lang="ja-JP" altLang="en-US" dirty="0"/>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17</a:t>
            </a:fld>
            <a:endParaRPr kumimoji="1" lang="ja-JP" altLang="en-US"/>
          </a:p>
        </p:txBody>
      </p:sp>
    </p:spTree>
    <p:extLst>
      <p:ext uri="{BB962C8B-B14F-4D97-AF65-F5344CB8AC3E}">
        <p14:creationId xmlns:p14="http://schemas.microsoft.com/office/powerpoint/2010/main" val="13781774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聖書の内容をみてもわかるように、アベルは神様に精誠こめて羊をささげました。ですので、１つ目の条件である、信仰基台をたてることには成功したのです。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18</a:t>
            </a:fld>
            <a:endParaRPr kumimoji="1" lang="ja-JP" altLang="en-US"/>
          </a:p>
        </p:txBody>
      </p:sp>
    </p:spTree>
    <p:extLst>
      <p:ext uri="{BB962C8B-B14F-4D97-AF65-F5344CB8AC3E}">
        <p14:creationId xmlns:p14="http://schemas.microsoft.com/office/powerpoint/2010/main" val="26144915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一方、実体基台の方が問題でした。お兄さんのカインは、神様が自分の供え物は受け取らず、弟のアベルの供え物だけを受け取っている姿をみて、寂しい気持ちになり、怒りがわいてきて、サタンの心でアベルを殺してしまい、実体基台をたてることができなかったのです。</a:t>
            </a:r>
          </a:p>
          <a:p>
            <a:pPr indent="133350" algn="just"/>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19</a:t>
            </a:fld>
            <a:endParaRPr kumimoji="1" lang="ja-JP" altLang="en-US"/>
          </a:p>
        </p:txBody>
      </p:sp>
    </p:spTree>
    <p:extLst>
      <p:ext uri="{BB962C8B-B14F-4D97-AF65-F5344CB8AC3E}">
        <p14:creationId xmlns:p14="http://schemas.microsoft.com/office/powerpoint/2010/main" val="857775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皆さんも今まで聖書の内容を学んできたと思いますが、神様はアダムとエバを創造され、２人が神の子として成長していくのを願っておられました。</a:t>
            </a: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2</a:t>
            </a:fld>
            <a:endParaRPr kumimoji="1" lang="ja-JP" altLang="en-US"/>
          </a:p>
        </p:txBody>
      </p:sp>
    </p:spTree>
    <p:extLst>
      <p:ext uri="{BB962C8B-B14F-4D97-AF65-F5344CB8AC3E}">
        <p14:creationId xmlns:p14="http://schemas.microsoft.com/office/powerpoint/2010/main" val="6335456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本当は、カインはアベルに「本当によかったね。」と拍手し、弟のアベルも「お兄さん、どうもありがとう。でもこれは、僕が偉いわけでもなく、お兄さんにお世話になったおかげです。ですから、神様から祝福があったら、全てお兄さんに差し上げます」と言っていたら、２人は手をつないで神様のところへ行ったかもしれません。そうなれば、アダム家庭からサタンはいなくなっていたのです</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20</a:t>
            </a:fld>
            <a:endParaRPr kumimoji="1" lang="ja-JP" altLang="en-US"/>
          </a:p>
        </p:txBody>
      </p:sp>
    </p:spTree>
    <p:extLst>
      <p:ext uri="{BB962C8B-B14F-4D97-AF65-F5344CB8AC3E}">
        <p14:creationId xmlns:p14="http://schemas.microsoft.com/office/powerpoint/2010/main" val="6483492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こうして、アダム家庭を中心とした復帰摂理は失敗に終わってしまったのです。そして、また、罪をもった人類がカインから生まれてくるようになってしまいました。</a:t>
            </a:r>
          </a:p>
          <a:p>
            <a:pPr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アダム家庭の次</a:t>
            </a:r>
            <a:r>
              <a:rPr lang="ja-JP" altLang="ja-JP" sz="1200" kern="100">
                <a:effectLst/>
                <a:latin typeface="游明朝" panose="02020400000000000000" pitchFamily="18" charset="-128"/>
                <a:ea typeface="游明朝" panose="02020400000000000000" pitchFamily="18" charset="-128"/>
                <a:cs typeface="Times New Roman" panose="02020603050405020304" pitchFamily="18" charset="0"/>
              </a:rPr>
              <a:t>は、神様はノア</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家庭を中心としてもう一度、人間を救おうと</a:t>
            </a:r>
            <a:r>
              <a:rPr lang="ja-JP" altLang="ja-JP" sz="1200" kern="100">
                <a:effectLst/>
                <a:latin typeface="游明朝" panose="02020400000000000000" pitchFamily="18" charset="-128"/>
                <a:ea typeface="游明朝" panose="02020400000000000000" pitchFamily="18" charset="-128"/>
                <a:cs typeface="Times New Roman" panose="02020603050405020304" pitchFamily="18" charset="0"/>
              </a:rPr>
              <a:t>挑戦されるお話</a:t>
            </a:r>
            <a:r>
              <a:rPr lang="ja-JP" altLang="en-US" sz="1200" kern="100">
                <a:effectLst/>
                <a:latin typeface="游明朝" panose="02020400000000000000" pitchFamily="18" charset="-128"/>
                <a:ea typeface="游明朝" panose="02020400000000000000" pitchFamily="18" charset="-128"/>
                <a:cs typeface="Times New Roman" panose="02020603050405020304" pitchFamily="18" charset="0"/>
              </a:rPr>
              <a:t>です。</a:t>
            </a:r>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21</a:t>
            </a:fld>
            <a:endParaRPr kumimoji="1" lang="ja-JP" altLang="en-US"/>
          </a:p>
        </p:txBody>
      </p:sp>
    </p:spTree>
    <p:extLst>
      <p:ext uri="{BB962C8B-B14F-4D97-AF65-F5344CB8AC3E}">
        <p14:creationId xmlns:p14="http://schemas.microsoft.com/office/powerpoint/2010/main" val="844572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しかし、天使長の誘惑で２人は堕落してしまい、神様</a:t>
            </a:r>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は本当に悲しまれました。そのような中で</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今日は、神様がどのように堕落した人間を救おうとされたのか、というお話</a:t>
            </a:r>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をしていきます</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a:t>
            </a:r>
          </a:p>
          <a:p>
            <a:pPr marL="0" indent="0">
              <a:buNone/>
            </a:pP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30583723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人間はもともと神様</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と</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だけ</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、関係を持てるように</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なっていました。</a:t>
            </a:r>
            <a:endParaRPr kumimoji="1" lang="ja-JP" altLang="en-US" dirty="0"/>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4</a:t>
            </a:fld>
            <a:endParaRPr kumimoji="1" lang="ja-JP" altLang="en-US"/>
          </a:p>
        </p:txBody>
      </p:sp>
    </p:spTree>
    <p:extLst>
      <p:ext uri="{BB962C8B-B14F-4D97-AF65-F5344CB8AC3E}">
        <p14:creationId xmlns:p14="http://schemas.microsoft.com/office/powerpoint/2010/main" val="4184186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しかし、エデンの園で堕落することで、神様</a:t>
            </a:r>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だけでなく、</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サタン</a:t>
            </a:r>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とも関係を持てる</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ようになりました。</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5</a:t>
            </a:fld>
            <a:endParaRPr kumimoji="1" lang="ja-JP" altLang="en-US"/>
          </a:p>
        </p:txBody>
      </p:sp>
    </p:spTree>
    <p:extLst>
      <p:ext uri="{BB962C8B-B14F-4D97-AF65-F5344CB8AC3E}">
        <p14:creationId xmlns:p14="http://schemas.microsoft.com/office/powerpoint/2010/main" val="1658233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つまり、人間の心は善が大きくなることもあれば、</a:t>
            </a:r>
            <a:endParaRPr kumimoji="1" lang="ja-JP" altLang="en-US" dirty="0"/>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6</a:t>
            </a:fld>
            <a:endParaRPr kumimoji="1" lang="ja-JP" altLang="en-US"/>
          </a:p>
        </p:txBody>
      </p:sp>
    </p:spTree>
    <p:extLst>
      <p:ext uri="{BB962C8B-B14F-4D97-AF65-F5344CB8AC3E}">
        <p14:creationId xmlns:p14="http://schemas.microsoft.com/office/powerpoint/2010/main" val="11945456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悪が大きくなることもあるようになってしまったのです。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7</a:t>
            </a:fld>
            <a:endParaRPr kumimoji="1" lang="ja-JP" altLang="en-US"/>
          </a:p>
        </p:txBody>
      </p:sp>
    </p:spTree>
    <p:extLst>
      <p:ext uri="{BB962C8B-B14F-4D97-AF65-F5344CB8AC3E}">
        <p14:creationId xmlns:p14="http://schemas.microsoft.com/office/powerpoint/2010/main" val="3011324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神様</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とだけ関係を持って</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いた、本来の人間の状態に戻るには、そのために必要な何らかの「条件」を立てなくてはなりません。</a:t>
            </a:r>
          </a:p>
          <a:p>
            <a:endParaRPr kumimoji="1" lang="ja-JP" altLang="en-US" dirty="0"/>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8</a:t>
            </a:fld>
            <a:endParaRPr kumimoji="1" lang="ja-JP" altLang="en-US"/>
          </a:p>
        </p:txBody>
      </p:sp>
    </p:spTree>
    <p:extLst>
      <p:ext uri="{BB962C8B-B14F-4D97-AF65-F5344CB8AC3E}">
        <p14:creationId xmlns:p14="http://schemas.microsoft.com/office/powerpoint/2010/main" val="913657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例えば、みなさんが友達とケンカし、憎みあうようになったとして、そのような状態から仲の良かった状態にもどるためには、「謝る」など、何らかの条件を立てなくてはなりません。</a:t>
            </a:r>
            <a:endParaRPr kumimoji="1" lang="ja-JP" altLang="en-US" dirty="0"/>
          </a:p>
        </p:txBody>
      </p:sp>
      <p:sp>
        <p:nvSpPr>
          <p:cNvPr id="4" name="スライド番号プレースホルダー 3"/>
          <p:cNvSpPr>
            <a:spLocks noGrp="1"/>
          </p:cNvSpPr>
          <p:nvPr>
            <p:ph type="sldNum" sz="quarter" idx="5"/>
          </p:nvPr>
        </p:nvSpPr>
        <p:spPr/>
        <p:txBody>
          <a:bodyPr/>
          <a:lstStyle/>
          <a:p>
            <a:fld id="{D0A8C124-B589-453A-B518-08687540922D}" type="slidenum">
              <a:rPr kumimoji="1" lang="ja-JP" altLang="en-US" smtClean="0"/>
              <a:t>9</a:t>
            </a:fld>
            <a:endParaRPr kumimoji="1" lang="ja-JP" altLang="en-US"/>
          </a:p>
        </p:txBody>
      </p:sp>
    </p:spTree>
    <p:extLst>
      <p:ext uri="{BB962C8B-B14F-4D97-AF65-F5344CB8AC3E}">
        <p14:creationId xmlns:p14="http://schemas.microsoft.com/office/powerpoint/2010/main" val="3283374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95CB676-9C05-B5FE-8199-6B5BCFCFE6CE}"/>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438EFF01-96A7-928B-19E0-FFB29A5648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55A2CB8D-F61E-756B-CB31-2FB8F048C872}"/>
              </a:ext>
            </a:extLst>
          </p:cNvPr>
          <p:cNvSpPr>
            <a:spLocks noGrp="1"/>
          </p:cNvSpPr>
          <p:nvPr>
            <p:ph type="dt" sz="half" idx="10"/>
          </p:nvPr>
        </p:nvSpPr>
        <p:spPr/>
        <p:txBody>
          <a:bodyPr/>
          <a:lstStyle/>
          <a:p>
            <a:fld id="{9F9D49D5-F1CE-4458-AEA8-0C98892F0E6C}" type="datetimeFigureOut">
              <a:rPr kumimoji="1" lang="ja-JP" altLang="en-US" smtClean="0"/>
              <a:t>2022/8/31</a:t>
            </a:fld>
            <a:endParaRPr kumimoji="1" lang="ja-JP" altLang="en-US"/>
          </a:p>
        </p:txBody>
      </p:sp>
      <p:sp>
        <p:nvSpPr>
          <p:cNvPr id="5" name="フッター プレースホルダー 4">
            <a:extLst>
              <a:ext uri="{FF2B5EF4-FFF2-40B4-BE49-F238E27FC236}">
                <a16:creationId xmlns:a16="http://schemas.microsoft.com/office/drawing/2014/main" id="{D3DCCF8C-7961-0407-5DE9-70ECD872841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0A67545-9DD3-3B96-2429-4E958192E06A}"/>
              </a:ext>
            </a:extLst>
          </p:cNvPr>
          <p:cNvSpPr>
            <a:spLocks noGrp="1"/>
          </p:cNvSpPr>
          <p:nvPr>
            <p:ph type="sldNum" sz="quarter" idx="12"/>
          </p:nvPr>
        </p:nvSpPr>
        <p:spPr/>
        <p:txBody>
          <a:bodyPr/>
          <a:lstStyle/>
          <a:p>
            <a:fld id="{DE7D8B7B-FD62-4191-BAD4-F67F79772657}" type="slidenum">
              <a:rPr kumimoji="1" lang="ja-JP" altLang="en-US" smtClean="0"/>
              <a:t>‹#›</a:t>
            </a:fld>
            <a:endParaRPr kumimoji="1" lang="ja-JP" altLang="en-US"/>
          </a:p>
        </p:txBody>
      </p:sp>
    </p:spTree>
    <p:extLst>
      <p:ext uri="{BB962C8B-B14F-4D97-AF65-F5344CB8AC3E}">
        <p14:creationId xmlns:p14="http://schemas.microsoft.com/office/powerpoint/2010/main" val="21302211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43E0A2-876F-DE30-6165-0E6E63DE0FC8}"/>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9ED94A96-8A2D-AABF-F215-6AD83C0283E1}"/>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DEA407B-B306-5DE5-3423-BE9A040F6967}"/>
              </a:ext>
            </a:extLst>
          </p:cNvPr>
          <p:cNvSpPr>
            <a:spLocks noGrp="1"/>
          </p:cNvSpPr>
          <p:nvPr>
            <p:ph type="dt" sz="half" idx="10"/>
          </p:nvPr>
        </p:nvSpPr>
        <p:spPr/>
        <p:txBody>
          <a:bodyPr/>
          <a:lstStyle/>
          <a:p>
            <a:fld id="{9F9D49D5-F1CE-4458-AEA8-0C98892F0E6C}" type="datetimeFigureOut">
              <a:rPr kumimoji="1" lang="ja-JP" altLang="en-US" smtClean="0"/>
              <a:t>2022/8/31</a:t>
            </a:fld>
            <a:endParaRPr kumimoji="1" lang="ja-JP" altLang="en-US"/>
          </a:p>
        </p:txBody>
      </p:sp>
      <p:sp>
        <p:nvSpPr>
          <p:cNvPr id="5" name="フッター プレースホルダー 4">
            <a:extLst>
              <a:ext uri="{FF2B5EF4-FFF2-40B4-BE49-F238E27FC236}">
                <a16:creationId xmlns:a16="http://schemas.microsoft.com/office/drawing/2014/main" id="{952BABFC-F656-8AE3-1794-CCFFE009EF1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FF20015-5975-C1CB-9601-2A1B6D935C07}"/>
              </a:ext>
            </a:extLst>
          </p:cNvPr>
          <p:cNvSpPr>
            <a:spLocks noGrp="1"/>
          </p:cNvSpPr>
          <p:nvPr>
            <p:ph type="sldNum" sz="quarter" idx="12"/>
          </p:nvPr>
        </p:nvSpPr>
        <p:spPr/>
        <p:txBody>
          <a:bodyPr/>
          <a:lstStyle/>
          <a:p>
            <a:fld id="{DE7D8B7B-FD62-4191-BAD4-F67F79772657}" type="slidenum">
              <a:rPr kumimoji="1" lang="ja-JP" altLang="en-US" smtClean="0"/>
              <a:t>‹#›</a:t>
            </a:fld>
            <a:endParaRPr kumimoji="1" lang="ja-JP" altLang="en-US"/>
          </a:p>
        </p:txBody>
      </p:sp>
    </p:spTree>
    <p:extLst>
      <p:ext uri="{BB962C8B-B14F-4D97-AF65-F5344CB8AC3E}">
        <p14:creationId xmlns:p14="http://schemas.microsoft.com/office/powerpoint/2010/main" val="34744245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49580C1D-64FD-31EA-E484-0BC563EC7E92}"/>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F4D96A2-7DD4-D78F-1672-1AC241BBA091}"/>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7477DDA-5E4B-463F-B653-1CA6A3F66F92}"/>
              </a:ext>
            </a:extLst>
          </p:cNvPr>
          <p:cNvSpPr>
            <a:spLocks noGrp="1"/>
          </p:cNvSpPr>
          <p:nvPr>
            <p:ph type="dt" sz="half" idx="10"/>
          </p:nvPr>
        </p:nvSpPr>
        <p:spPr/>
        <p:txBody>
          <a:bodyPr/>
          <a:lstStyle/>
          <a:p>
            <a:fld id="{9F9D49D5-F1CE-4458-AEA8-0C98892F0E6C}" type="datetimeFigureOut">
              <a:rPr kumimoji="1" lang="ja-JP" altLang="en-US" smtClean="0"/>
              <a:t>2022/8/31</a:t>
            </a:fld>
            <a:endParaRPr kumimoji="1" lang="ja-JP" altLang="en-US"/>
          </a:p>
        </p:txBody>
      </p:sp>
      <p:sp>
        <p:nvSpPr>
          <p:cNvPr id="5" name="フッター プレースホルダー 4">
            <a:extLst>
              <a:ext uri="{FF2B5EF4-FFF2-40B4-BE49-F238E27FC236}">
                <a16:creationId xmlns:a16="http://schemas.microsoft.com/office/drawing/2014/main" id="{2F42E427-4988-87CA-E10D-76B6DC9CC6F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71B61E9-411D-D807-86BD-EB2B390735DE}"/>
              </a:ext>
            </a:extLst>
          </p:cNvPr>
          <p:cNvSpPr>
            <a:spLocks noGrp="1"/>
          </p:cNvSpPr>
          <p:nvPr>
            <p:ph type="sldNum" sz="quarter" idx="12"/>
          </p:nvPr>
        </p:nvSpPr>
        <p:spPr/>
        <p:txBody>
          <a:bodyPr/>
          <a:lstStyle/>
          <a:p>
            <a:fld id="{DE7D8B7B-FD62-4191-BAD4-F67F79772657}" type="slidenum">
              <a:rPr kumimoji="1" lang="ja-JP" altLang="en-US" smtClean="0"/>
              <a:t>‹#›</a:t>
            </a:fld>
            <a:endParaRPr kumimoji="1" lang="ja-JP" altLang="en-US"/>
          </a:p>
        </p:txBody>
      </p:sp>
    </p:spTree>
    <p:extLst>
      <p:ext uri="{BB962C8B-B14F-4D97-AF65-F5344CB8AC3E}">
        <p14:creationId xmlns:p14="http://schemas.microsoft.com/office/powerpoint/2010/main" val="11545032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076A6D-C157-0C52-5BA3-AEF1EDBC33A5}"/>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327C1F3-1953-8372-49C4-F8F7C111DFFB}"/>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F3A8426-76A7-B01A-515C-D465A34AC294}"/>
              </a:ext>
            </a:extLst>
          </p:cNvPr>
          <p:cNvSpPr>
            <a:spLocks noGrp="1"/>
          </p:cNvSpPr>
          <p:nvPr>
            <p:ph type="dt" sz="half" idx="10"/>
          </p:nvPr>
        </p:nvSpPr>
        <p:spPr/>
        <p:txBody>
          <a:bodyPr/>
          <a:lstStyle/>
          <a:p>
            <a:fld id="{9F9D49D5-F1CE-4458-AEA8-0C98892F0E6C}" type="datetimeFigureOut">
              <a:rPr kumimoji="1" lang="ja-JP" altLang="en-US" smtClean="0"/>
              <a:t>2022/8/31</a:t>
            </a:fld>
            <a:endParaRPr kumimoji="1" lang="ja-JP" altLang="en-US"/>
          </a:p>
        </p:txBody>
      </p:sp>
      <p:sp>
        <p:nvSpPr>
          <p:cNvPr id="5" name="フッター プレースホルダー 4">
            <a:extLst>
              <a:ext uri="{FF2B5EF4-FFF2-40B4-BE49-F238E27FC236}">
                <a16:creationId xmlns:a16="http://schemas.microsoft.com/office/drawing/2014/main" id="{8BCFA6CB-0C10-AC06-17AB-4785FD06019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DEA74E0-D393-D836-51BB-7EB4EF7FDD81}"/>
              </a:ext>
            </a:extLst>
          </p:cNvPr>
          <p:cNvSpPr>
            <a:spLocks noGrp="1"/>
          </p:cNvSpPr>
          <p:nvPr>
            <p:ph type="sldNum" sz="quarter" idx="12"/>
          </p:nvPr>
        </p:nvSpPr>
        <p:spPr/>
        <p:txBody>
          <a:bodyPr/>
          <a:lstStyle/>
          <a:p>
            <a:fld id="{DE7D8B7B-FD62-4191-BAD4-F67F79772657}" type="slidenum">
              <a:rPr kumimoji="1" lang="ja-JP" altLang="en-US" smtClean="0"/>
              <a:t>‹#›</a:t>
            </a:fld>
            <a:endParaRPr kumimoji="1" lang="ja-JP" altLang="en-US"/>
          </a:p>
        </p:txBody>
      </p:sp>
    </p:spTree>
    <p:extLst>
      <p:ext uri="{BB962C8B-B14F-4D97-AF65-F5344CB8AC3E}">
        <p14:creationId xmlns:p14="http://schemas.microsoft.com/office/powerpoint/2010/main" val="1513956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B74B2B-C96E-5EB2-CFE8-1C3544D3C651}"/>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8D69547-94C1-8D45-33CD-843D7F7D012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2A8E3FEA-432C-BD39-4ACB-30B9F008EF00}"/>
              </a:ext>
            </a:extLst>
          </p:cNvPr>
          <p:cNvSpPr>
            <a:spLocks noGrp="1"/>
          </p:cNvSpPr>
          <p:nvPr>
            <p:ph type="dt" sz="half" idx="10"/>
          </p:nvPr>
        </p:nvSpPr>
        <p:spPr/>
        <p:txBody>
          <a:bodyPr/>
          <a:lstStyle/>
          <a:p>
            <a:fld id="{9F9D49D5-F1CE-4458-AEA8-0C98892F0E6C}" type="datetimeFigureOut">
              <a:rPr kumimoji="1" lang="ja-JP" altLang="en-US" smtClean="0"/>
              <a:t>2022/8/31</a:t>
            </a:fld>
            <a:endParaRPr kumimoji="1" lang="ja-JP" altLang="en-US"/>
          </a:p>
        </p:txBody>
      </p:sp>
      <p:sp>
        <p:nvSpPr>
          <p:cNvPr id="5" name="フッター プレースホルダー 4">
            <a:extLst>
              <a:ext uri="{FF2B5EF4-FFF2-40B4-BE49-F238E27FC236}">
                <a16:creationId xmlns:a16="http://schemas.microsoft.com/office/drawing/2014/main" id="{74DC6E9B-5F35-CB2A-8079-C8DD9FB91B6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34C37C5-D5F8-4C52-BB6A-D2DC6BC0991A}"/>
              </a:ext>
            </a:extLst>
          </p:cNvPr>
          <p:cNvSpPr>
            <a:spLocks noGrp="1"/>
          </p:cNvSpPr>
          <p:nvPr>
            <p:ph type="sldNum" sz="quarter" idx="12"/>
          </p:nvPr>
        </p:nvSpPr>
        <p:spPr/>
        <p:txBody>
          <a:bodyPr/>
          <a:lstStyle/>
          <a:p>
            <a:fld id="{DE7D8B7B-FD62-4191-BAD4-F67F79772657}" type="slidenum">
              <a:rPr kumimoji="1" lang="ja-JP" altLang="en-US" smtClean="0"/>
              <a:t>‹#›</a:t>
            </a:fld>
            <a:endParaRPr kumimoji="1" lang="ja-JP" altLang="en-US"/>
          </a:p>
        </p:txBody>
      </p:sp>
    </p:spTree>
    <p:extLst>
      <p:ext uri="{BB962C8B-B14F-4D97-AF65-F5344CB8AC3E}">
        <p14:creationId xmlns:p14="http://schemas.microsoft.com/office/powerpoint/2010/main" val="21283418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F31A9CC-F84A-F265-AEA4-94ADFC6B4AE7}"/>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77386A32-3EEA-44B5-C622-7B56D962CEB4}"/>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3C8BCE1C-758B-9B93-2B0C-2545A94DEE45}"/>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7EAF38BC-30FE-013C-67DA-FF6AB80D607C}"/>
              </a:ext>
            </a:extLst>
          </p:cNvPr>
          <p:cNvSpPr>
            <a:spLocks noGrp="1"/>
          </p:cNvSpPr>
          <p:nvPr>
            <p:ph type="dt" sz="half" idx="10"/>
          </p:nvPr>
        </p:nvSpPr>
        <p:spPr/>
        <p:txBody>
          <a:bodyPr/>
          <a:lstStyle/>
          <a:p>
            <a:fld id="{9F9D49D5-F1CE-4458-AEA8-0C98892F0E6C}" type="datetimeFigureOut">
              <a:rPr kumimoji="1" lang="ja-JP" altLang="en-US" smtClean="0"/>
              <a:t>2022/8/31</a:t>
            </a:fld>
            <a:endParaRPr kumimoji="1" lang="ja-JP" altLang="en-US"/>
          </a:p>
        </p:txBody>
      </p:sp>
      <p:sp>
        <p:nvSpPr>
          <p:cNvPr id="6" name="フッター プレースホルダー 5">
            <a:extLst>
              <a:ext uri="{FF2B5EF4-FFF2-40B4-BE49-F238E27FC236}">
                <a16:creationId xmlns:a16="http://schemas.microsoft.com/office/drawing/2014/main" id="{46D6F472-FEBE-43F3-8D3F-79F94243E02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3AFBE590-9EF1-4AF0-21AF-FB3E9D32ACE7}"/>
              </a:ext>
            </a:extLst>
          </p:cNvPr>
          <p:cNvSpPr>
            <a:spLocks noGrp="1"/>
          </p:cNvSpPr>
          <p:nvPr>
            <p:ph type="sldNum" sz="quarter" idx="12"/>
          </p:nvPr>
        </p:nvSpPr>
        <p:spPr/>
        <p:txBody>
          <a:bodyPr/>
          <a:lstStyle/>
          <a:p>
            <a:fld id="{DE7D8B7B-FD62-4191-BAD4-F67F79772657}" type="slidenum">
              <a:rPr kumimoji="1" lang="ja-JP" altLang="en-US" smtClean="0"/>
              <a:t>‹#›</a:t>
            </a:fld>
            <a:endParaRPr kumimoji="1" lang="ja-JP" altLang="en-US"/>
          </a:p>
        </p:txBody>
      </p:sp>
    </p:spTree>
    <p:extLst>
      <p:ext uri="{BB962C8B-B14F-4D97-AF65-F5344CB8AC3E}">
        <p14:creationId xmlns:p14="http://schemas.microsoft.com/office/powerpoint/2010/main" val="3465833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D1FFBCA-3857-D217-7CA6-B32B3E38F123}"/>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4C9E366-5DAD-FE88-F313-D70D8760DF0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0D72D195-6D1C-5562-2FA7-6F2004127CE5}"/>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F6335EDD-14F5-138F-C6B6-7C60A01723E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865E3C17-9911-BC6E-17ED-5DBD69A8E203}"/>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E1894FAB-1DBD-6D57-F416-95FBEDBF9B4E}"/>
              </a:ext>
            </a:extLst>
          </p:cNvPr>
          <p:cNvSpPr>
            <a:spLocks noGrp="1"/>
          </p:cNvSpPr>
          <p:nvPr>
            <p:ph type="dt" sz="half" idx="10"/>
          </p:nvPr>
        </p:nvSpPr>
        <p:spPr/>
        <p:txBody>
          <a:bodyPr/>
          <a:lstStyle/>
          <a:p>
            <a:fld id="{9F9D49D5-F1CE-4458-AEA8-0C98892F0E6C}" type="datetimeFigureOut">
              <a:rPr kumimoji="1" lang="ja-JP" altLang="en-US" smtClean="0"/>
              <a:t>2022/8/31</a:t>
            </a:fld>
            <a:endParaRPr kumimoji="1" lang="ja-JP" altLang="en-US"/>
          </a:p>
        </p:txBody>
      </p:sp>
      <p:sp>
        <p:nvSpPr>
          <p:cNvPr id="8" name="フッター プレースホルダー 7">
            <a:extLst>
              <a:ext uri="{FF2B5EF4-FFF2-40B4-BE49-F238E27FC236}">
                <a16:creationId xmlns:a16="http://schemas.microsoft.com/office/drawing/2014/main" id="{ACC2DBF7-1B84-C367-A6BB-82B85C15A1FE}"/>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2D019971-5CB9-F0A1-354D-0D2923FA69FD}"/>
              </a:ext>
            </a:extLst>
          </p:cNvPr>
          <p:cNvSpPr>
            <a:spLocks noGrp="1"/>
          </p:cNvSpPr>
          <p:nvPr>
            <p:ph type="sldNum" sz="quarter" idx="12"/>
          </p:nvPr>
        </p:nvSpPr>
        <p:spPr/>
        <p:txBody>
          <a:bodyPr/>
          <a:lstStyle/>
          <a:p>
            <a:fld id="{DE7D8B7B-FD62-4191-BAD4-F67F79772657}" type="slidenum">
              <a:rPr kumimoji="1" lang="ja-JP" altLang="en-US" smtClean="0"/>
              <a:t>‹#›</a:t>
            </a:fld>
            <a:endParaRPr kumimoji="1" lang="ja-JP" altLang="en-US"/>
          </a:p>
        </p:txBody>
      </p:sp>
    </p:spTree>
    <p:extLst>
      <p:ext uri="{BB962C8B-B14F-4D97-AF65-F5344CB8AC3E}">
        <p14:creationId xmlns:p14="http://schemas.microsoft.com/office/powerpoint/2010/main" val="3476733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EBD833A-B05F-A891-557B-B3FE52B38599}"/>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9531FA71-564C-DC92-A71A-9229B0504DCF}"/>
              </a:ext>
            </a:extLst>
          </p:cNvPr>
          <p:cNvSpPr>
            <a:spLocks noGrp="1"/>
          </p:cNvSpPr>
          <p:nvPr>
            <p:ph type="dt" sz="half" idx="10"/>
          </p:nvPr>
        </p:nvSpPr>
        <p:spPr/>
        <p:txBody>
          <a:bodyPr/>
          <a:lstStyle/>
          <a:p>
            <a:fld id="{9F9D49D5-F1CE-4458-AEA8-0C98892F0E6C}" type="datetimeFigureOut">
              <a:rPr kumimoji="1" lang="ja-JP" altLang="en-US" smtClean="0"/>
              <a:t>2022/8/31</a:t>
            </a:fld>
            <a:endParaRPr kumimoji="1" lang="ja-JP" altLang="en-US"/>
          </a:p>
        </p:txBody>
      </p:sp>
      <p:sp>
        <p:nvSpPr>
          <p:cNvPr id="4" name="フッター プレースホルダー 3">
            <a:extLst>
              <a:ext uri="{FF2B5EF4-FFF2-40B4-BE49-F238E27FC236}">
                <a16:creationId xmlns:a16="http://schemas.microsoft.com/office/drawing/2014/main" id="{B9AD154A-B4E2-E69D-6276-24FDB82170BC}"/>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24100144-964A-9F97-E084-EBB3403830C8}"/>
              </a:ext>
            </a:extLst>
          </p:cNvPr>
          <p:cNvSpPr>
            <a:spLocks noGrp="1"/>
          </p:cNvSpPr>
          <p:nvPr>
            <p:ph type="sldNum" sz="quarter" idx="12"/>
          </p:nvPr>
        </p:nvSpPr>
        <p:spPr/>
        <p:txBody>
          <a:bodyPr/>
          <a:lstStyle/>
          <a:p>
            <a:fld id="{DE7D8B7B-FD62-4191-BAD4-F67F79772657}" type="slidenum">
              <a:rPr kumimoji="1" lang="ja-JP" altLang="en-US" smtClean="0"/>
              <a:t>‹#›</a:t>
            </a:fld>
            <a:endParaRPr kumimoji="1" lang="ja-JP" altLang="en-US"/>
          </a:p>
        </p:txBody>
      </p:sp>
    </p:spTree>
    <p:extLst>
      <p:ext uri="{BB962C8B-B14F-4D97-AF65-F5344CB8AC3E}">
        <p14:creationId xmlns:p14="http://schemas.microsoft.com/office/powerpoint/2010/main" val="18581563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C0CAB7A5-6555-A523-F3F5-B236EC615BFD}"/>
              </a:ext>
            </a:extLst>
          </p:cNvPr>
          <p:cNvSpPr>
            <a:spLocks noGrp="1"/>
          </p:cNvSpPr>
          <p:nvPr>
            <p:ph type="dt" sz="half" idx="10"/>
          </p:nvPr>
        </p:nvSpPr>
        <p:spPr/>
        <p:txBody>
          <a:bodyPr/>
          <a:lstStyle/>
          <a:p>
            <a:fld id="{9F9D49D5-F1CE-4458-AEA8-0C98892F0E6C}" type="datetimeFigureOut">
              <a:rPr kumimoji="1" lang="ja-JP" altLang="en-US" smtClean="0"/>
              <a:t>2022/8/31</a:t>
            </a:fld>
            <a:endParaRPr kumimoji="1" lang="ja-JP" altLang="en-US"/>
          </a:p>
        </p:txBody>
      </p:sp>
      <p:sp>
        <p:nvSpPr>
          <p:cNvPr id="3" name="フッター プレースホルダー 2">
            <a:extLst>
              <a:ext uri="{FF2B5EF4-FFF2-40B4-BE49-F238E27FC236}">
                <a16:creationId xmlns:a16="http://schemas.microsoft.com/office/drawing/2014/main" id="{050C5AF3-5B91-BACF-852D-3C730B851F8F}"/>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8C374DA-46FC-E60E-98FB-FA2BC703DD7B}"/>
              </a:ext>
            </a:extLst>
          </p:cNvPr>
          <p:cNvSpPr>
            <a:spLocks noGrp="1"/>
          </p:cNvSpPr>
          <p:nvPr>
            <p:ph type="sldNum" sz="quarter" idx="12"/>
          </p:nvPr>
        </p:nvSpPr>
        <p:spPr/>
        <p:txBody>
          <a:bodyPr/>
          <a:lstStyle/>
          <a:p>
            <a:fld id="{DE7D8B7B-FD62-4191-BAD4-F67F79772657}" type="slidenum">
              <a:rPr kumimoji="1" lang="ja-JP" altLang="en-US" smtClean="0"/>
              <a:t>‹#›</a:t>
            </a:fld>
            <a:endParaRPr kumimoji="1" lang="ja-JP" altLang="en-US"/>
          </a:p>
        </p:txBody>
      </p:sp>
    </p:spTree>
    <p:extLst>
      <p:ext uri="{BB962C8B-B14F-4D97-AF65-F5344CB8AC3E}">
        <p14:creationId xmlns:p14="http://schemas.microsoft.com/office/powerpoint/2010/main" val="41337598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3C17BF0-D9E2-7F2C-5D9A-163BA22869E8}"/>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FC4EC26-CB9E-90AF-C3EE-39DE39281C2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136A9757-CB46-1020-FE32-FEB2A4AECE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517FC691-7891-EC3F-2D6C-B5A53646D216}"/>
              </a:ext>
            </a:extLst>
          </p:cNvPr>
          <p:cNvSpPr>
            <a:spLocks noGrp="1"/>
          </p:cNvSpPr>
          <p:nvPr>
            <p:ph type="dt" sz="half" idx="10"/>
          </p:nvPr>
        </p:nvSpPr>
        <p:spPr/>
        <p:txBody>
          <a:bodyPr/>
          <a:lstStyle/>
          <a:p>
            <a:fld id="{9F9D49D5-F1CE-4458-AEA8-0C98892F0E6C}" type="datetimeFigureOut">
              <a:rPr kumimoji="1" lang="ja-JP" altLang="en-US" smtClean="0"/>
              <a:t>2022/8/31</a:t>
            </a:fld>
            <a:endParaRPr kumimoji="1" lang="ja-JP" altLang="en-US"/>
          </a:p>
        </p:txBody>
      </p:sp>
      <p:sp>
        <p:nvSpPr>
          <p:cNvPr id="6" name="フッター プレースホルダー 5">
            <a:extLst>
              <a:ext uri="{FF2B5EF4-FFF2-40B4-BE49-F238E27FC236}">
                <a16:creationId xmlns:a16="http://schemas.microsoft.com/office/drawing/2014/main" id="{249867C9-EF5A-5824-DBCF-39655DE62FF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D20A30C4-6AAC-A096-285D-213713FC1DA2}"/>
              </a:ext>
            </a:extLst>
          </p:cNvPr>
          <p:cNvSpPr>
            <a:spLocks noGrp="1"/>
          </p:cNvSpPr>
          <p:nvPr>
            <p:ph type="sldNum" sz="quarter" idx="12"/>
          </p:nvPr>
        </p:nvSpPr>
        <p:spPr/>
        <p:txBody>
          <a:bodyPr/>
          <a:lstStyle/>
          <a:p>
            <a:fld id="{DE7D8B7B-FD62-4191-BAD4-F67F79772657}" type="slidenum">
              <a:rPr kumimoji="1" lang="ja-JP" altLang="en-US" smtClean="0"/>
              <a:t>‹#›</a:t>
            </a:fld>
            <a:endParaRPr kumimoji="1" lang="ja-JP" altLang="en-US"/>
          </a:p>
        </p:txBody>
      </p:sp>
    </p:spTree>
    <p:extLst>
      <p:ext uri="{BB962C8B-B14F-4D97-AF65-F5344CB8AC3E}">
        <p14:creationId xmlns:p14="http://schemas.microsoft.com/office/powerpoint/2010/main" val="3120422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8B8B5B1-081F-C51A-3196-EC4A749BC362}"/>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9FB68C5A-CD01-E75C-E601-490FE579040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85800CEA-21D9-51A1-C2D9-1C2362B67B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AED00560-DED1-E7C6-F204-AD00F20DDCD6}"/>
              </a:ext>
            </a:extLst>
          </p:cNvPr>
          <p:cNvSpPr>
            <a:spLocks noGrp="1"/>
          </p:cNvSpPr>
          <p:nvPr>
            <p:ph type="dt" sz="half" idx="10"/>
          </p:nvPr>
        </p:nvSpPr>
        <p:spPr/>
        <p:txBody>
          <a:bodyPr/>
          <a:lstStyle/>
          <a:p>
            <a:fld id="{9F9D49D5-F1CE-4458-AEA8-0C98892F0E6C}" type="datetimeFigureOut">
              <a:rPr kumimoji="1" lang="ja-JP" altLang="en-US" smtClean="0"/>
              <a:t>2022/8/31</a:t>
            </a:fld>
            <a:endParaRPr kumimoji="1" lang="ja-JP" altLang="en-US"/>
          </a:p>
        </p:txBody>
      </p:sp>
      <p:sp>
        <p:nvSpPr>
          <p:cNvPr id="6" name="フッター プレースホルダー 5">
            <a:extLst>
              <a:ext uri="{FF2B5EF4-FFF2-40B4-BE49-F238E27FC236}">
                <a16:creationId xmlns:a16="http://schemas.microsoft.com/office/drawing/2014/main" id="{C50724AA-6635-B349-BC07-A463A1D7973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2232CE48-38A0-5F32-868A-6EE53C11C3F1}"/>
              </a:ext>
            </a:extLst>
          </p:cNvPr>
          <p:cNvSpPr>
            <a:spLocks noGrp="1"/>
          </p:cNvSpPr>
          <p:nvPr>
            <p:ph type="sldNum" sz="quarter" idx="12"/>
          </p:nvPr>
        </p:nvSpPr>
        <p:spPr/>
        <p:txBody>
          <a:bodyPr/>
          <a:lstStyle/>
          <a:p>
            <a:fld id="{DE7D8B7B-FD62-4191-BAD4-F67F79772657}" type="slidenum">
              <a:rPr kumimoji="1" lang="ja-JP" altLang="en-US" smtClean="0"/>
              <a:t>‹#›</a:t>
            </a:fld>
            <a:endParaRPr kumimoji="1" lang="ja-JP" altLang="en-US"/>
          </a:p>
        </p:txBody>
      </p:sp>
    </p:spTree>
    <p:extLst>
      <p:ext uri="{BB962C8B-B14F-4D97-AF65-F5344CB8AC3E}">
        <p14:creationId xmlns:p14="http://schemas.microsoft.com/office/powerpoint/2010/main" val="7501638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409FD9FF-6D37-292D-2425-6D07BC5BB7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0378617-D04F-CA89-98EC-CF95638017E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7307ADB-5F9E-AC91-F097-1041374871C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9D49D5-F1CE-4458-AEA8-0C98892F0E6C}" type="datetimeFigureOut">
              <a:rPr kumimoji="1" lang="ja-JP" altLang="en-US" smtClean="0"/>
              <a:t>2022/8/31</a:t>
            </a:fld>
            <a:endParaRPr kumimoji="1" lang="ja-JP" altLang="en-US"/>
          </a:p>
        </p:txBody>
      </p:sp>
      <p:sp>
        <p:nvSpPr>
          <p:cNvPr id="5" name="フッター プレースホルダー 4">
            <a:extLst>
              <a:ext uri="{FF2B5EF4-FFF2-40B4-BE49-F238E27FC236}">
                <a16:creationId xmlns:a16="http://schemas.microsoft.com/office/drawing/2014/main" id="{202161D2-BCD9-2646-28B2-D04CDAF00E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9AA35899-8C00-5C5F-A2C1-5B9753AB82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7D8B7B-FD62-4191-BAD4-F67F79772657}" type="slidenum">
              <a:rPr kumimoji="1" lang="ja-JP" altLang="en-US" smtClean="0"/>
              <a:t>‹#›</a:t>
            </a:fld>
            <a:endParaRPr kumimoji="1" lang="ja-JP" altLang="en-US"/>
          </a:p>
        </p:txBody>
      </p:sp>
    </p:spTree>
    <p:extLst>
      <p:ext uri="{BB962C8B-B14F-4D97-AF65-F5344CB8AC3E}">
        <p14:creationId xmlns:p14="http://schemas.microsoft.com/office/powerpoint/2010/main" val="4013254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jpg"/><Relationship Id="rId7" Type="http://schemas.microsoft.com/office/2007/relationships/hdphoto" Target="../media/hdphoto1.wdp"/><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0D185CA4-B7EE-A58A-1A2D-9D84BDD83631}"/>
              </a:ext>
            </a:extLst>
          </p:cNvPr>
          <p:cNvSpPr txBox="1"/>
          <p:nvPr/>
        </p:nvSpPr>
        <p:spPr>
          <a:xfrm>
            <a:off x="1363133" y="3136665"/>
            <a:ext cx="9465734" cy="923330"/>
          </a:xfrm>
          <a:prstGeom prst="rect">
            <a:avLst/>
          </a:prstGeom>
          <a:noFill/>
        </p:spPr>
        <p:txBody>
          <a:bodyPr wrap="square" rtlCol="0">
            <a:spAutoFit/>
          </a:bodyPr>
          <a:lstStyle/>
          <a:p>
            <a:r>
              <a:rPr lang="ja-JP" altLang="ja-JP" sz="54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アダム家庭にかけた神様の願い</a:t>
            </a:r>
            <a:endParaRPr kumimoji="1" lang="ja-JP" altLang="en-US" sz="5400" dirty="0">
              <a:latin typeface="UD デジタル 教科書体 NK-B" panose="02020700000000000000" pitchFamily="18" charset="-128"/>
              <a:ea typeface="UD デジタル 教科書体 NK-B" panose="02020700000000000000" pitchFamily="18" charset="-128"/>
            </a:endParaRPr>
          </a:p>
        </p:txBody>
      </p:sp>
      <p:sp>
        <p:nvSpPr>
          <p:cNvPr id="3" name="テキスト ボックス 2">
            <a:extLst>
              <a:ext uri="{FF2B5EF4-FFF2-40B4-BE49-F238E27FC236}">
                <a16:creationId xmlns:a16="http://schemas.microsoft.com/office/drawing/2014/main" id="{0E9C812F-25C7-6E7A-B1DE-6D840665A9BE}"/>
              </a:ext>
            </a:extLst>
          </p:cNvPr>
          <p:cNvSpPr txBox="1"/>
          <p:nvPr/>
        </p:nvSpPr>
        <p:spPr>
          <a:xfrm>
            <a:off x="4334934" y="1930400"/>
            <a:ext cx="3979332" cy="1015663"/>
          </a:xfrm>
          <a:prstGeom prst="rect">
            <a:avLst/>
          </a:prstGeom>
          <a:noFill/>
        </p:spPr>
        <p:txBody>
          <a:bodyPr wrap="square" rtlCol="0">
            <a:spAutoFit/>
          </a:bodyPr>
          <a:lstStyle/>
          <a:p>
            <a:r>
              <a:rPr kumimoji="1" lang="ja-JP" altLang="en-US" sz="6000" dirty="0">
                <a:latin typeface="UD デジタル 教科書体 NK-B" panose="02020700000000000000" pitchFamily="18" charset="-128"/>
                <a:ea typeface="UD デジタル 教科書体 NK-B" panose="02020700000000000000" pitchFamily="18" charset="-128"/>
              </a:rPr>
              <a:t>復帰摂理</a:t>
            </a:r>
          </a:p>
        </p:txBody>
      </p:sp>
      <p:sp>
        <p:nvSpPr>
          <p:cNvPr id="4" name="テキスト ボックス 3">
            <a:extLst>
              <a:ext uri="{FF2B5EF4-FFF2-40B4-BE49-F238E27FC236}">
                <a16:creationId xmlns:a16="http://schemas.microsoft.com/office/drawing/2014/main" id="{BA1066F5-BCF4-D1B6-FEF2-028D700A8FCA}"/>
              </a:ext>
            </a:extLst>
          </p:cNvPr>
          <p:cNvSpPr txBox="1"/>
          <p:nvPr/>
        </p:nvSpPr>
        <p:spPr>
          <a:xfrm>
            <a:off x="4489937" y="1712741"/>
            <a:ext cx="3294185" cy="369332"/>
          </a:xfrm>
          <a:prstGeom prst="rect">
            <a:avLst/>
          </a:prstGeom>
          <a:noFill/>
        </p:spPr>
        <p:txBody>
          <a:bodyPr wrap="square" rtlCol="0">
            <a:spAutoFit/>
          </a:bodyPr>
          <a:lstStyle/>
          <a:p>
            <a:r>
              <a:rPr lang="ja-JP" altLang="en-US" dirty="0">
                <a:latin typeface="UD デジタル 教科書体 NK-B" panose="02020700000000000000" pitchFamily="18" charset="-128"/>
                <a:ea typeface="UD デジタル 教科書体 NK-B" panose="02020700000000000000" pitchFamily="18" charset="-128"/>
              </a:rPr>
              <a:t>ふっ　　　　き　　　せつ　　　　り</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
        <p:nvSpPr>
          <p:cNvPr id="5" name="テキスト ボックス 4">
            <a:extLst>
              <a:ext uri="{FF2B5EF4-FFF2-40B4-BE49-F238E27FC236}">
                <a16:creationId xmlns:a16="http://schemas.microsoft.com/office/drawing/2014/main" id="{E82FB3C6-40FC-CB30-6498-8CB5BEB1F34A}"/>
              </a:ext>
            </a:extLst>
          </p:cNvPr>
          <p:cNvSpPr txBox="1"/>
          <p:nvPr/>
        </p:nvSpPr>
        <p:spPr>
          <a:xfrm>
            <a:off x="3493475" y="2913582"/>
            <a:ext cx="6635263" cy="369332"/>
          </a:xfrm>
          <a:prstGeom prst="rect">
            <a:avLst/>
          </a:prstGeom>
          <a:noFill/>
        </p:spPr>
        <p:txBody>
          <a:bodyPr wrap="square" rtlCol="0">
            <a:spAutoFit/>
          </a:bodyPr>
          <a:lstStyle/>
          <a:p>
            <a:r>
              <a:rPr kumimoji="1" lang="ja-JP" altLang="en-US" dirty="0">
                <a:latin typeface="UD デジタル 教科書体 NK-B" panose="02020700000000000000" pitchFamily="18" charset="-128"/>
                <a:ea typeface="UD デジタル 教科書体 NK-B" panose="02020700000000000000" pitchFamily="18" charset="-128"/>
              </a:rPr>
              <a:t>か　　 てい　　　　　　　　　　　　　　　　　　　　　　かみ　　さま　　　　　　　ねが</a:t>
            </a:r>
          </a:p>
        </p:txBody>
      </p:sp>
    </p:spTree>
    <p:extLst>
      <p:ext uri="{BB962C8B-B14F-4D97-AF65-F5344CB8AC3E}">
        <p14:creationId xmlns:p14="http://schemas.microsoft.com/office/powerpoint/2010/main" val="39140410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四角形: 角を丸くする 17">
            <a:extLst>
              <a:ext uri="{FF2B5EF4-FFF2-40B4-BE49-F238E27FC236}">
                <a16:creationId xmlns:a16="http://schemas.microsoft.com/office/drawing/2014/main" id="{BC0E13DF-0EF3-EE3C-2880-5586CE5FEC68}"/>
              </a:ext>
            </a:extLst>
          </p:cNvPr>
          <p:cNvSpPr/>
          <p:nvPr/>
        </p:nvSpPr>
        <p:spPr>
          <a:xfrm>
            <a:off x="5842001" y="2844799"/>
            <a:ext cx="6192540" cy="3877733"/>
          </a:xfrm>
          <a:prstGeom prst="roundRect">
            <a:avLst/>
          </a:prstGeom>
          <a:solidFill>
            <a:srgbClr val="F6C0ED"/>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F9A10DEA-26A6-CBB6-C5B4-61CE704A69C6}"/>
              </a:ext>
            </a:extLst>
          </p:cNvPr>
          <p:cNvSpPr txBox="1"/>
          <p:nvPr/>
        </p:nvSpPr>
        <p:spPr>
          <a:xfrm>
            <a:off x="4134304" y="283203"/>
            <a:ext cx="1156882" cy="523220"/>
          </a:xfrm>
          <a:prstGeom prst="rect">
            <a:avLst/>
          </a:prstGeom>
          <a:noFill/>
        </p:spPr>
        <p:txBody>
          <a:bodyPr wrap="square" rtlCol="0">
            <a:spAutoFit/>
          </a:bodyPr>
          <a:lstStyle/>
          <a:p>
            <a:r>
              <a:rPr kumimoji="1" lang="ja-JP" altLang="en-US" sz="2800" dirty="0">
                <a:latin typeface="UD デジタル 教科書体 NK-B" panose="02020700000000000000" pitchFamily="18" charset="-128"/>
                <a:ea typeface="UD デジタル 教科書体 NK-B" panose="02020700000000000000" pitchFamily="18" charset="-128"/>
              </a:rPr>
              <a:t>神様</a:t>
            </a:r>
          </a:p>
        </p:txBody>
      </p:sp>
      <p:pic>
        <p:nvPicPr>
          <p:cNvPr id="3" name="図 2">
            <a:extLst>
              <a:ext uri="{FF2B5EF4-FFF2-40B4-BE49-F238E27FC236}">
                <a16:creationId xmlns:a16="http://schemas.microsoft.com/office/drawing/2014/main" id="{95267B33-B614-5DBC-7CE2-3E7920CD95BC}"/>
              </a:ext>
            </a:extLst>
          </p:cNvPr>
          <p:cNvPicPr>
            <a:picLocks noChangeAspect="1"/>
          </p:cNvPicPr>
          <p:nvPr/>
        </p:nvPicPr>
        <p:blipFill rotWithShape="1">
          <a:blip r:embed="rId3">
            <a:extLst>
              <a:ext uri="{28A0092B-C50C-407E-A947-70E740481C1C}">
                <a14:useLocalDpi xmlns:a14="http://schemas.microsoft.com/office/drawing/2010/main" val="0"/>
              </a:ext>
            </a:extLst>
          </a:blip>
          <a:srcRect l="6202" r="6740" b="44219"/>
          <a:stretch/>
        </p:blipFill>
        <p:spPr>
          <a:xfrm>
            <a:off x="109185" y="816149"/>
            <a:ext cx="1401117" cy="1183215"/>
          </a:xfrm>
          <a:prstGeom prst="rect">
            <a:avLst/>
          </a:prstGeom>
        </p:spPr>
      </p:pic>
      <p:sp>
        <p:nvSpPr>
          <p:cNvPr id="4" name="矢印: 左カーブ 3">
            <a:extLst>
              <a:ext uri="{FF2B5EF4-FFF2-40B4-BE49-F238E27FC236}">
                <a16:creationId xmlns:a16="http://schemas.microsoft.com/office/drawing/2014/main" id="{75C91FBF-2055-3CBF-8B39-7119F99508CE}"/>
              </a:ext>
            </a:extLst>
          </p:cNvPr>
          <p:cNvSpPr/>
          <p:nvPr/>
        </p:nvSpPr>
        <p:spPr>
          <a:xfrm rot="16200000">
            <a:off x="1772230" y="906881"/>
            <a:ext cx="281515" cy="681789"/>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 name="矢印: 左カーブ 4">
            <a:extLst>
              <a:ext uri="{FF2B5EF4-FFF2-40B4-BE49-F238E27FC236}">
                <a16:creationId xmlns:a16="http://schemas.microsoft.com/office/drawing/2014/main" id="{A031A205-33DA-33BC-80C1-DCB947384C2D}"/>
              </a:ext>
            </a:extLst>
          </p:cNvPr>
          <p:cNvSpPr/>
          <p:nvPr/>
        </p:nvSpPr>
        <p:spPr>
          <a:xfrm rot="5400000">
            <a:off x="1726056" y="1337511"/>
            <a:ext cx="302683" cy="734191"/>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pic>
        <p:nvPicPr>
          <p:cNvPr id="6" name="Picture 2">
            <a:extLst>
              <a:ext uri="{FF2B5EF4-FFF2-40B4-BE49-F238E27FC236}">
                <a16:creationId xmlns:a16="http://schemas.microsoft.com/office/drawing/2014/main" id="{39AEB220-80AA-27F7-2C53-237ADBCCDB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96792" y="807314"/>
            <a:ext cx="1377461" cy="1273149"/>
          </a:xfrm>
          <a:prstGeom prst="rect">
            <a:avLst/>
          </a:prstGeom>
          <a:noFill/>
          <a:extLst>
            <a:ext uri="{909E8E84-426E-40DD-AFC4-6F175D3DCCD1}">
              <a14:hiddenFill xmlns:a14="http://schemas.microsoft.com/office/drawing/2010/main">
                <a:solidFill>
                  <a:srgbClr val="FFFFFF"/>
                </a:solidFill>
              </a14:hiddenFill>
            </a:ext>
          </a:extLst>
        </p:spPr>
      </p:pic>
      <p:pic>
        <p:nvPicPr>
          <p:cNvPr id="7" name="図 6" descr="おもちゃ が含まれている画像&#10;&#10;自動的に生成された説明">
            <a:extLst>
              <a:ext uri="{FF2B5EF4-FFF2-40B4-BE49-F238E27FC236}">
                <a16:creationId xmlns:a16="http://schemas.microsoft.com/office/drawing/2014/main" id="{1733D5AB-2060-B536-37E3-2BB46A2DC8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69229" y="493351"/>
            <a:ext cx="1008074" cy="1871135"/>
          </a:xfrm>
          <a:prstGeom prst="rect">
            <a:avLst/>
          </a:prstGeom>
        </p:spPr>
      </p:pic>
      <p:sp>
        <p:nvSpPr>
          <p:cNvPr id="8" name="矢印: 左カーブ 7">
            <a:extLst>
              <a:ext uri="{FF2B5EF4-FFF2-40B4-BE49-F238E27FC236}">
                <a16:creationId xmlns:a16="http://schemas.microsoft.com/office/drawing/2014/main" id="{DF11EF6B-87B2-2004-8373-429D303B7C0B}"/>
              </a:ext>
            </a:extLst>
          </p:cNvPr>
          <p:cNvSpPr/>
          <p:nvPr/>
        </p:nvSpPr>
        <p:spPr>
          <a:xfrm rot="5400000">
            <a:off x="3297532" y="1346243"/>
            <a:ext cx="300566" cy="71461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矢印: 左カーブ 8">
            <a:extLst>
              <a:ext uri="{FF2B5EF4-FFF2-40B4-BE49-F238E27FC236}">
                <a16:creationId xmlns:a16="http://schemas.microsoft.com/office/drawing/2014/main" id="{C3168A8B-CDB2-5DD1-1182-12C674D5E53C}"/>
              </a:ext>
            </a:extLst>
          </p:cNvPr>
          <p:cNvSpPr/>
          <p:nvPr/>
        </p:nvSpPr>
        <p:spPr>
          <a:xfrm rot="16200000">
            <a:off x="3323466" y="906879"/>
            <a:ext cx="281516" cy="68179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0" name="テキスト ボックス 9">
            <a:extLst>
              <a:ext uri="{FF2B5EF4-FFF2-40B4-BE49-F238E27FC236}">
                <a16:creationId xmlns:a16="http://schemas.microsoft.com/office/drawing/2014/main" id="{DF19751E-913C-C7EB-8EA3-EE3455E3470E}"/>
              </a:ext>
            </a:extLst>
          </p:cNvPr>
          <p:cNvSpPr txBox="1"/>
          <p:nvPr/>
        </p:nvSpPr>
        <p:spPr>
          <a:xfrm>
            <a:off x="299144" y="356147"/>
            <a:ext cx="1150596" cy="523220"/>
          </a:xfrm>
          <a:prstGeom prst="rect">
            <a:avLst/>
          </a:prstGeom>
          <a:noFill/>
        </p:spPr>
        <p:txBody>
          <a:bodyPr wrap="square" rtlCol="0">
            <a:spAutoFit/>
          </a:bodyPr>
          <a:lstStyle/>
          <a:p>
            <a:r>
              <a:rPr lang="ja-JP" altLang="en-US" sz="2800" dirty="0">
                <a:latin typeface="UD デジタル 教科書体 NK-B" panose="02020700000000000000" pitchFamily="18" charset="-128"/>
                <a:ea typeface="UD デジタル 教科書体 NK-B" panose="02020700000000000000" pitchFamily="18" charset="-128"/>
              </a:rPr>
              <a:t>サタン</a:t>
            </a:r>
            <a:endParaRPr kumimoji="1" lang="ja-JP" altLang="en-US" sz="2800" dirty="0">
              <a:latin typeface="UD デジタル 教科書体 NK-B" panose="02020700000000000000" pitchFamily="18" charset="-128"/>
              <a:ea typeface="UD デジタル 教科書体 NK-B" panose="02020700000000000000" pitchFamily="18" charset="-128"/>
            </a:endParaRPr>
          </a:p>
        </p:txBody>
      </p:sp>
      <p:pic>
        <p:nvPicPr>
          <p:cNvPr id="11" name="図 10" descr="おもちゃ が含まれている画像&#10;&#10;自動的に生成された説明">
            <a:extLst>
              <a:ext uri="{FF2B5EF4-FFF2-40B4-BE49-F238E27FC236}">
                <a16:creationId xmlns:a16="http://schemas.microsoft.com/office/drawing/2014/main" id="{37D1180E-CFDD-A6D6-7BE3-47806A849D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64177" y="3132979"/>
            <a:ext cx="1865053" cy="3461815"/>
          </a:xfrm>
          <a:prstGeom prst="rect">
            <a:avLst/>
          </a:prstGeom>
        </p:spPr>
      </p:pic>
      <p:sp>
        <p:nvSpPr>
          <p:cNvPr id="12" name="矢印: 左カーブ 11">
            <a:extLst>
              <a:ext uri="{FF2B5EF4-FFF2-40B4-BE49-F238E27FC236}">
                <a16:creationId xmlns:a16="http://schemas.microsoft.com/office/drawing/2014/main" id="{41FF04A9-B770-B5D8-8B7A-0022240A7B78}"/>
              </a:ext>
            </a:extLst>
          </p:cNvPr>
          <p:cNvSpPr/>
          <p:nvPr/>
        </p:nvSpPr>
        <p:spPr>
          <a:xfrm rot="16200000">
            <a:off x="8411228" y="3526549"/>
            <a:ext cx="809625" cy="186505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矢印: 左カーブ 12">
            <a:extLst>
              <a:ext uri="{FF2B5EF4-FFF2-40B4-BE49-F238E27FC236}">
                <a16:creationId xmlns:a16="http://schemas.microsoft.com/office/drawing/2014/main" id="{2BCEAA8C-4460-5370-35F0-0D3A08ABE7EC}"/>
              </a:ext>
            </a:extLst>
          </p:cNvPr>
          <p:cNvSpPr/>
          <p:nvPr/>
        </p:nvSpPr>
        <p:spPr>
          <a:xfrm rot="5400000">
            <a:off x="8342827" y="4610393"/>
            <a:ext cx="809625" cy="186505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pic>
        <p:nvPicPr>
          <p:cNvPr id="14" name="Picture 2">
            <a:extLst>
              <a:ext uri="{FF2B5EF4-FFF2-40B4-BE49-F238E27FC236}">
                <a16:creationId xmlns:a16="http://schemas.microsoft.com/office/drawing/2014/main" id="{CE2E4CA0-3A99-46F9-AD22-7DAE90A193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52677" y="3834126"/>
            <a:ext cx="2583462" cy="2387822"/>
          </a:xfrm>
          <a:prstGeom prst="rect">
            <a:avLst/>
          </a:prstGeom>
          <a:noFill/>
          <a:extLst>
            <a:ext uri="{909E8E84-426E-40DD-AFC4-6F175D3DCCD1}">
              <a14:hiddenFill xmlns:a14="http://schemas.microsoft.com/office/drawing/2010/main">
                <a:solidFill>
                  <a:srgbClr val="FFFFFF"/>
                </a:solidFill>
              </a14:hiddenFill>
            </a:ext>
          </a:extLst>
        </p:spPr>
      </p:pic>
      <p:sp>
        <p:nvSpPr>
          <p:cNvPr id="15" name="矢印: 下 14">
            <a:extLst>
              <a:ext uri="{FF2B5EF4-FFF2-40B4-BE49-F238E27FC236}">
                <a16:creationId xmlns:a16="http://schemas.microsoft.com/office/drawing/2014/main" id="{5F6F6C63-E6A0-5EC7-96C6-EA53FC66FE5A}"/>
              </a:ext>
            </a:extLst>
          </p:cNvPr>
          <p:cNvSpPr/>
          <p:nvPr/>
        </p:nvSpPr>
        <p:spPr>
          <a:xfrm rot="18865506">
            <a:off x="4920467" y="2205371"/>
            <a:ext cx="1645574" cy="1668463"/>
          </a:xfrm>
          <a:prstGeom prst="downArrow">
            <a:avLst>
              <a:gd name="adj1" fmla="val 38276"/>
              <a:gd name="adj2" fmla="val 482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A0BAFBEE-D532-3E56-0A90-5B4C713B3329}"/>
              </a:ext>
            </a:extLst>
          </p:cNvPr>
          <p:cNvSpPr txBox="1"/>
          <p:nvPr/>
        </p:nvSpPr>
        <p:spPr>
          <a:xfrm>
            <a:off x="10169488" y="3429000"/>
            <a:ext cx="1865053" cy="707886"/>
          </a:xfrm>
          <a:prstGeom prst="rect">
            <a:avLst/>
          </a:prstGeom>
          <a:noFill/>
        </p:spPr>
        <p:txBody>
          <a:bodyPr wrap="square" rtlCol="0">
            <a:spAutoFit/>
          </a:bodyPr>
          <a:lstStyle/>
          <a:p>
            <a:r>
              <a:rPr kumimoji="1" lang="ja-JP" altLang="en-US" sz="4000" dirty="0">
                <a:latin typeface="UD デジタル 教科書体 NK-B" panose="02020700000000000000" pitchFamily="18" charset="-128"/>
                <a:ea typeface="UD デジタル 教科書体 NK-B" panose="02020700000000000000" pitchFamily="18" charset="-128"/>
              </a:rPr>
              <a:t>神様</a:t>
            </a:r>
          </a:p>
        </p:txBody>
      </p:sp>
      <p:sp>
        <p:nvSpPr>
          <p:cNvPr id="17" name="テキスト ボックス 16">
            <a:extLst>
              <a:ext uri="{FF2B5EF4-FFF2-40B4-BE49-F238E27FC236}">
                <a16:creationId xmlns:a16="http://schemas.microsoft.com/office/drawing/2014/main" id="{12193E4A-0951-406B-8763-9A38D61166EE}"/>
              </a:ext>
            </a:extLst>
          </p:cNvPr>
          <p:cNvSpPr txBox="1"/>
          <p:nvPr/>
        </p:nvSpPr>
        <p:spPr>
          <a:xfrm>
            <a:off x="6110513" y="1132411"/>
            <a:ext cx="5656703" cy="1754776"/>
          </a:xfrm>
          <a:prstGeom prst="rect">
            <a:avLst/>
          </a:prstGeom>
          <a:noFill/>
        </p:spPr>
        <p:txBody>
          <a:bodyPr wrap="square" rtlCol="0">
            <a:spAutoFit/>
          </a:bodyPr>
          <a:lstStyle/>
          <a:p>
            <a:pPr>
              <a:lnSpc>
                <a:spcPct val="150000"/>
              </a:lnSpc>
            </a:pPr>
            <a:r>
              <a:rPr lang="ja-JP" altLang="en-US" sz="3200" dirty="0">
                <a:latin typeface="UD デジタル 教科書体 NK-B" panose="02020700000000000000" pitchFamily="18" charset="-128"/>
                <a:ea typeface="UD デジタル 教科書体 NK-B" panose="02020700000000000000" pitchFamily="18" charset="-128"/>
              </a:rPr>
              <a:t>堕落前の状態</a:t>
            </a:r>
            <a:r>
              <a:rPr kumimoji="1" lang="ja-JP" altLang="en-US" sz="3200" dirty="0">
                <a:latin typeface="UD デジタル 教科書体 NK-B" panose="02020700000000000000" pitchFamily="18" charset="-128"/>
                <a:ea typeface="UD デジタル 教科書体 NK-B" panose="02020700000000000000" pitchFamily="18" charset="-128"/>
              </a:rPr>
              <a:t>に戻るには</a:t>
            </a:r>
            <a:r>
              <a:rPr kumimoji="1" lang="en-US" altLang="ja-JP" sz="3200" dirty="0">
                <a:latin typeface="UD デジタル 教科書体 NK-B" panose="02020700000000000000" pitchFamily="18" charset="-128"/>
                <a:ea typeface="UD デジタル 教科書体 NK-B" panose="02020700000000000000" pitchFamily="18" charset="-128"/>
              </a:rPr>
              <a:t>…</a:t>
            </a:r>
          </a:p>
          <a:p>
            <a:pPr>
              <a:lnSpc>
                <a:spcPct val="150000"/>
              </a:lnSpc>
            </a:pPr>
            <a:r>
              <a:rPr lang="ja-JP" altLang="en-US" sz="3200" dirty="0">
                <a:latin typeface="UD デジタル 教科書体 NK-B" panose="02020700000000000000" pitchFamily="18" charset="-128"/>
                <a:ea typeface="UD デジタル 教科書体 NK-B" panose="02020700000000000000" pitchFamily="18" charset="-128"/>
              </a:rPr>
              <a:t>　　　　　　</a:t>
            </a:r>
            <a:r>
              <a:rPr kumimoji="1" lang="ja-JP" altLang="en-US" sz="4400" dirty="0">
                <a:solidFill>
                  <a:srgbClr val="00B050"/>
                </a:solidFill>
                <a:latin typeface="UD デジタル 教科書体 NK-B" panose="02020700000000000000" pitchFamily="18" charset="-128"/>
                <a:ea typeface="UD デジタル 教科書体 NK-B" panose="02020700000000000000" pitchFamily="18" charset="-128"/>
              </a:rPr>
              <a:t>条件</a:t>
            </a:r>
            <a:r>
              <a:rPr kumimoji="1" lang="ja-JP" altLang="en-US" sz="4400" dirty="0">
                <a:latin typeface="UD デジタル 教科書体 NK-B" panose="02020700000000000000" pitchFamily="18" charset="-128"/>
                <a:ea typeface="UD デジタル 教科書体 NK-B" panose="02020700000000000000" pitchFamily="18" charset="-128"/>
              </a:rPr>
              <a:t>が必要</a:t>
            </a:r>
            <a:endParaRPr kumimoji="1" lang="en-US" altLang="ja-JP" sz="8800" dirty="0">
              <a:latin typeface="UD デジタル 教科書体 NK-B" panose="02020700000000000000" pitchFamily="18" charset="-128"/>
              <a:ea typeface="UD デジタル 教科書体 NK-B" panose="02020700000000000000" pitchFamily="18" charset="-128"/>
            </a:endParaRPr>
          </a:p>
        </p:txBody>
      </p:sp>
      <p:sp>
        <p:nvSpPr>
          <p:cNvPr id="19" name="テキスト ボックス 18">
            <a:extLst>
              <a:ext uri="{FF2B5EF4-FFF2-40B4-BE49-F238E27FC236}">
                <a16:creationId xmlns:a16="http://schemas.microsoft.com/office/drawing/2014/main" id="{063DD1E0-3085-68F3-40EA-ED7852D450B2}"/>
              </a:ext>
            </a:extLst>
          </p:cNvPr>
          <p:cNvSpPr txBox="1"/>
          <p:nvPr/>
        </p:nvSpPr>
        <p:spPr>
          <a:xfrm>
            <a:off x="809743" y="3920328"/>
            <a:ext cx="4690091" cy="1323439"/>
          </a:xfrm>
          <a:prstGeom prst="rect">
            <a:avLst/>
          </a:prstGeom>
          <a:noFill/>
        </p:spPr>
        <p:txBody>
          <a:bodyPr wrap="square" rtlCol="0">
            <a:spAutoFit/>
          </a:bodyPr>
          <a:lstStyle/>
          <a:p>
            <a:r>
              <a:rPr kumimoji="1" lang="ja-JP" altLang="en-US" sz="8000" dirty="0">
                <a:solidFill>
                  <a:srgbClr val="00B050"/>
                </a:solidFill>
                <a:latin typeface="UD デジタル 教科書体 NK-B" panose="02020700000000000000" pitchFamily="18" charset="-128"/>
                <a:ea typeface="UD デジタル 教科書体 NK-B" panose="02020700000000000000" pitchFamily="18" charset="-128"/>
              </a:rPr>
              <a:t>蕩減条件</a:t>
            </a:r>
          </a:p>
        </p:txBody>
      </p:sp>
      <p:sp>
        <p:nvSpPr>
          <p:cNvPr id="20" name="テキスト ボックス 19">
            <a:extLst>
              <a:ext uri="{FF2B5EF4-FFF2-40B4-BE49-F238E27FC236}">
                <a16:creationId xmlns:a16="http://schemas.microsoft.com/office/drawing/2014/main" id="{BD47CF62-79F9-7FC2-05E0-85E2AD2E5CD1}"/>
              </a:ext>
            </a:extLst>
          </p:cNvPr>
          <p:cNvSpPr txBox="1"/>
          <p:nvPr/>
        </p:nvSpPr>
        <p:spPr>
          <a:xfrm>
            <a:off x="4167038" y="154179"/>
            <a:ext cx="1617786"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かみ さま</a:t>
            </a:r>
          </a:p>
        </p:txBody>
      </p:sp>
      <p:sp>
        <p:nvSpPr>
          <p:cNvPr id="21" name="テキスト ボックス 20">
            <a:extLst>
              <a:ext uri="{FF2B5EF4-FFF2-40B4-BE49-F238E27FC236}">
                <a16:creationId xmlns:a16="http://schemas.microsoft.com/office/drawing/2014/main" id="{B8C5377A-6B1D-A4C3-37A8-C8F5048D61B8}"/>
              </a:ext>
            </a:extLst>
          </p:cNvPr>
          <p:cNvSpPr txBox="1"/>
          <p:nvPr/>
        </p:nvSpPr>
        <p:spPr>
          <a:xfrm>
            <a:off x="1207504" y="3684629"/>
            <a:ext cx="4377698" cy="369332"/>
          </a:xfrm>
          <a:prstGeom prst="rect">
            <a:avLst/>
          </a:prstGeom>
          <a:noFill/>
        </p:spPr>
        <p:txBody>
          <a:bodyPr wrap="square" rtlCol="0">
            <a:spAutoFit/>
          </a:bodyPr>
          <a:lstStyle/>
          <a:p>
            <a:r>
              <a:rPr lang="ja-JP" altLang="en-US" dirty="0">
                <a:latin typeface="UD デジタル 教科書体 NK-B" panose="02020700000000000000" pitchFamily="18" charset="-128"/>
                <a:ea typeface="UD デジタル 教科書体 NK-B" panose="02020700000000000000" pitchFamily="18" charset="-128"/>
              </a:rPr>
              <a:t>とう　　　　 げん　 　　じょう　　　　　けん　</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
        <p:nvSpPr>
          <p:cNvPr id="22" name="テキスト ボックス 21">
            <a:extLst>
              <a:ext uri="{FF2B5EF4-FFF2-40B4-BE49-F238E27FC236}">
                <a16:creationId xmlns:a16="http://schemas.microsoft.com/office/drawing/2014/main" id="{D395F5CE-0E13-E7EA-5237-9FA7E0F1207F}"/>
              </a:ext>
            </a:extLst>
          </p:cNvPr>
          <p:cNvSpPr txBox="1"/>
          <p:nvPr/>
        </p:nvSpPr>
        <p:spPr>
          <a:xfrm>
            <a:off x="6220773" y="1145349"/>
            <a:ext cx="3331904"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だ　　　らく　 まえ　　　　　　じょう たい　 　　　　　もど</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23" name="テキスト ボックス 22">
            <a:extLst>
              <a:ext uri="{FF2B5EF4-FFF2-40B4-BE49-F238E27FC236}">
                <a16:creationId xmlns:a16="http://schemas.microsoft.com/office/drawing/2014/main" id="{C3070900-142E-FE95-5B8B-69D479F963C5}"/>
              </a:ext>
            </a:extLst>
          </p:cNvPr>
          <p:cNvSpPr txBox="1"/>
          <p:nvPr/>
        </p:nvSpPr>
        <p:spPr>
          <a:xfrm>
            <a:off x="7589716" y="1952717"/>
            <a:ext cx="2949330"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じょう　　　けん　　　　　　　　　ひつ　　　 よう</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24" name="テキスト ボックス 23">
            <a:extLst>
              <a:ext uri="{FF2B5EF4-FFF2-40B4-BE49-F238E27FC236}">
                <a16:creationId xmlns:a16="http://schemas.microsoft.com/office/drawing/2014/main" id="{0E5F2400-CC8A-50DF-90C3-E207B816BAC5}"/>
              </a:ext>
            </a:extLst>
          </p:cNvPr>
          <p:cNvSpPr txBox="1"/>
          <p:nvPr/>
        </p:nvSpPr>
        <p:spPr>
          <a:xfrm>
            <a:off x="10274410" y="3283893"/>
            <a:ext cx="1617786"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かみ 　　さま</a:t>
            </a:r>
          </a:p>
        </p:txBody>
      </p:sp>
    </p:spTree>
    <p:extLst>
      <p:ext uri="{BB962C8B-B14F-4D97-AF65-F5344CB8AC3E}">
        <p14:creationId xmlns:p14="http://schemas.microsoft.com/office/powerpoint/2010/main" val="1772654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2" grpId="0" animBg="1"/>
      <p:bldP spid="13" grpId="0" animBg="1"/>
      <p:bldP spid="15" grpId="0" animBg="1"/>
      <p:bldP spid="16" grpId="0"/>
      <p:bldP spid="17" grpId="0"/>
      <p:bldP spid="19" grpId="0"/>
      <p:bldP spid="21" grpId="0"/>
      <p:bldP spid="22"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38A6311B-D95D-4684-8F96-5CB5D1D0850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6776" r="53194" b="7623"/>
          <a:stretch/>
        </p:blipFill>
        <p:spPr>
          <a:xfrm>
            <a:off x="749905" y="1135399"/>
            <a:ext cx="5833775" cy="4587201"/>
          </a:xfrm>
          <a:prstGeom prst="rect">
            <a:avLst/>
          </a:prstGeom>
        </p:spPr>
      </p:pic>
      <p:pic>
        <p:nvPicPr>
          <p:cNvPr id="3" name="Picture 2">
            <a:extLst>
              <a:ext uri="{FF2B5EF4-FFF2-40B4-BE49-F238E27FC236}">
                <a16:creationId xmlns:a16="http://schemas.microsoft.com/office/drawing/2014/main" id="{B0F34844-A914-1C48-27C5-70BB511BAD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10732" y="-241893"/>
            <a:ext cx="3607678" cy="3572922"/>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505DB8B0-8C05-6CA2-0043-81027D7E10D1}"/>
              </a:ext>
            </a:extLst>
          </p:cNvPr>
          <p:cNvSpPr txBox="1"/>
          <p:nvPr/>
        </p:nvSpPr>
        <p:spPr>
          <a:xfrm>
            <a:off x="6974071" y="2914488"/>
            <a:ext cx="4690091" cy="3463449"/>
          </a:xfrm>
          <a:prstGeom prst="rect">
            <a:avLst/>
          </a:prstGeom>
          <a:noFill/>
        </p:spPr>
        <p:txBody>
          <a:bodyPr wrap="square" rtlCol="0">
            <a:spAutoFit/>
          </a:bodyPr>
          <a:lstStyle/>
          <a:p>
            <a:pPr algn="ctr">
              <a:lnSpc>
                <a:spcPct val="150000"/>
              </a:lnSpc>
            </a:pPr>
            <a:r>
              <a:rPr kumimoji="1" lang="ja-JP" altLang="en-US" sz="6600" dirty="0">
                <a:latin typeface="UD デジタル 教科書体 NK-B" panose="02020700000000000000" pitchFamily="18" charset="-128"/>
                <a:ea typeface="UD デジタル 教科書体 NK-B" panose="02020700000000000000" pitchFamily="18" charset="-128"/>
              </a:rPr>
              <a:t>人間を救う</a:t>
            </a:r>
            <a:r>
              <a:rPr kumimoji="1" lang="ja-JP" altLang="en-US" sz="8800" dirty="0">
                <a:solidFill>
                  <a:srgbClr val="00B050"/>
                </a:solidFill>
                <a:latin typeface="UD デジタル 教科書体 NK-B" panose="02020700000000000000" pitchFamily="18" charset="-128"/>
                <a:ea typeface="UD デジタル 教科書体 NK-B" panose="02020700000000000000" pitchFamily="18" charset="-128"/>
              </a:rPr>
              <a:t>蕩減条件</a:t>
            </a:r>
            <a:endParaRPr kumimoji="1" lang="ja-JP" altLang="en-US" sz="6600" dirty="0">
              <a:solidFill>
                <a:srgbClr val="00B050"/>
              </a:solidFill>
              <a:latin typeface="UD デジタル 教科書体 NK-B" panose="02020700000000000000" pitchFamily="18" charset="-128"/>
              <a:ea typeface="UD デジタル 教科書体 NK-B" panose="02020700000000000000" pitchFamily="18" charset="-128"/>
            </a:endParaRPr>
          </a:p>
        </p:txBody>
      </p:sp>
      <p:sp>
        <p:nvSpPr>
          <p:cNvPr id="5" name="テキスト ボックス 4">
            <a:extLst>
              <a:ext uri="{FF2B5EF4-FFF2-40B4-BE49-F238E27FC236}">
                <a16:creationId xmlns:a16="http://schemas.microsoft.com/office/drawing/2014/main" id="{0700C3BC-8786-2594-3928-7037876BDF61}"/>
              </a:ext>
            </a:extLst>
          </p:cNvPr>
          <p:cNvSpPr txBox="1"/>
          <p:nvPr/>
        </p:nvSpPr>
        <p:spPr>
          <a:xfrm>
            <a:off x="7551408" y="3118338"/>
            <a:ext cx="325726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にん　　　　　　げん　　　　　　　　　　　　　　　すく</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51884FAF-4B1F-0A19-1560-CE21ABFDF89F}"/>
              </a:ext>
            </a:extLst>
          </p:cNvPr>
          <p:cNvSpPr txBox="1"/>
          <p:nvPr/>
        </p:nvSpPr>
        <p:spPr>
          <a:xfrm>
            <a:off x="7410732" y="4669817"/>
            <a:ext cx="4377698" cy="369332"/>
          </a:xfrm>
          <a:prstGeom prst="rect">
            <a:avLst/>
          </a:prstGeom>
          <a:noFill/>
        </p:spPr>
        <p:txBody>
          <a:bodyPr wrap="square" rtlCol="0">
            <a:spAutoFit/>
          </a:bodyPr>
          <a:lstStyle/>
          <a:p>
            <a:r>
              <a:rPr lang="ja-JP" altLang="en-US" dirty="0">
                <a:latin typeface="UD デジタル 教科書体 NK-B" panose="02020700000000000000" pitchFamily="18" charset="-128"/>
                <a:ea typeface="UD デジタル 教科書体 NK-B" panose="02020700000000000000" pitchFamily="18" charset="-128"/>
              </a:rPr>
              <a:t>とう　　　　　 げん　　 　　じょう　　　　　けん　</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1225388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2AC4B45A-FB7C-4067-84C6-46A3DAB2FBF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81" t="7428" r="493" b="13333"/>
          <a:stretch/>
        </p:blipFill>
        <p:spPr>
          <a:xfrm>
            <a:off x="-104503" y="0"/>
            <a:ext cx="12296503" cy="6866347"/>
          </a:xfrm>
          <a:prstGeom prst="rect">
            <a:avLst/>
          </a:prstGeom>
        </p:spPr>
      </p:pic>
      <p:sp>
        <p:nvSpPr>
          <p:cNvPr id="3" name="テキスト ボックス 2">
            <a:extLst>
              <a:ext uri="{FF2B5EF4-FFF2-40B4-BE49-F238E27FC236}">
                <a16:creationId xmlns:a16="http://schemas.microsoft.com/office/drawing/2014/main" id="{C9B93588-590D-2363-014B-B9F8F08F91CB}"/>
              </a:ext>
            </a:extLst>
          </p:cNvPr>
          <p:cNvSpPr txBox="1"/>
          <p:nvPr/>
        </p:nvSpPr>
        <p:spPr>
          <a:xfrm>
            <a:off x="507274" y="365759"/>
            <a:ext cx="5536474" cy="769441"/>
          </a:xfrm>
          <a:prstGeom prst="rect">
            <a:avLst/>
          </a:prstGeom>
          <a:noFill/>
        </p:spPr>
        <p:txBody>
          <a:bodyPr wrap="square" rtlCol="0">
            <a:spAutoFit/>
          </a:bodyPr>
          <a:lstStyle/>
          <a:p>
            <a:r>
              <a:rPr kumimoji="1" lang="ja-JP" altLang="en-US" sz="4400" dirty="0">
                <a:latin typeface="UD デジタル 教科書体 NK-B" panose="02020700000000000000" pitchFamily="18" charset="-128"/>
                <a:ea typeface="UD デジタル 教科書体 NK-B" panose="02020700000000000000" pitchFamily="18" charset="-128"/>
              </a:rPr>
              <a:t>カインとアベルの物語</a:t>
            </a:r>
          </a:p>
        </p:txBody>
      </p:sp>
      <p:sp>
        <p:nvSpPr>
          <p:cNvPr id="4" name="テキスト ボックス 3">
            <a:extLst>
              <a:ext uri="{FF2B5EF4-FFF2-40B4-BE49-F238E27FC236}">
                <a16:creationId xmlns:a16="http://schemas.microsoft.com/office/drawing/2014/main" id="{4CD41A39-DF5C-E52E-75E1-9C7F35CA5A9A}"/>
              </a:ext>
            </a:extLst>
          </p:cNvPr>
          <p:cNvSpPr txBox="1"/>
          <p:nvPr/>
        </p:nvSpPr>
        <p:spPr>
          <a:xfrm>
            <a:off x="4618919" y="204539"/>
            <a:ext cx="1359850"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もの 　がたり　</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1899196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815F467D-661E-2FD2-454A-D3D06AD161C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4272" t="40713" r="60584" b="32734"/>
          <a:stretch/>
        </p:blipFill>
        <p:spPr>
          <a:xfrm>
            <a:off x="4945714" y="2056713"/>
            <a:ext cx="2231569" cy="2590002"/>
          </a:xfrm>
          <a:prstGeom prst="rect">
            <a:avLst/>
          </a:prstGeom>
        </p:spPr>
      </p:pic>
      <p:sp>
        <p:nvSpPr>
          <p:cNvPr id="5" name="矢印: 左カーブ 4">
            <a:extLst>
              <a:ext uri="{FF2B5EF4-FFF2-40B4-BE49-F238E27FC236}">
                <a16:creationId xmlns:a16="http://schemas.microsoft.com/office/drawing/2014/main" id="{F54C1F27-6AF1-721B-B0A6-6022759C7753}"/>
              </a:ext>
            </a:extLst>
          </p:cNvPr>
          <p:cNvSpPr/>
          <p:nvPr/>
        </p:nvSpPr>
        <p:spPr>
          <a:xfrm rot="16200000">
            <a:off x="8181035" y="1993026"/>
            <a:ext cx="809625" cy="186505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 name="矢印: 左カーブ 5">
            <a:extLst>
              <a:ext uri="{FF2B5EF4-FFF2-40B4-BE49-F238E27FC236}">
                <a16:creationId xmlns:a16="http://schemas.microsoft.com/office/drawing/2014/main" id="{E158486F-1E5B-F8D7-D70C-04992DC69EA7}"/>
              </a:ext>
            </a:extLst>
          </p:cNvPr>
          <p:cNvSpPr/>
          <p:nvPr/>
        </p:nvSpPr>
        <p:spPr>
          <a:xfrm rot="5400000">
            <a:off x="8124096" y="3198758"/>
            <a:ext cx="809625" cy="186505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 name="矢印: 左カーブ 7">
            <a:extLst>
              <a:ext uri="{FF2B5EF4-FFF2-40B4-BE49-F238E27FC236}">
                <a16:creationId xmlns:a16="http://schemas.microsoft.com/office/drawing/2014/main" id="{E83F6E22-2B37-6FFD-C1D1-79F09E037A8A}"/>
              </a:ext>
            </a:extLst>
          </p:cNvPr>
          <p:cNvSpPr/>
          <p:nvPr/>
        </p:nvSpPr>
        <p:spPr>
          <a:xfrm rot="16200000">
            <a:off x="3132338" y="2014375"/>
            <a:ext cx="809625" cy="186505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矢印: 左カーブ 8">
            <a:extLst>
              <a:ext uri="{FF2B5EF4-FFF2-40B4-BE49-F238E27FC236}">
                <a16:creationId xmlns:a16="http://schemas.microsoft.com/office/drawing/2014/main" id="{EE4E3CBA-37A9-432C-7DAD-E162792B5BE4}"/>
              </a:ext>
            </a:extLst>
          </p:cNvPr>
          <p:cNvSpPr/>
          <p:nvPr/>
        </p:nvSpPr>
        <p:spPr>
          <a:xfrm rot="5400000">
            <a:off x="3058246" y="3306415"/>
            <a:ext cx="809625" cy="186505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pic>
        <p:nvPicPr>
          <p:cNvPr id="11" name="図 10">
            <a:extLst>
              <a:ext uri="{FF2B5EF4-FFF2-40B4-BE49-F238E27FC236}">
                <a16:creationId xmlns:a16="http://schemas.microsoft.com/office/drawing/2014/main" id="{5A3611F1-E7D4-FDB7-DBD6-834ED776F02F}"/>
              </a:ext>
            </a:extLst>
          </p:cNvPr>
          <p:cNvPicPr>
            <a:picLocks noChangeAspect="1"/>
          </p:cNvPicPr>
          <p:nvPr/>
        </p:nvPicPr>
        <p:blipFill rotWithShape="1">
          <a:blip r:embed="rId4">
            <a:extLst>
              <a:ext uri="{28A0092B-C50C-407E-A947-70E740481C1C}">
                <a14:useLocalDpi xmlns:a14="http://schemas.microsoft.com/office/drawing/2010/main" val="0"/>
              </a:ext>
            </a:extLst>
          </a:blip>
          <a:srcRect l="6202" r="6740" b="44219"/>
          <a:stretch/>
        </p:blipFill>
        <p:spPr>
          <a:xfrm>
            <a:off x="21159" y="2167333"/>
            <a:ext cx="2804997" cy="2368763"/>
          </a:xfrm>
          <a:prstGeom prst="rect">
            <a:avLst/>
          </a:prstGeom>
        </p:spPr>
      </p:pic>
      <p:sp>
        <p:nvSpPr>
          <p:cNvPr id="12" name="テキスト ボックス 11">
            <a:extLst>
              <a:ext uri="{FF2B5EF4-FFF2-40B4-BE49-F238E27FC236}">
                <a16:creationId xmlns:a16="http://schemas.microsoft.com/office/drawing/2014/main" id="{8D0F7770-6511-E394-5365-5DFF07E0B052}"/>
              </a:ext>
            </a:extLst>
          </p:cNvPr>
          <p:cNvSpPr txBox="1"/>
          <p:nvPr/>
        </p:nvSpPr>
        <p:spPr>
          <a:xfrm>
            <a:off x="2129179" y="5018508"/>
            <a:ext cx="2804998" cy="584775"/>
          </a:xfrm>
          <a:prstGeom prst="rect">
            <a:avLst/>
          </a:prstGeom>
          <a:noFill/>
        </p:spPr>
        <p:txBody>
          <a:bodyPr wrap="square" rtlCol="0">
            <a:spAutoFit/>
          </a:bodyPr>
          <a:lstStyle/>
          <a:p>
            <a:r>
              <a:rPr lang="ja-JP" altLang="en-US" sz="3200" dirty="0">
                <a:solidFill>
                  <a:srgbClr val="FF0000"/>
                </a:solidFill>
                <a:latin typeface="UD デジタル 教科書体 NK-B" panose="02020700000000000000" pitchFamily="18" charset="-128"/>
                <a:ea typeface="UD デジタル 教科書体 NK-B" panose="02020700000000000000" pitchFamily="18" charset="-128"/>
              </a:rPr>
              <a:t>サタンとも関係</a:t>
            </a:r>
            <a:endParaRPr kumimoji="1" lang="ja-JP" altLang="en-US" sz="3200" dirty="0">
              <a:solidFill>
                <a:srgbClr val="FF0000"/>
              </a:solidFill>
              <a:latin typeface="UD デジタル 教科書体 NK-B" panose="02020700000000000000" pitchFamily="18" charset="-128"/>
              <a:ea typeface="UD デジタル 教科書体 NK-B" panose="02020700000000000000" pitchFamily="18" charset="-128"/>
            </a:endParaRPr>
          </a:p>
        </p:txBody>
      </p:sp>
      <p:pic>
        <p:nvPicPr>
          <p:cNvPr id="13" name="Picture 2">
            <a:extLst>
              <a:ext uri="{FF2B5EF4-FFF2-40B4-BE49-F238E27FC236}">
                <a16:creationId xmlns:a16="http://schemas.microsoft.com/office/drawing/2014/main" id="{B9A3EC16-0D4C-6681-E372-DD05C9B565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19947" y="1705333"/>
            <a:ext cx="3119240" cy="3089190"/>
          </a:xfrm>
          <a:prstGeom prst="rect">
            <a:avLst/>
          </a:prstGeom>
          <a:noFill/>
          <a:extLst>
            <a:ext uri="{909E8E84-426E-40DD-AFC4-6F175D3DCCD1}">
              <a14:hiddenFill xmlns:a14="http://schemas.microsoft.com/office/drawing/2010/main">
                <a:solidFill>
                  <a:srgbClr val="FFFFFF"/>
                </a:solidFill>
              </a14:hiddenFill>
            </a:ext>
          </a:extLst>
        </p:spPr>
      </p:pic>
      <p:sp>
        <p:nvSpPr>
          <p:cNvPr id="14" name="吹き出し: 角を丸めた四角形 13">
            <a:extLst>
              <a:ext uri="{FF2B5EF4-FFF2-40B4-BE49-F238E27FC236}">
                <a16:creationId xmlns:a16="http://schemas.microsoft.com/office/drawing/2014/main" id="{61712157-8FAC-7A9F-21BB-5DDAD67E165A}"/>
              </a:ext>
            </a:extLst>
          </p:cNvPr>
          <p:cNvSpPr/>
          <p:nvPr/>
        </p:nvSpPr>
        <p:spPr>
          <a:xfrm>
            <a:off x="1002756" y="340062"/>
            <a:ext cx="4114800" cy="1340862"/>
          </a:xfrm>
          <a:prstGeom prst="wedgeRoundRectCallout">
            <a:avLst>
              <a:gd name="adj1" fmla="val -38682"/>
              <a:gd name="adj2" fmla="val 84907"/>
              <a:gd name="adj3" fmla="val 16667"/>
            </a:avLst>
          </a:prstGeom>
          <a:solidFill>
            <a:schemeClr val="bg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solidFill>
                  <a:schemeClr val="tx1"/>
                </a:solidFill>
                <a:latin typeface="UD デジタル 教科書体 NK-B" panose="02020700000000000000" pitchFamily="18" charset="-128"/>
                <a:ea typeface="UD デジタル 教科書体 NK-B" panose="02020700000000000000" pitchFamily="18" charset="-128"/>
              </a:rPr>
              <a:t>私もアダムの親だ！</a:t>
            </a:r>
            <a:endParaRPr kumimoji="1" lang="ja-JP" altLang="en-US" sz="3200" dirty="0">
              <a:solidFill>
                <a:schemeClr val="tx1"/>
              </a:solidFill>
              <a:latin typeface="UD デジタル 教科書体 NK-B" panose="02020700000000000000" pitchFamily="18" charset="-128"/>
              <a:ea typeface="UD デジタル 教科書体 NK-B" panose="02020700000000000000" pitchFamily="18" charset="-128"/>
            </a:endParaRPr>
          </a:p>
        </p:txBody>
      </p:sp>
      <p:sp>
        <p:nvSpPr>
          <p:cNvPr id="15" name="吹き出し: 角を丸めた四角形 14">
            <a:extLst>
              <a:ext uri="{FF2B5EF4-FFF2-40B4-BE49-F238E27FC236}">
                <a16:creationId xmlns:a16="http://schemas.microsoft.com/office/drawing/2014/main" id="{760937F8-AEBB-6598-86B3-AAF48A6E44A9}"/>
              </a:ext>
            </a:extLst>
          </p:cNvPr>
          <p:cNvSpPr/>
          <p:nvPr/>
        </p:nvSpPr>
        <p:spPr>
          <a:xfrm>
            <a:off x="7404035" y="340062"/>
            <a:ext cx="4114800" cy="1340862"/>
          </a:xfrm>
          <a:prstGeom prst="wedgeRoundRectCallout">
            <a:avLst>
              <a:gd name="adj1" fmla="val 32747"/>
              <a:gd name="adj2" fmla="val 88804"/>
              <a:gd name="adj3" fmla="val 16667"/>
            </a:avLst>
          </a:prstGeom>
          <a:solidFill>
            <a:schemeClr val="bg1"/>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a:solidFill>
                  <a:schemeClr val="tx1"/>
                </a:solidFill>
                <a:latin typeface="UD デジタル 教科書体 NK-B" panose="02020700000000000000" pitchFamily="18" charset="-128"/>
                <a:ea typeface="UD デジタル 教科書体 NK-B" panose="02020700000000000000" pitchFamily="18" charset="-128"/>
              </a:rPr>
              <a:t>アダムを救いたい！</a:t>
            </a:r>
          </a:p>
        </p:txBody>
      </p:sp>
      <p:sp>
        <p:nvSpPr>
          <p:cNvPr id="2" name="テキスト ボックス 1">
            <a:extLst>
              <a:ext uri="{FF2B5EF4-FFF2-40B4-BE49-F238E27FC236}">
                <a16:creationId xmlns:a16="http://schemas.microsoft.com/office/drawing/2014/main" id="{DD3D41D8-4F28-492A-CBEC-79E73A90F791}"/>
              </a:ext>
            </a:extLst>
          </p:cNvPr>
          <p:cNvSpPr txBox="1"/>
          <p:nvPr/>
        </p:nvSpPr>
        <p:spPr>
          <a:xfrm>
            <a:off x="1341596" y="590924"/>
            <a:ext cx="437769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わたし　　　　　　　　　　　　　　　　　　　　　　おや　</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3" name="テキスト ボックス 2">
            <a:extLst>
              <a:ext uri="{FF2B5EF4-FFF2-40B4-BE49-F238E27FC236}">
                <a16:creationId xmlns:a16="http://schemas.microsoft.com/office/drawing/2014/main" id="{359FB473-F6A4-93E6-387F-BB8A69A2826B}"/>
              </a:ext>
            </a:extLst>
          </p:cNvPr>
          <p:cNvSpPr txBox="1"/>
          <p:nvPr/>
        </p:nvSpPr>
        <p:spPr>
          <a:xfrm>
            <a:off x="9289842" y="579201"/>
            <a:ext cx="698219"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すく　</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61EB3706-A605-F4FD-6683-41B2F18AF12D}"/>
              </a:ext>
            </a:extLst>
          </p:cNvPr>
          <p:cNvSpPr txBox="1"/>
          <p:nvPr/>
        </p:nvSpPr>
        <p:spPr>
          <a:xfrm>
            <a:off x="3908004" y="4850309"/>
            <a:ext cx="1014450"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かん　 けい　</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C39FEE11-0FC3-7E74-F2E6-32F1C16BBDBB}"/>
              </a:ext>
            </a:extLst>
          </p:cNvPr>
          <p:cNvSpPr txBox="1"/>
          <p:nvPr/>
        </p:nvSpPr>
        <p:spPr>
          <a:xfrm>
            <a:off x="5238713" y="4704295"/>
            <a:ext cx="1938570" cy="769441"/>
          </a:xfrm>
          <a:prstGeom prst="rect">
            <a:avLst/>
          </a:prstGeom>
          <a:noFill/>
        </p:spPr>
        <p:txBody>
          <a:bodyPr wrap="square" rtlCol="0">
            <a:spAutoFit/>
          </a:bodyPr>
          <a:lstStyle/>
          <a:p>
            <a:r>
              <a:rPr lang="ja-JP" altLang="en-US" sz="4400" dirty="0">
                <a:latin typeface="UD デジタル 教科書体 NK-B" panose="02020700000000000000" pitchFamily="18" charset="-128"/>
                <a:ea typeface="UD デジタル 教科書体 NK-B" panose="02020700000000000000" pitchFamily="18" charset="-128"/>
              </a:rPr>
              <a:t>アダム</a:t>
            </a:r>
            <a:endParaRPr kumimoji="1" lang="ja-JP" altLang="en-US" sz="4400" dirty="0">
              <a:latin typeface="UD デジタル 教科書体 NK-B" panose="02020700000000000000" pitchFamily="18" charset="-128"/>
              <a:ea typeface="UD デジタル 教科書体 NK-B" panose="02020700000000000000" pitchFamily="18" charset="-128"/>
            </a:endParaRPr>
          </a:p>
        </p:txBody>
      </p:sp>
      <p:sp>
        <p:nvSpPr>
          <p:cNvPr id="16" name="テキスト ボックス 15">
            <a:extLst>
              <a:ext uri="{FF2B5EF4-FFF2-40B4-BE49-F238E27FC236}">
                <a16:creationId xmlns:a16="http://schemas.microsoft.com/office/drawing/2014/main" id="{ABB1C500-5234-4EA2-56B6-59962C2760F8}"/>
              </a:ext>
            </a:extLst>
          </p:cNvPr>
          <p:cNvSpPr txBox="1"/>
          <p:nvPr/>
        </p:nvSpPr>
        <p:spPr>
          <a:xfrm>
            <a:off x="600255" y="4704295"/>
            <a:ext cx="1890908" cy="769441"/>
          </a:xfrm>
          <a:prstGeom prst="rect">
            <a:avLst/>
          </a:prstGeom>
          <a:noFill/>
        </p:spPr>
        <p:txBody>
          <a:bodyPr wrap="square" rtlCol="0">
            <a:spAutoFit/>
          </a:bodyPr>
          <a:lstStyle/>
          <a:p>
            <a:r>
              <a:rPr lang="ja-JP" altLang="en-US" sz="4400" dirty="0">
                <a:latin typeface="UD デジタル 教科書体 NK-B" panose="02020700000000000000" pitchFamily="18" charset="-128"/>
                <a:ea typeface="UD デジタル 教科書体 NK-B" panose="02020700000000000000" pitchFamily="18" charset="-128"/>
              </a:rPr>
              <a:t>サタン</a:t>
            </a:r>
            <a:endParaRPr kumimoji="1" lang="ja-JP" altLang="en-US" sz="4400" dirty="0">
              <a:latin typeface="UD デジタル 教科書体 NK-B" panose="02020700000000000000" pitchFamily="18" charset="-128"/>
              <a:ea typeface="UD デジタル 教科書体 NK-B" panose="02020700000000000000" pitchFamily="18" charset="-128"/>
            </a:endParaRPr>
          </a:p>
        </p:txBody>
      </p:sp>
      <p:sp>
        <p:nvSpPr>
          <p:cNvPr id="17" name="テキスト ボックス 16">
            <a:extLst>
              <a:ext uri="{FF2B5EF4-FFF2-40B4-BE49-F238E27FC236}">
                <a16:creationId xmlns:a16="http://schemas.microsoft.com/office/drawing/2014/main" id="{235A14DC-205A-9DF7-ED3B-F5D1FAD89725}"/>
              </a:ext>
            </a:extLst>
          </p:cNvPr>
          <p:cNvSpPr txBox="1"/>
          <p:nvPr/>
        </p:nvSpPr>
        <p:spPr>
          <a:xfrm>
            <a:off x="10407262" y="4818932"/>
            <a:ext cx="1655699" cy="769441"/>
          </a:xfrm>
          <a:prstGeom prst="rect">
            <a:avLst/>
          </a:prstGeom>
          <a:noFill/>
        </p:spPr>
        <p:txBody>
          <a:bodyPr wrap="square" rtlCol="0">
            <a:spAutoFit/>
          </a:bodyPr>
          <a:lstStyle/>
          <a:p>
            <a:r>
              <a:rPr kumimoji="1" lang="ja-JP" altLang="en-US" sz="4400" dirty="0">
                <a:latin typeface="UD デジタル 教科書体 NK-B" panose="02020700000000000000" pitchFamily="18" charset="-128"/>
                <a:ea typeface="UD デジタル 教科書体 NK-B" panose="02020700000000000000" pitchFamily="18" charset="-128"/>
              </a:rPr>
              <a:t>神様</a:t>
            </a:r>
          </a:p>
        </p:txBody>
      </p:sp>
      <p:sp>
        <p:nvSpPr>
          <p:cNvPr id="18" name="テキスト ボックス 17">
            <a:extLst>
              <a:ext uri="{FF2B5EF4-FFF2-40B4-BE49-F238E27FC236}">
                <a16:creationId xmlns:a16="http://schemas.microsoft.com/office/drawing/2014/main" id="{7213AB91-2211-C216-4112-7702DBE468A8}"/>
              </a:ext>
            </a:extLst>
          </p:cNvPr>
          <p:cNvSpPr txBox="1"/>
          <p:nvPr/>
        </p:nvSpPr>
        <p:spPr>
          <a:xfrm>
            <a:off x="10509082" y="4679469"/>
            <a:ext cx="1428612"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かみ　　 　さま　</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031040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4E137CCB-E103-DC74-2C86-355A0F7E568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4272" t="40713" r="60584" b="32734"/>
          <a:stretch/>
        </p:blipFill>
        <p:spPr>
          <a:xfrm>
            <a:off x="4980215" y="491290"/>
            <a:ext cx="2231569" cy="2590002"/>
          </a:xfrm>
          <a:prstGeom prst="rect">
            <a:avLst/>
          </a:prstGeom>
        </p:spPr>
      </p:pic>
      <p:sp>
        <p:nvSpPr>
          <p:cNvPr id="3" name="矢印: 右 2">
            <a:extLst>
              <a:ext uri="{FF2B5EF4-FFF2-40B4-BE49-F238E27FC236}">
                <a16:creationId xmlns:a16="http://schemas.microsoft.com/office/drawing/2014/main" id="{940A519F-9FDC-ECA6-0B60-740CCC330D1A}"/>
              </a:ext>
            </a:extLst>
          </p:cNvPr>
          <p:cNvSpPr/>
          <p:nvPr/>
        </p:nvSpPr>
        <p:spPr>
          <a:xfrm rot="7578066">
            <a:off x="3653617" y="3307304"/>
            <a:ext cx="1480207" cy="9666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矢印: 右 3">
            <a:extLst>
              <a:ext uri="{FF2B5EF4-FFF2-40B4-BE49-F238E27FC236}">
                <a16:creationId xmlns:a16="http://schemas.microsoft.com/office/drawing/2014/main" id="{5262759B-2CBA-6207-0801-FB7F85DF1C59}"/>
              </a:ext>
            </a:extLst>
          </p:cNvPr>
          <p:cNvSpPr/>
          <p:nvPr/>
        </p:nvSpPr>
        <p:spPr>
          <a:xfrm rot="3139677">
            <a:off x="7074323" y="3393937"/>
            <a:ext cx="1547341" cy="9666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a:extLst>
              <a:ext uri="{FF2B5EF4-FFF2-40B4-BE49-F238E27FC236}">
                <a16:creationId xmlns:a16="http://schemas.microsoft.com/office/drawing/2014/main" id="{A7F47093-DE04-D50C-65AC-4F4B5C02DED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012" t="33356" r="70589" b="38906"/>
          <a:stretch/>
        </p:blipFill>
        <p:spPr>
          <a:xfrm>
            <a:off x="1204480" y="2908025"/>
            <a:ext cx="2284141" cy="2695941"/>
          </a:xfrm>
          <a:prstGeom prst="rect">
            <a:avLst/>
          </a:prstGeom>
        </p:spPr>
      </p:pic>
      <p:pic>
        <p:nvPicPr>
          <p:cNvPr id="6" name="図 5">
            <a:extLst>
              <a:ext uri="{FF2B5EF4-FFF2-40B4-BE49-F238E27FC236}">
                <a16:creationId xmlns:a16="http://schemas.microsoft.com/office/drawing/2014/main" id="{D28DE62B-F92D-494F-C5FE-6F8FF847D49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8854" t="35317" r="9575" b="43730"/>
          <a:stretch/>
        </p:blipFill>
        <p:spPr>
          <a:xfrm>
            <a:off x="8869595" y="2940974"/>
            <a:ext cx="2231511" cy="2819819"/>
          </a:xfrm>
          <a:prstGeom prst="rect">
            <a:avLst/>
          </a:prstGeom>
        </p:spPr>
      </p:pic>
      <p:sp>
        <p:nvSpPr>
          <p:cNvPr id="7" name="テキスト ボックス 6">
            <a:extLst>
              <a:ext uri="{FF2B5EF4-FFF2-40B4-BE49-F238E27FC236}">
                <a16:creationId xmlns:a16="http://schemas.microsoft.com/office/drawing/2014/main" id="{0A5725CC-8C82-5FB9-6D5D-131FA3F844C3}"/>
              </a:ext>
            </a:extLst>
          </p:cNvPr>
          <p:cNvSpPr txBox="1"/>
          <p:nvPr/>
        </p:nvSpPr>
        <p:spPr>
          <a:xfrm>
            <a:off x="9245908" y="5779680"/>
            <a:ext cx="1883229" cy="769441"/>
          </a:xfrm>
          <a:prstGeom prst="rect">
            <a:avLst/>
          </a:prstGeom>
          <a:noFill/>
        </p:spPr>
        <p:txBody>
          <a:bodyPr wrap="square" rtlCol="0">
            <a:spAutoFit/>
          </a:bodyPr>
          <a:lstStyle/>
          <a:p>
            <a:r>
              <a:rPr kumimoji="1" lang="ja-JP" altLang="en-US" sz="4400" dirty="0">
                <a:latin typeface="UD デジタル 教科書体 NK-B" panose="02020700000000000000" pitchFamily="18" charset="-128"/>
                <a:ea typeface="UD デジタル 教科書体 NK-B" panose="02020700000000000000" pitchFamily="18" charset="-128"/>
              </a:rPr>
              <a:t>アベル</a:t>
            </a:r>
          </a:p>
        </p:txBody>
      </p:sp>
      <p:sp>
        <p:nvSpPr>
          <p:cNvPr id="8" name="テキスト ボックス 7">
            <a:extLst>
              <a:ext uri="{FF2B5EF4-FFF2-40B4-BE49-F238E27FC236}">
                <a16:creationId xmlns:a16="http://schemas.microsoft.com/office/drawing/2014/main" id="{C5F80C4E-8D20-5486-AC0C-BE3B71B999E5}"/>
              </a:ext>
            </a:extLst>
          </p:cNvPr>
          <p:cNvSpPr txBox="1"/>
          <p:nvPr/>
        </p:nvSpPr>
        <p:spPr>
          <a:xfrm>
            <a:off x="1545182" y="5697089"/>
            <a:ext cx="1655367" cy="769441"/>
          </a:xfrm>
          <a:prstGeom prst="rect">
            <a:avLst/>
          </a:prstGeom>
          <a:noFill/>
        </p:spPr>
        <p:txBody>
          <a:bodyPr wrap="square" rtlCol="0">
            <a:spAutoFit/>
          </a:bodyPr>
          <a:lstStyle/>
          <a:p>
            <a:r>
              <a:rPr kumimoji="1" lang="ja-JP" altLang="en-US" sz="4400" dirty="0">
                <a:latin typeface="UD デジタル 教科書体 NK-B" panose="02020700000000000000" pitchFamily="18" charset="-128"/>
                <a:ea typeface="UD デジタル 教科書体 NK-B" panose="02020700000000000000" pitchFamily="18" charset="-128"/>
              </a:rPr>
              <a:t>カイン</a:t>
            </a:r>
          </a:p>
        </p:txBody>
      </p:sp>
      <p:sp>
        <p:nvSpPr>
          <p:cNvPr id="9" name="テキスト ボックス 8">
            <a:extLst>
              <a:ext uri="{FF2B5EF4-FFF2-40B4-BE49-F238E27FC236}">
                <a16:creationId xmlns:a16="http://schemas.microsoft.com/office/drawing/2014/main" id="{02C30167-4AB3-172B-46FE-D5881858E245}"/>
              </a:ext>
            </a:extLst>
          </p:cNvPr>
          <p:cNvSpPr txBox="1"/>
          <p:nvPr/>
        </p:nvSpPr>
        <p:spPr>
          <a:xfrm>
            <a:off x="10503876" y="1262062"/>
            <a:ext cx="1639675" cy="769441"/>
          </a:xfrm>
          <a:prstGeom prst="rect">
            <a:avLst/>
          </a:prstGeom>
          <a:noFill/>
        </p:spPr>
        <p:txBody>
          <a:bodyPr wrap="square" rtlCol="0">
            <a:spAutoFit/>
          </a:bodyPr>
          <a:lstStyle/>
          <a:p>
            <a:r>
              <a:rPr kumimoji="1" lang="ja-JP" altLang="en-US" sz="4400" dirty="0">
                <a:latin typeface="UD デジタル 教科書体 NK-B" panose="02020700000000000000" pitchFamily="18" charset="-128"/>
                <a:ea typeface="UD デジタル 教科書体 NK-B" panose="02020700000000000000" pitchFamily="18" charset="-128"/>
              </a:rPr>
              <a:t>神側</a:t>
            </a:r>
          </a:p>
        </p:txBody>
      </p:sp>
      <p:pic>
        <p:nvPicPr>
          <p:cNvPr id="10" name="Picture 2">
            <a:extLst>
              <a:ext uri="{FF2B5EF4-FFF2-40B4-BE49-F238E27FC236}">
                <a16:creationId xmlns:a16="http://schemas.microsoft.com/office/drawing/2014/main" id="{3BD1B672-DE69-374A-F518-00946D09B5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45460" y="1839221"/>
            <a:ext cx="2111292" cy="1951409"/>
          </a:xfrm>
          <a:prstGeom prst="rect">
            <a:avLst/>
          </a:prstGeom>
          <a:noFill/>
          <a:extLst>
            <a:ext uri="{909E8E84-426E-40DD-AFC4-6F175D3DCCD1}">
              <a14:hiddenFill xmlns:a14="http://schemas.microsoft.com/office/drawing/2010/main">
                <a:solidFill>
                  <a:srgbClr val="FFFFFF"/>
                </a:solidFill>
              </a14:hiddenFill>
            </a:ext>
          </a:extLst>
        </p:spPr>
      </p:pic>
      <p:pic>
        <p:nvPicPr>
          <p:cNvPr id="11" name="図 10">
            <a:extLst>
              <a:ext uri="{FF2B5EF4-FFF2-40B4-BE49-F238E27FC236}">
                <a16:creationId xmlns:a16="http://schemas.microsoft.com/office/drawing/2014/main" id="{941CF079-5E37-5927-D744-85AD019F4358}"/>
              </a:ext>
            </a:extLst>
          </p:cNvPr>
          <p:cNvPicPr>
            <a:picLocks noChangeAspect="1"/>
          </p:cNvPicPr>
          <p:nvPr/>
        </p:nvPicPr>
        <p:blipFill rotWithShape="1">
          <a:blip r:embed="rId6">
            <a:extLst>
              <a:ext uri="{28A0092B-C50C-407E-A947-70E740481C1C}">
                <a14:useLocalDpi xmlns:a14="http://schemas.microsoft.com/office/drawing/2010/main" val="0"/>
              </a:ext>
            </a:extLst>
          </a:blip>
          <a:srcRect l="6202" r="6740" b="44219"/>
          <a:stretch/>
        </p:blipFill>
        <p:spPr>
          <a:xfrm>
            <a:off x="268788" y="2237137"/>
            <a:ext cx="1674404" cy="1341776"/>
          </a:xfrm>
          <a:prstGeom prst="rect">
            <a:avLst/>
          </a:prstGeom>
        </p:spPr>
      </p:pic>
      <p:sp>
        <p:nvSpPr>
          <p:cNvPr id="12" name="テキスト ボックス 11">
            <a:extLst>
              <a:ext uri="{FF2B5EF4-FFF2-40B4-BE49-F238E27FC236}">
                <a16:creationId xmlns:a16="http://schemas.microsoft.com/office/drawing/2014/main" id="{C2E5A803-769C-75C6-D0BA-D1E6CDEC6714}"/>
              </a:ext>
            </a:extLst>
          </p:cNvPr>
          <p:cNvSpPr txBox="1"/>
          <p:nvPr/>
        </p:nvSpPr>
        <p:spPr>
          <a:xfrm>
            <a:off x="70030" y="1646782"/>
            <a:ext cx="2231569" cy="769441"/>
          </a:xfrm>
          <a:prstGeom prst="rect">
            <a:avLst/>
          </a:prstGeom>
          <a:noFill/>
        </p:spPr>
        <p:txBody>
          <a:bodyPr wrap="square" rtlCol="0">
            <a:spAutoFit/>
          </a:bodyPr>
          <a:lstStyle/>
          <a:p>
            <a:r>
              <a:rPr lang="ja-JP" altLang="en-US" sz="4400" dirty="0">
                <a:latin typeface="UD デジタル 教科書体 NK-B" panose="02020700000000000000" pitchFamily="18" charset="-128"/>
                <a:ea typeface="UD デジタル 教科書体 NK-B" panose="02020700000000000000" pitchFamily="18" charset="-128"/>
              </a:rPr>
              <a:t>サタン側</a:t>
            </a:r>
            <a:endParaRPr kumimoji="1" lang="ja-JP" altLang="en-US" sz="4400" dirty="0">
              <a:latin typeface="UD デジタル 教科書体 NK-B" panose="02020700000000000000" pitchFamily="18" charset="-128"/>
              <a:ea typeface="UD デジタル 教科書体 NK-B" panose="02020700000000000000" pitchFamily="18" charset="-128"/>
            </a:endParaRPr>
          </a:p>
        </p:txBody>
      </p:sp>
      <p:sp>
        <p:nvSpPr>
          <p:cNvPr id="13" name="テキスト ボックス 12">
            <a:extLst>
              <a:ext uri="{FF2B5EF4-FFF2-40B4-BE49-F238E27FC236}">
                <a16:creationId xmlns:a16="http://schemas.microsoft.com/office/drawing/2014/main" id="{4C042996-AF75-4715-D99D-B936EE492EAB}"/>
              </a:ext>
            </a:extLst>
          </p:cNvPr>
          <p:cNvSpPr txBox="1"/>
          <p:nvPr/>
        </p:nvSpPr>
        <p:spPr>
          <a:xfrm>
            <a:off x="10636564" y="1111839"/>
            <a:ext cx="1428612"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かみ　　  がわ　</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4" name="テキスト ボックス 13">
            <a:extLst>
              <a:ext uri="{FF2B5EF4-FFF2-40B4-BE49-F238E27FC236}">
                <a16:creationId xmlns:a16="http://schemas.microsoft.com/office/drawing/2014/main" id="{52295B2B-7607-139B-612B-39FC207AF84B}"/>
              </a:ext>
            </a:extLst>
          </p:cNvPr>
          <p:cNvSpPr txBox="1"/>
          <p:nvPr/>
        </p:nvSpPr>
        <p:spPr>
          <a:xfrm>
            <a:off x="5323668" y="3163715"/>
            <a:ext cx="1938570" cy="769441"/>
          </a:xfrm>
          <a:prstGeom prst="rect">
            <a:avLst/>
          </a:prstGeom>
          <a:noFill/>
        </p:spPr>
        <p:txBody>
          <a:bodyPr wrap="square" rtlCol="0">
            <a:spAutoFit/>
          </a:bodyPr>
          <a:lstStyle/>
          <a:p>
            <a:r>
              <a:rPr lang="ja-JP" altLang="en-US" sz="4400" dirty="0">
                <a:latin typeface="UD デジタル 教科書体 NK-B" panose="02020700000000000000" pitchFamily="18" charset="-128"/>
                <a:ea typeface="UD デジタル 教科書体 NK-B" panose="02020700000000000000" pitchFamily="18" charset="-128"/>
              </a:rPr>
              <a:t>アダム</a:t>
            </a:r>
            <a:endParaRPr kumimoji="1" lang="ja-JP" altLang="en-US" sz="4400" dirty="0">
              <a:latin typeface="UD デジタル 教科書体 NK-B" panose="02020700000000000000" pitchFamily="18" charset="-128"/>
              <a:ea typeface="UD デジタル 教科書体 NK-B" panose="02020700000000000000" pitchFamily="18" charset="-128"/>
            </a:endParaRPr>
          </a:p>
        </p:txBody>
      </p:sp>
      <p:sp>
        <p:nvSpPr>
          <p:cNvPr id="15" name="テキスト ボックス 14">
            <a:extLst>
              <a:ext uri="{FF2B5EF4-FFF2-40B4-BE49-F238E27FC236}">
                <a16:creationId xmlns:a16="http://schemas.microsoft.com/office/drawing/2014/main" id="{98304455-E62E-2648-964D-874693842BC4}"/>
              </a:ext>
            </a:extLst>
          </p:cNvPr>
          <p:cNvSpPr txBox="1"/>
          <p:nvPr/>
        </p:nvSpPr>
        <p:spPr>
          <a:xfrm>
            <a:off x="1721731" y="1496807"/>
            <a:ext cx="1428612"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がわ　</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965486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3"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AE2B0677-ED18-B013-308C-A55CD9D9970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8854" t="35317" r="9575" b="43730"/>
          <a:stretch/>
        </p:blipFill>
        <p:spPr>
          <a:xfrm>
            <a:off x="2609339" y="3156864"/>
            <a:ext cx="2414512" cy="3051066"/>
          </a:xfrm>
          <a:prstGeom prst="rect">
            <a:avLst/>
          </a:prstGeom>
        </p:spPr>
      </p:pic>
      <p:sp>
        <p:nvSpPr>
          <p:cNvPr id="6" name="テキスト ボックス 5">
            <a:extLst>
              <a:ext uri="{FF2B5EF4-FFF2-40B4-BE49-F238E27FC236}">
                <a16:creationId xmlns:a16="http://schemas.microsoft.com/office/drawing/2014/main" id="{08DD53AF-9E00-947B-29D4-BD7D69326801}"/>
              </a:ext>
            </a:extLst>
          </p:cNvPr>
          <p:cNvSpPr txBox="1"/>
          <p:nvPr/>
        </p:nvSpPr>
        <p:spPr>
          <a:xfrm>
            <a:off x="5447209" y="992777"/>
            <a:ext cx="5812973" cy="1938992"/>
          </a:xfrm>
          <a:prstGeom prst="rect">
            <a:avLst/>
          </a:prstGeom>
          <a:noFill/>
        </p:spPr>
        <p:txBody>
          <a:bodyPr wrap="square" rtlCol="0">
            <a:spAutoFit/>
          </a:bodyPr>
          <a:lstStyle/>
          <a:p>
            <a:r>
              <a:rPr lang="ja-JP" altLang="en-US" sz="60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アベルが</a:t>
            </a:r>
            <a:r>
              <a:rPr lang="ja-JP" altLang="ja-JP" sz="60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神様に信仰を立てること</a:t>
            </a:r>
            <a:endParaRPr kumimoji="1" lang="ja-JP" altLang="en-US" sz="6000" dirty="0">
              <a:latin typeface="UD デジタル 教科書体 NK-B" panose="02020700000000000000" pitchFamily="18" charset="-128"/>
              <a:ea typeface="UD デジタル 教科書体 NK-B" panose="02020700000000000000" pitchFamily="18" charset="-128"/>
            </a:endParaRPr>
          </a:p>
        </p:txBody>
      </p:sp>
      <p:sp>
        <p:nvSpPr>
          <p:cNvPr id="7" name="矢印: 下 6">
            <a:extLst>
              <a:ext uri="{FF2B5EF4-FFF2-40B4-BE49-F238E27FC236}">
                <a16:creationId xmlns:a16="http://schemas.microsoft.com/office/drawing/2014/main" id="{804AD2D9-D32B-96EC-9EEA-E81EFE36D9A1}"/>
              </a:ext>
            </a:extLst>
          </p:cNvPr>
          <p:cNvSpPr/>
          <p:nvPr/>
        </p:nvSpPr>
        <p:spPr>
          <a:xfrm>
            <a:off x="7249885" y="3043645"/>
            <a:ext cx="1711234" cy="99277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EA8282D2-E9C8-8E4A-E9D7-D8CA1D564979}"/>
              </a:ext>
            </a:extLst>
          </p:cNvPr>
          <p:cNvSpPr txBox="1"/>
          <p:nvPr/>
        </p:nvSpPr>
        <p:spPr>
          <a:xfrm>
            <a:off x="518243" y="319382"/>
            <a:ext cx="3792500" cy="830997"/>
          </a:xfrm>
          <a:prstGeom prst="rect">
            <a:avLst/>
          </a:prstGeom>
          <a:noFill/>
        </p:spPr>
        <p:txBody>
          <a:bodyPr wrap="square" rtlCol="0">
            <a:spAutoFit/>
          </a:bodyPr>
          <a:lstStyle/>
          <a:p>
            <a:r>
              <a:rPr lang="ja-JP" altLang="en-US" sz="4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蕩減条件①</a:t>
            </a:r>
            <a:endParaRPr kumimoji="1" lang="ja-JP" altLang="en-US" sz="4800" dirty="0">
              <a:latin typeface="UD デジタル 教科書体 NK-B" panose="02020700000000000000" pitchFamily="18" charset="-128"/>
              <a:ea typeface="UD デジタル 教科書体 NK-B" panose="02020700000000000000" pitchFamily="18" charset="-128"/>
            </a:endParaRPr>
          </a:p>
        </p:txBody>
      </p:sp>
      <p:sp>
        <p:nvSpPr>
          <p:cNvPr id="9" name="テキスト ボックス 8">
            <a:extLst>
              <a:ext uri="{FF2B5EF4-FFF2-40B4-BE49-F238E27FC236}">
                <a16:creationId xmlns:a16="http://schemas.microsoft.com/office/drawing/2014/main" id="{ACF78A5A-F789-7C68-7C8C-F4A9597711E3}"/>
              </a:ext>
            </a:extLst>
          </p:cNvPr>
          <p:cNvSpPr txBox="1"/>
          <p:nvPr/>
        </p:nvSpPr>
        <p:spPr>
          <a:xfrm>
            <a:off x="6344276" y="4556958"/>
            <a:ext cx="5068306" cy="1200329"/>
          </a:xfrm>
          <a:prstGeom prst="rect">
            <a:avLst/>
          </a:prstGeom>
          <a:noFill/>
        </p:spPr>
        <p:txBody>
          <a:bodyPr wrap="square" rtlCol="0">
            <a:spAutoFit/>
          </a:bodyPr>
          <a:lstStyle/>
          <a:p>
            <a:r>
              <a:rPr kumimoji="1" lang="ja-JP" altLang="en-US" sz="7200" kern="100" dirty="0">
                <a:solidFill>
                  <a:srgbClr val="00B05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信仰基台</a:t>
            </a:r>
            <a:endParaRPr kumimoji="1" lang="ja-JP" altLang="en-US" sz="7200" dirty="0">
              <a:solidFill>
                <a:srgbClr val="00B050"/>
              </a:solidFill>
              <a:latin typeface="UD デジタル 教科書体 NK-B" panose="02020700000000000000" pitchFamily="18" charset="-128"/>
              <a:ea typeface="UD デジタル 教科書体 NK-B" panose="02020700000000000000" pitchFamily="18" charset="-128"/>
            </a:endParaRPr>
          </a:p>
        </p:txBody>
      </p:sp>
      <p:pic>
        <p:nvPicPr>
          <p:cNvPr id="11" name="Picture 2">
            <a:extLst>
              <a:ext uri="{FF2B5EF4-FFF2-40B4-BE49-F238E27FC236}">
                <a16:creationId xmlns:a16="http://schemas.microsoft.com/office/drawing/2014/main" id="{02B3043E-4EAC-D342-664B-A8BDE923FD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321" y="1195257"/>
            <a:ext cx="2758148" cy="2549281"/>
          </a:xfrm>
          <a:prstGeom prst="rect">
            <a:avLst/>
          </a:prstGeom>
          <a:noFill/>
          <a:extLst>
            <a:ext uri="{909E8E84-426E-40DD-AFC4-6F175D3DCCD1}">
              <a14:hiddenFill xmlns:a14="http://schemas.microsoft.com/office/drawing/2010/main">
                <a:solidFill>
                  <a:srgbClr val="FFFFFF"/>
                </a:solidFill>
              </a14:hiddenFill>
            </a:ext>
          </a:extLst>
        </p:spPr>
      </p:pic>
      <p:sp>
        <p:nvSpPr>
          <p:cNvPr id="12" name="矢印: 左カーブ 11">
            <a:extLst>
              <a:ext uri="{FF2B5EF4-FFF2-40B4-BE49-F238E27FC236}">
                <a16:creationId xmlns:a16="http://schemas.microsoft.com/office/drawing/2014/main" id="{7C7CF2D3-8233-DAEA-6201-BBED4E01DA8C}"/>
              </a:ext>
            </a:extLst>
          </p:cNvPr>
          <p:cNvSpPr/>
          <p:nvPr/>
        </p:nvSpPr>
        <p:spPr>
          <a:xfrm rot="19429205">
            <a:off x="2957427" y="2007928"/>
            <a:ext cx="809625" cy="2005006"/>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矢印: 左カーブ 12">
            <a:extLst>
              <a:ext uri="{FF2B5EF4-FFF2-40B4-BE49-F238E27FC236}">
                <a16:creationId xmlns:a16="http://schemas.microsoft.com/office/drawing/2014/main" id="{726BB071-E2DB-6267-1862-C32FEAFB7D83}"/>
              </a:ext>
            </a:extLst>
          </p:cNvPr>
          <p:cNvSpPr/>
          <p:nvPr/>
        </p:nvSpPr>
        <p:spPr>
          <a:xfrm rot="7905946">
            <a:off x="1808794" y="3060895"/>
            <a:ext cx="809625" cy="2005006"/>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4" name="テキスト ボックス 13">
            <a:extLst>
              <a:ext uri="{FF2B5EF4-FFF2-40B4-BE49-F238E27FC236}">
                <a16:creationId xmlns:a16="http://schemas.microsoft.com/office/drawing/2014/main" id="{765EA175-0BE4-4212-852E-21F46237FC3C}"/>
              </a:ext>
            </a:extLst>
          </p:cNvPr>
          <p:cNvSpPr txBox="1"/>
          <p:nvPr/>
        </p:nvSpPr>
        <p:spPr>
          <a:xfrm>
            <a:off x="1667724" y="5572315"/>
            <a:ext cx="1883229" cy="769441"/>
          </a:xfrm>
          <a:prstGeom prst="rect">
            <a:avLst/>
          </a:prstGeom>
          <a:noFill/>
        </p:spPr>
        <p:txBody>
          <a:bodyPr wrap="square" rtlCol="0">
            <a:spAutoFit/>
          </a:bodyPr>
          <a:lstStyle/>
          <a:p>
            <a:r>
              <a:rPr kumimoji="1" lang="ja-JP" altLang="en-US" sz="4400" dirty="0">
                <a:latin typeface="UD デジタル 教科書体 NK-B" panose="02020700000000000000" pitchFamily="18" charset="-128"/>
                <a:ea typeface="UD デジタル 教科書体 NK-B" panose="02020700000000000000" pitchFamily="18" charset="-128"/>
              </a:rPr>
              <a:t>アベル</a:t>
            </a:r>
          </a:p>
        </p:txBody>
      </p:sp>
      <p:sp>
        <p:nvSpPr>
          <p:cNvPr id="2" name="テキスト ボックス 1">
            <a:extLst>
              <a:ext uri="{FF2B5EF4-FFF2-40B4-BE49-F238E27FC236}">
                <a16:creationId xmlns:a16="http://schemas.microsoft.com/office/drawing/2014/main" id="{4FE7AA8F-78F0-FF86-ACF3-3EF431CF053D}"/>
              </a:ext>
            </a:extLst>
          </p:cNvPr>
          <p:cNvSpPr txBox="1"/>
          <p:nvPr/>
        </p:nvSpPr>
        <p:spPr>
          <a:xfrm>
            <a:off x="712066" y="162110"/>
            <a:ext cx="254236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とう　　　 　げん　 　じょう　　　　けん　</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3" name="テキスト ボックス 2">
            <a:extLst>
              <a:ext uri="{FF2B5EF4-FFF2-40B4-BE49-F238E27FC236}">
                <a16:creationId xmlns:a16="http://schemas.microsoft.com/office/drawing/2014/main" id="{2A88E41E-5922-B173-BDFE-1B4934B81F27}"/>
              </a:ext>
            </a:extLst>
          </p:cNvPr>
          <p:cNvSpPr txBox="1"/>
          <p:nvPr/>
        </p:nvSpPr>
        <p:spPr>
          <a:xfrm>
            <a:off x="8598181" y="869178"/>
            <a:ext cx="1448496"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かみ　　　　　　さま　</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5" name="テキスト ボックス 4">
            <a:extLst>
              <a:ext uri="{FF2B5EF4-FFF2-40B4-BE49-F238E27FC236}">
                <a16:creationId xmlns:a16="http://schemas.microsoft.com/office/drawing/2014/main" id="{23DB839F-CC79-6199-D857-C17F4A0E8250}"/>
              </a:ext>
            </a:extLst>
          </p:cNvPr>
          <p:cNvSpPr txBox="1"/>
          <p:nvPr/>
        </p:nvSpPr>
        <p:spPr>
          <a:xfrm>
            <a:off x="5713812" y="1770185"/>
            <a:ext cx="2715080"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しん　　　　　　こう　　　　　　　　　　　　　　た　</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DE4DD49D-2D40-290C-715C-3C78C40772FA}"/>
              </a:ext>
            </a:extLst>
          </p:cNvPr>
          <p:cNvSpPr txBox="1"/>
          <p:nvPr/>
        </p:nvSpPr>
        <p:spPr>
          <a:xfrm>
            <a:off x="6607349" y="4337538"/>
            <a:ext cx="3544836" cy="338554"/>
          </a:xfrm>
          <a:prstGeom prst="rect">
            <a:avLst/>
          </a:prstGeom>
          <a:noFill/>
        </p:spPr>
        <p:txBody>
          <a:bodyPr wrap="square" rtlCol="0">
            <a:spAutoFit/>
          </a:bodyPr>
          <a:lstStyle/>
          <a:p>
            <a:r>
              <a:rPr lang="ja-JP" altLang="en-US" sz="1600" dirty="0">
                <a:latin typeface="UD デジタル 教科書体 NK-B" panose="02020700000000000000" pitchFamily="18" charset="-128"/>
                <a:ea typeface="UD デジタル 教科書体 NK-B" panose="02020700000000000000" pitchFamily="18" charset="-128"/>
              </a:rPr>
              <a:t>しん　　　　　 こう　　 　　　き　　　　　 だい</a:t>
            </a:r>
            <a:endParaRPr kumimoji="1" lang="ja-JP" altLang="en-US" sz="16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24482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609DACA4-3B9A-3401-FFAC-39592343B12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012" t="33356" r="70589" b="38906"/>
          <a:stretch/>
        </p:blipFill>
        <p:spPr>
          <a:xfrm>
            <a:off x="537887" y="1636018"/>
            <a:ext cx="2284141" cy="2695941"/>
          </a:xfrm>
          <a:prstGeom prst="rect">
            <a:avLst/>
          </a:prstGeom>
        </p:spPr>
      </p:pic>
      <p:pic>
        <p:nvPicPr>
          <p:cNvPr id="3" name="図 2">
            <a:extLst>
              <a:ext uri="{FF2B5EF4-FFF2-40B4-BE49-F238E27FC236}">
                <a16:creationId xmlns:a16="http://schemas.microsoft.com/office/drawing/2014/main" id="{3B2C0907-35BE-EE42-9C2E-D4039EA02C5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8854" t="35317" r="9575" b="43730"/>
          <a:stretch/>
        </p:blipFill>
        <p:spPr>
          <a:xfrm>
            <a:off x="3814262" y="3812072"/>
            <a:ext cx="2231511" cy="2819819"/>
          </a:xfrm>
          <a:prstGeom prst="rect">
            <a:avLst/>
          </a:prstGeom>
        </p:spPr>
      </p:pic>
      <p:sp>
        <p:nvSpPr>
          <p:cNvPr id="4" name="テキスト ボックス 3">
            <a:extLst>
              <a:ext uri="{FF2B5EF4-FFF2-40B4-BE49-F238E27FC236}">
                <a16:creationId xmlns:a16="http://schemas.microsoft.com/office/drawing/2014/main" id="{409E1362-89E2-CDD2-9E1C-FFB2CA04524E}"/>
              </a:ext>
            </a:extLst>
          </p:cNvPr>
          <p:cNvSpPr txBox="1"/>
          <p:nvPr/>
        </p:nvSpPr>
        <p:spPr>
          <a:xfrm>
            <a:off x="2562345" y="6090437"/>
            <a:ext cx="1883229" cy="769441"/>
          </a:xfrm>
          <a:prstGeom prst="rect">
            <a:avLst/>
          </a:prstGeom>
          <a:noFill/>
        </p:spPr>
        <p:txBody>
          <a:bodyPr wrap="square" rtlCol="0">
            <a:spAutoFit/>
          </a:bodyPr>
          <a:lstStyle/>
          <a:p>
            <a:r>
              <a:rPr kumimoji="1" lang="ja-JP" altLang="en-US" sz="4400" dirty="0">
                <a:latin typeface="UD デジタル 教科書体 NK-B" panose="02020700000000000000" pitchFamily="18" charset="-128"/>
                <a:ea typeface="UD デジタル 教科書体 NK-B" panose="02020700000000000000" pitchFamily="18" charset="-128"/>
              </a:rPr>
              <a:t>アベル</a:t>
            </a:r>
          </a:p>
        </p:txBody>
      </p:sp>
      <p:sp>
        <p:nvSpPr>
          <p:cNvPr id="5" name="テキスト ボックス 4">
            <a:extLst>
              <a:ext uri="{FF2B5EF4-FFF2-40B4-BE49-F238E27FC236}">
                <a16:creationId xmlns:a16="http://schemas.microsoft.com/office/drawing/2014/main" id="{10152E33-1CC7-96D6-ADEE-E16779BE4052}"/>
              </a:ext>
            </a:extLst>
          </p:cNvPr>
          <p:cNvSpPr txBox="1"/>
          <p:nvPr/>
        </p:nvSpPr>
        <p:spPr>
          <a:xfrm>
            <a:off x="1976580" y="1342736"/>
            <a:ext cx="1655367" cy="769441"/>
          </a:xfrm>
          <a:prstGeom prst="rect">
            <a:avLst/>
          </a:prstGeom>
          <a:noFill/>
        </p:spPr>
        <p:txBody>
          <a:bodyPr wrap="square" rtlCol="0">
            <a:spAutoFit/>
          </a:bodyPr>
          <a:lstStyle/>
          <a:p>
            <a:r>
              <a:rPr kumimoji="1" lang="ja-JP" altLang="en-US" sz="4400" dirty="0">
                <a:latin typeface="UD デジタル 教科書体 NK-B" panose="02020700000000000000" pitchFamily="18" charset="-128"/>
                <a:ea typeface="UD デジタル 教科書体 NK-B" panose="02020700000000000000" pitchFamily="18" charset="-128"/>
              </a:rPr>
              <a:t>カイン</a:t>
            </a:r>
          </a:p>
        </p:txBody>
      </p:sp>
      <p:sp>
        <p:nvSpPr>
          <p:cNvPr id="6" name="テキスト ボックス 5">
            <a:extLst>
              <a:ext uri="{FF2B5EF4-FFF2-40B4-BE49-F238E27FC236}">
                <a16:creationId xmlns:a16="http://schemas.microsoft.com/office/drawing/2014/main" id="{893AB8E7-F77D-1551-E3E9-A368EEA4BEEE}"/>
              </a:ext>
            </a:extLst>
          </p:cNvPr>
          <p:cNvSpPr txBox="1"/>
          <p:nvPr/>
        </p:nvSpPr>
        <p:spPr>
          <a:xfrm>
            <a:off x="5185954" y="613955"/>
            <a:ext cx="6622869" cy="2585323"/>
          </a:xfrm>
          <a:prstGeom prst="rect">
            <a:avLst/>
          </a:prstGeom>
          <a:noFill/>
        </p:spPr>
        <p:txBody>
          <a:bodyPr wrap="square" rtlCol="0">
            <a:spAutoFit/>
          </a:bodyPr>
          <a:lstStyle/>
          <a:p>
            <a:pPr algn="ctr"/>
            <a:r>
              <a:rPr lang="ja-JP" altLang="en-US" sz="54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アベルとカインが</a:t>
            </a:r>
            <a:endParaRPr lang="en-US" altLang="ja-JP" sz="54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gn="ctr"/>
            <a:r>
              <a:rPr lang="ja-JP" altLang="ja-JP" sz="5400" kern="100" dirty="0">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神様</a:t>
            </a:r>
            <a:r>
              <a:rPr lang="ja-JP" altLang="en-US" sz="54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を中心に</a:t>
            </a:r>
            <a:endParaRPr lang="en-US" altLang="ja-JP" sz="54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gn="ctr"/>
            <a:r>
              <a:rPr lang="ja-JP" altLang="en-US" sz="54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仲良く一体化すること</a:t>
            </a:r>
            <a:endParaRPr kumimoji="1" lang="ja-JP" altLang="en-US" sz="5400" dirty="0">
              <a:latin typeface="UD デジタル 教科書体 NK-B" panose="02020700000000000000" pitchFamily="18" charset="-128"/>
              <a:ea typeface="UD デジタル 教科書体 NK-B" panose="02020700000000000000" pitchFamily="18" charset="-128"/>
            </a:endParaRPr>
          </a:p>
        </p:txBody>
      </p:sp>
      <p:sp>
        <p:nvSpPr>
          <p:cNvPr id="7" name="矢印: 下 6">
            <a:extLst>
              <a:ext uri="{FF2B5EF4-FFF2-40B4-BE49-F238E27FC236}">
                <a16:creationId xmlns:a16="http://schemas.microsoft.com/office/drawing/2014/main" id="{44A25D97-F950-8290-FEDE-99313EF636F6}"/>
              </a:ext>
            </a:extLst>
          </p:cNvPr>
          <p:cNvSpPr/>
          <p:nvPr/>
        </p:nvSpPr>
        <p:spPr>
          <a:xfrm>
            <a:off x="7838135" y="3427732"/>
            <a:ext cx="1711234" cy="99277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1B98AA93-BB20-ACA3-1CAD-1A2F3B731F0C}"/>
              </a:ext>
            </a:extLst>
          </p:cNvPr>
          <p:cNvSpPr txBox="1"/>
          <p:nvPr/>
        </p:nvSpPr>
        <p:spPr>
          <a:xfrm>
            <a:off x="6854063" y="4766590"/>
            <a:ext cx="4375975" cy="1200329"/>
          </a:xfrm>
          <a:prstGeom prst="rect">
            <a:avLst/>
          </a:prstGeom>
          <a:noFill/>
        </p:spPr>
        <p:txBody>
          <a:bodyPr wrap="square" rtlCol="0">
            <a:spAutoFit/>
          </a:bodyPr>
          <a:lstStyle/>
          <a:p>
            <a:r>
              <a:rPr lang="ja-JP" altLang="en-US" sz="7200" kern="100" dirty="0">
                <a:solidFill>
                  <a:srgbClr val="0070C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実体</a:t>
            </a:r>
            <a:r>
              <a:rPr kumimoji="1" lang="ja-JP" altLang="en-US" sz="7200" kern="100" dirty="0">
                <a:solidFill>
                  <a:srgbClr val="0070C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基台</a:t>
            </a:r>
            <a:endParaRPr kumimoji="1" lang="ja-JP" altLang="en-US" sz="7200" dirty="0">
              <a:solidFill>
                <a:srgbClr val="0070C0"/>
              </a:solidFill>
              <a:latin typeface="UD デジタル 教科書体 NK-B" panose="02020700000000000000" pitchFamily="18" charset="-128"/>
              <a:ea typeface="UD デジタル 教科書体 NK-B" panose="02020700000000000000" pitchFamily="18" charset="-128"/>
            </a:endParaRPr>
          </a:p>
        </p:txBody>
      </p:sp>
      <p:pic>
        <p:nvPicPr>
          <p:cNvPr id="9" name="Picture 2">
            <a:extLst>
              <a:ext uri="{FF2B5EF4-FFF2-40B4-BE49-F238E27FC236}">
                <a16:creationId xmlns:a16="http://schemas.microsoft.com/office/drawing/2014/main" id="{E30E89D4-E2BA-49B7-E901-0CCA6BE60A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9733" y="2892345"/>
            <a:ext cx="2677142" cy="2474409"/>
          </a:xfrm>
          <a:prstGeom prst="rect">
            <a:avLst/>
          </a:prstGeom>
          <a:noFill/>
          <a:extLst>
            <a:ext uri="{909E8E84-426E-40DD-AFC4-6F175D3DCCD1}">
              <a14:hiddenFill xmlns:a14="http://schemas.microsoft.com/office/drawing/2010/main">
                <a:solidFill>
                  <a:srgbClr val="FFFFFF"/>
                </a:solidFill>
              </a14:hiddenFill>
            </a:ext>
          </a:extLst>
        </p:spPr>
      </p:pic>
      <p:sp>
        <p:nvSpPr>
          <p:cNvPr id="10" name="矢印: 左カーブ 9">
            <a:extLst>
              <a:ext uri="{FF2B5EF4-FFF2-40B4-BE49-F238E27FC236}">
                <a16:creationId xmlns:a16="http://schemas.microsoft.com/office/drawing/2014/main" id="{4C101126-DF0A-EF2F-031C-516670047601}"/>
              </a:ext>
            </a:extLst>
          </p:cNvPr>
          <p:cNvSpPr/>
          <p:nvPr/>
        </p:nvSpPr>
        <p:spPr>
          <a:xfrm rot="18615478">
            <a:off x="3599178" y="1945718"/>
            <a:ext cx="809625" cy="2005006"/>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1" name="矢印: 左カーブ 10">
            <a:extLst>
              <a:ext uri="{FF2B5EF4-FFF2-40B4-BE49-F238E27FC236}">
                <a16:creationId xmlns:a16="http://schemas.microsoft.com/office/drawing/2014/main" id="{3B3D8E5E-3FAA-BF4F-437D-543A5F3E6201}"/>
              </a:ext>
            </a:extLst>
          </p:cNvPr>
          <p:cNvSpPr/>
          <p:nvPr/>
        </p:nvSpPr>
        <p:spPr>
          <a:xfrm rot="7638949">
            <a:off x="2236359" y="4025676"/>
            <a:ext cx="809625" cy="2047141"/>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2" name="テキスト ボックス 11">
            <a:extLst>
              <a:ext uri="{FF2B5EF4-FFF2-40B4-BE49-F238E27FC236}">
                <a16:creationId xmlns:a16="http://schemas.microsoft.com/office/drawing/2014/main" id="{278E3A3A-7ED9-9B43-28B9-34FCF4CFDCF8}"/>
              </a:ext>
            </a:extLst>
          </p:cNvPr>
          <p:cNvSpPr txBox="1"/>
          <p:nvPr/>
        </p:nvSpPr>
        <p:spPr>
          <a:xfrm>
            <a:off x="537887" y="302298"/>
            <a:ext cx="3792500" cy="830997"/>
          </a:xfrm>
          <a:prstGeom prst="rect">
            <a:avLst/>
          </a:prstGeom>
          <a:noFill/>
        </p:spPr>
        <p:txBody>
          <a:bodyPr wrap="square" rtlCol="0">
            <a:spAutoFit/>
          </a:bodyPr>
          <a:lstStyle/>
          <a:p>
            <a:r>
              <a:rPr lang="ja-JP" altLang="en-US" sz="4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蕩減条件②</a:t>
            </a:r>
            <a:endParaRPr kumimoji="1" lang="ja-JP" altLang="en-US" sz="4800" dirty="0">
              <a:latin typeface="UD デジタル 教科書体 NK-B" panose="02020700000000000000" pitchFamily="18" charset="-128"/>
              <a:ea typeface="UD デジタル 教科書体 NK-B" panose="02020700000000000000" pitchFamily="18" charset="-128"/>
            </a:endParaRPr>
          </a:p>
        </p:txBody>
      </p:sp>
      <p:sp>
        <p:nvSpPr>
          <p:cNvPr id="13" name="テキスト ボックス 12">
            <a:extLst>
              <a:ext uri="{FF2B5EF4-FFF2-40B4-BE49-F238E27FC236}">
                <a16:creationId xmlns:a16="http://schemas.microsoft.com/office/drawing/2014/main" id="{66BAEF2B-AED2-7226-C246-AC02B4FD69A3}"/>
              </a:ext>
            </a:extLst>
          </p:cNvPr>
          <p:cNvSpPr txBox="1"/>
          <p:nvPr/>
        </p:nvSpPr>
        <p:spPr>
          <a:xfrm>
            <a:off x="712066" y="162110"/>
            <a:ext cx="254236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とう　　　 　げん　 　じょう　　　　けん　</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4" name="テキスト ボックス 13">
            <a:extLst>
              <a:ext uri="{FF2B5EF4-FFF2-40B4-BE49-F238E27FC236}">
                <a16:creationId xmlns:a16="http://schemas.microsoft.com/office/drawing/2014/main" id="{95DED650-B81E-CEF6-56D7-A2FF9E915372}"/>
              </a:ext>
            </a:extLst>
          </p:cNvPr>
          <p:cNvSpPr txBox="1"/>
          <p:nvPr/>
        </p:nvSpPr>
        <p:spPr>
          <a:xfrm>
            <a:off x="6605257" y="1295844"/>
            <a:ext cx="3289020"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かみ　　　　　さま　　　　　　　　　　　ちゅう　　　　しん　　</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5" name="テキスト ボックス 14">
            <a:extLst>
              <a:ext uri="{FF2B5EF4-FFF2-40B4-BE49-F238E27FC236}">
                <a16:creationId xmlns:a16="http://schemas.microsoft.com/office/drawing/2014/main" id="{A4F5A732-C1C9-60B6-6C89-293BB270F659}"/>
              </a:ext>
            </a:extLst>
          </p:cNvPr>
          <p:cNvSpPr txBox="1"/>
          <p:nvPr/>
        </p:nvSpPr>
        <p:spPr>
          <a:xfrm>
            <a:off x="5550179" y="2123901"/>
            <a:ext cx="3975743" cy="281054"/>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なか　　　 　よ　　　　　　　　　　　いっ　　　　　たい　　　　　か</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16" name="テキスト ボックス 15">
            <a:extLst>
              <a:ext uri="{FF2B5EF4-FFF2-40B4-BE49-F238E27FC236}">
                <a16:creationId xmlns:a16="http://schemas.microsoft.com/office/drawing/2014/main" id="{3D99537A-D702-6954-B70B-3D53E5F79274}"/>
              </a:ext>
            </a:extLst>
          </p:cNvPr>
          <p:cNvSpPr txBox="1"/>
          <p:nvPr/>
        </p:nvSpPr>
        <p:spPr>
          <a:xfrm>
            <a:off x="7131791" y="4575116"/>
            <a:ext cx="3544836" cy="338554"/>
          </a:xfrm>
          <a:prstGeom prst="rect">
            <a:avLst/>
          </a:prstGeom>
          <a:noFill/>
        </p:spPr>
        <p:txBody>
          <a:bodyPr wrap="square" rtlCol="0">
            <a:spAutoFit/>
          </a:bodyPr>
          <a:lstStyle/>
          <a:p>
            <a:r>
              <a:rPr lang="ja-JP" altLang="en-US" sz="1600" dirty="0">
                <a:latin typeface="UD デジタル 教科書体 NK-B" panose="02020700000000000000" pitchFamily="18" charset="-128"/>
                <a:ea typeface="UD デジタル 教科書体 NK-B" panose="02020700000000000000" pitchFamily="18" charset="-128"/>
              </a:rPr>
              <a:t>じっ　　　　  たい　　 　 　き　　　　　 だい</a:t>
            </a:r>
            <a:endParaRPr kumimoji="1" lang="ja-JP" altLang="en-US" sz="16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198139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四角形: 角を丸くする 7">
            <a:extLst>
              <a:ext uri="{FF2B5EF4-FFF2-40B4-BE49-F238E27FC236}">
                <a16:creationId xmlns:a16="http://schemas.microsoft.com/office/drawing/2014/main" id="{04EE6BDC-97FB-0983-78EE-D5F86DB0F45F}"/>
              </a:ext>
            </a:extLst>
          </p:cNvPr>
          <p:cNvSpPr/>
          <p:nvPr/>
        </p:nvSpPr>
        <p:spPr>
          <a:xfrm>
            <a:off x="1180099" y="328424"/>
            <a:ext cx="9831802" cy="2899954"/>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FCE20FCB-9D1A-13F5-CD2A-5F8AEA9A6977}"/>
              </a:ext>
            </a:extLst>
          </p:cNvPr>
          <p:cNvSpPr txBox="1"/>
          <p:nvPr/>
        </p:nvSpPr>
        <p:spPr>
          <a:xfrm>
            <a:off x="4535122" y="699449"/>
            <a:ext cx="2688638" cy="830997"/>
          </a:xfrm>
          <a:prstGeom prst="rect">
            <a:avLst/>
          </a:prstGeom>
          <a:noFill/>
        </p:spPr>
        <p:txBody>
          <a:bodyPr wrap="square" rtlCol="0">
            <a:spAutoFit/>
          </a:bodyPr>
          <a:lstStyle/>
          <a:p>
            <a:r>
              <a:rPr lang="ja-JP" altLang="en-US" sz="4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蕩減条件</a:t>
            </a:r>
            <a:endParaRPr kumimoji="1" lang="ja-JP" altLang="en-US" sz="4800" dirty="0">
              <a:latin typeface="UD デジタル 教科書体 NK-B" panose="02020700000000000000" pitchFamily="18" charset="-128"/>
              <a:ea typeface="UD デジタル 教科書体 NK-B" panose="02020700000000000000" pitchFamily="18" charset="-128"/>
            </a:endParaRPr>
          </a:p>
        </p:txBody>
      </p:sp>
      <p:sp>
        <p:nvSpPr>
          <p:cNvPr id="5" name="テキスト ボックス 4">
            <a:extLst>
              <a:ext uri="{FF2B5EF4-FFF2-40B4-BE49-F238E27FC236}">
                <a16:creationId xmlns:a16="http://schemas.microsoft.com/office/drawing/2014/main" id="{EB3E3D23-25AB-B1BA-829E-74F76981B976}"/>
              </a:ext>
            </a:extLst>
          </p:cNvPr>
          <p:cNvSpPr txBox="1"/>
          <p:nvPr/>
        </p:nvSpPr>
        <p:spPr>
          <a:xfrm>
            <a:off x="1572072" y="1770842"/>
            <a:ext cx="3891585" cy="1200329"/>
          </a:xfrm>
          <a:prstGeom prst="rect">
            <a:avLst/>
          </a:prstGeom>
          <a:noFill/>
        </p:spPr>
        <p:txBody>
          <a:bodyPr wrap="square" rtlCol="0">
            <a:spAutoFit/>
          </a:bodyPr>
          <a:lstStyle/>
          <a:p>
            <a:r>
              <a:rPr kumimoji="1" lang="ja-JP" altLang="en-US" sz="7200" kern="100" dirty="0">
                <a:solidFill>
                  <a:srgbClr val="00B05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信仰基台</a:t>
            </a:r>
            <a:endParaRPr kumimoji="1" lang="ja-JP" altLang="en-US" sz="7200" dirty="0">
              <a:solidFill>
                <a:srgbClr val="00B050"/>
              </a:solidFill>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39DCCFCD-48EC-A614-762C-E0FDE26E3DA9}"/>
              </a:ext>
            </a:extLst>
          </p:cNvPr>
          <p:cNvSpPr txBox="1"/>
          <p:nvPr/>
        </p:nvSpPr>
        <p:spPr>
          <a:xfrm>
            <a:off x="6728345" y="1770842"/>
            <a:ext cx="4375975" cy="1200329"/>
          </a:xfrm>
          <a:prstGeom prst="rect">
            <a:avLst/>
          </a:prstGeom>
          <a:noFill/>
        </p:spPr>
        <p:txBody>
          <a:bodyPr wrap="square" rtlCol="0">
            <a:spAutoFit/>
          </a:bodyPr>
          <a:lstStyle/>
          <a:p>
            <a:r>
              <a:rPr lang="ja-JP" altLang="en-US" sz="7200" kern="100" dirty="0">
                <a:solidFill>
                  <a:srgbClr val="0070C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実体</a:t>
            </a:r>
            <a:r>
              <a:rPr kumimoji="1" lang="ja-JP" altLang="en-US" sz="7200" kern="100" dirty="0">
                <a:solidFill>
                  <a:srgbClr val="0070C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基台</a:t>
            </a:r>
            <a:endParaRPr kumimoji="1" lang="ja-JP" altLang="en-US" sz="7200" dirty="0">
              <a:solidFill>
                <a:srgbClr val="0070C0"/>
              </a:solidFill>
              <a:latin typeface="UD デジタル 教科書体 NK-B" panose="02020700000000000000" pitchFamily="18" charset="-128"/>
              <a:ea typeface="UD デジタル 教科書体 NK-B" panose="02020700000000000000" pitchFamily="18" charset="-128"/>
            </a:endParaRPr>
          </a:p>
        </p:txBody>
      </p:sp>
      <p:sp>
        <p:nvSpPr>
          <p:cNvPr id="7" name="加算記号 6">
            <a:extLst>
              <a:ext uri="{FF2B5EF4-FFF2-40B4-BE49-F238E27FC236}">
                <a16:creationId xmlns:a16="http://schemas.microsoft.com/office/drawing/2014/main" id="{0A3DA9E6-FA1B-FF0B-1C4C-5971C4896286}"/>
              </a:ext>
            </a:extLst>
          </p:cNvPr>
          <p:cNvSpPr/>
          <p:nvPr/>
        </p:nvSpPr>
        <p:spPr>
          <a:xfrm>
            <a:off x="5697051" y="1882705"/>
            <a:ext cx="797898" cy="869402"/>
          </a:xfrm>
          <a:prstGeom prst="mathPlus">
            <a:avLst>
              <a:gd name="adj1" fmla="val 644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図 8">
            <a:extLst>
              <a:ext uri="{FF2B5EF4-FFF2-40B4-BE49-F238E27FC236}">
                <a16:creationId xmlns:a16="http://schemas.microsoft.com/office/drawing/2014/main" id="{53AEE853-25D2-5AF6-C0D8-FD92BBFD22D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6776" r="53194" b="7623"/>
          <a:stretch/>
        </p:blipFill>
        <p:spPr>
          <a:xfrm>
            <a:off x="1663512" y="3521025"/>
            <a:ext cx="3659999" cy="2877922"/>
          </a:xfrm>
          <a:prstGeom prst="rect">
            <a:avLst/>
          </a:prstGeom>
        </p:spPr>
      </p:pic>
      <p:sp>
        <p:nvSpPr>
          <p:cNvPr id="10" name="矢印: 下 9">
            <a:extLst>
              <a:ext uri="{FF2B5EF4-FFF2-40B4-BE49-F238E27FC236}">
                <a16:creationId xmlns:a16="http://schemas.microsoft.com/office/drawing/2014/main" id="{B8753CFA-7CB7-4267-B28E-0488715D7E08}"/>
              </a:ext>
            </a:extLst>
          </p:cNvPr>
          <p:cNvSpPr/>
          <p:nvPr/>
        </p:nvSpPr>
        <p:spPr>
          <a:xfrm rot="16200000">
            <a:off x="5583285" y="4175127"/>
            <a:ext cx="1711234" cy="156971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Picture 2">
            <a:extLst>
              <a:ext uri="{FF2B5EF4-FFF2-40B4-BE49-F238E27FC236}">
                <a16:creationId xmlns:a16="http://schemas.microsoft.com/office/drawing/2014/main" id="{DDAF7033-8C7E-58C1-4217-85DC13D679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03296" y="3307523"/>
            <a:ext cx="3828020" cy="3538133"/>
          </a:xfrm>
          <a:prstGeom prst="rect">
            <a:avLst/>
          </a:prstGeom>
          <a:noFill/>
          <a:extLst>
            <a:ext uri="{909E8E84-426E-40DD-AFC4-6F175D3DCCD1}">
              <a14:hiddenFill xmlns:a14="http://schemas.microsoft.com/office/drawing/2010/main">
                <a:solidFill>
                  <a:srgbClr val="FFFFFF"/>
                </a:solidFill>
              </a14:hiddenFill>
            </a:ext>
          </a:extLst>
        </p:spPr>
      </p:pic>
      <p:sp>
        <p:nvSpPr>
          <p:cNvPr id="2" name="テキスト ボックス 1">
            <a:extLst>
              <a:ext uri="{FF2B5EF4-FFF2-40B4-BE49-F238E27FC236}">
                <a16:creationId xmlns:a16="http://schemas.microsoft.com/office/drawing/2014/main" id="{42B935F6-05BA-3EE2-DFEB-29006BEFD73D}"/>
              </a:ext>
            </a:extLst>
          </p:cNvPr>
          <p:cNvSpPr txBox="1"/>
          <p:nvPr/>
        </p:nvSpPr>
        <p:spPr>
          <a:xfrm>
            <a:off x="1918819" y="1562917"/>
            <a:ext cx="3544836" cy="338554"/>
          </a:xfrm>
          <a:prstGeom prst="rect">
            <a:avLst/>
          </a:prstGeom>
          <a:noFill/>
        </p:spPr>
        <p:txBody>
          <a:bodyPr wrap="square" rtlCol="0">
            <a:spAutoFit/>
          </a:bodyPr>
          <a:lstStyle/>
          <a:p>
            <a:r>
              <a:rPr lang="ja-JP" altLang="en-US" sz="1600" dirty="0">
                <a:latin typeface="UD デジタル 教科書体 NK-B" panose="02020700000000000000" pitchFamily="18" charset="-128"/>
                <a:ea typeface="UD デジタル 教科書体 NK-B" panose="02020700000000000000" pitchFamily="18" charset="-128"/>
              </a:rPr>
              <a:t>しん　　　　 こう　　 　　　き　　　　　 だい</a:t>
            </a:r>
            <a:endParaRPr kumimoji="1" lang="ja-JP" altLang="en-US" sz="1600" dirty="0">
              <a:latin typeface="UD デジタル 教科書体 NK-B" panose="02020700000000000000" pitchFamily="18" charset="-128"/>
              <a:ea typeface="UD デジタル 教科書体 NK-B" panose="02020700000000000000" pitchFamily="18" charset="-128"/>
            </a:endParaRPr>
          </a:p>
        </p:txBody>
      </p:sp>
      <p:sp>
        <p:nvSpPr>
          <p:cNvPr id="3" name="テキスト ボックス 2">
            <a:extLst>
              <a:ext uri="{FF2B5EF4-FFF2-40B4-BE49-F238E27FC236}">
                <a16:creationId xmlns:a16="http://schemas.microsoft.com/office/drawing/2014/main" id="{BBF3D31D-3684-0EC2-19D0-866AFB38848F}"/>
              </a:ext>
            </a:extLst>
          </p:cNvPr>
          <p:cNvSpPr txBox="1"/>
          <p:nvPr/>
        </p:nvSpPr>
        <p:spPr>
          <a:xfrm>
            <a:off x="7003296" y="1540872"/>
            <a:ext cx="3544836" cy="338554"/>
          </a:xfrm>
          <a:prstGeom prst="rect">
            <a:avLst/>
          </a:prstGeom>
          <a:noFill/>
        </p:spPr>
        <p:txBody>
          <a:bodyPr wrap="square" rtlCol="0">
            <a:spAutoFit/>
          </a:bodyPr>
          <a:lstStyle/>
          <a:p>
            <a:r>
              <a:rPr lang="ja-JP" altLang="en-US" sz="1600" dirty="0">
                <a:latin typeface="UD デジタル 教科書体 NK-B" panose="02020700000000000000" pitchFamily="18" charset="-128"/>
                <a:ea typeface="UD デジタル 教科書体 NK-B" panose="02020700000000000000" pitchFamily="18" charset="-128"/>
              </a:rPr>
              <a:t>じっ　　　　　たい　　 　　　き　　　　　 だい</a:t>
            </a:r>
            <a:endParaRPr kumimoji="1" lang="ja-JP" altLang="en-US" sz="1600" dirty="0">
              <a:latin typeface="UD デジタル 教科書体 NK-B" panose="02020700000000000000" pitchFamily="18" charset="-128"/>
              <a:ea typeface="UD デジタル 教科書体 NK-B" panose="02020700000000000000" pitchFamily="18" charset="-128"/>
            </a:endParaRPr>
          </a:p>
        </p:txBody>
      </p:sp>
      <p:sp>
        <p:nvSpPr>
          <p:cNvPr id="12" name="テキスト ボックス 11">
            <a:extLst>
              <a:ext uri="{FF2B5EF4-FFF2-40B4-BE49-F238E27FC236}">
                <a16:creationId xmlns:a16="http://schemas.microsoft.com/office/drawing/2014/main" id="{D0862685-EFA4-3319-37ED-EF95AE551757}"/>
              </a:ext>
            </a:extLst>
          </p:cNvPr>
          <p:cNvSpPr txBox="1"/>
          <p:nvPr/>
        </p:nvSpPr>
        <p:spPr>
          <a:xfrm>
            <a:off x="4681392" y="555019"/>
            <a:ext cx="254236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とう　　　 　げん　  　じょう　 　　けん　</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722813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6" grpId="0"/>
      <p:bldP spid="7" grpId="0" animBg="1"/>
      <p:bldP spid="10" grpId="0" animBg="1"/>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ハート 11">
            <a:extLst>
              <a:ext uri="{FF2B5EF4-FFF2-40B4-BE49-F238E27FC236}">
                <a16:creationId xmlns:a16="http://schemas.microsoft.com/office/drawing/2014/main" id="{5D8E4E44-6D79-0678-963B-F71DFF53AE28}"/>
              </a:ext>
            </a:extLst>
          </p:cNvPr>
          <p:cNvSpPr/>
          <p:nvPr/>
        </p:nvSpPr>
        <p:spPr>
          <a:xfrm>
            <a:off x="6952347" y="3587129"/>
            <a:ext cx="4021015" cy="2315411"/>
          </a:xfrm>
          <a:prstGeom prst="heart">
            <a:avLst/>
          </a:prstGeom>
          <a:solidFill>
            <a:srgbClr val="F6C0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図 1">
            <a:extLst>
              <a:ext uri="{FF2B5EF4-FFF2-40B4-BE49-F238E27FC236}">
                <a16:creationId xmlns:a16="http://schemas.microsoft.com/office/drawing/2014/main" id="{418D3487-4788-6304-AE3C-9E28FFCD4AE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106" t="18677" r="46215"/>
          <a:stretch/>
        </p:blipFill>
        <p:spPr>
          <a:xfrm>
            <a:off x="117564" y="58782"/>
            <a:ext cx="5656219" cy="6635931"/>
          </a:xfrm>
          <a:prstGeom prst="rect">
            <a:avLst/>
          </a:prstGeom>
        </p:spPr>
      </p:pic>
      <p:sp>
        <p:nvSpPr>
          <p:cNvPr id="3" name="テキスト ボックス 2">
            <a:extLst>
              <a:ext uri="{FF2B5EF4-FFF2-40B4-BE49-F238E27FC236}">
                <a16:creationId xmlns:a16="http://schemas.microsoft.com/office/drawing/2014/main" id="{D6393F2E-D957-B999-BDC6-3ABE72E610B2}"/>
              </a:ext>
            </a:extLst>
          </p:cNvPr>
          <p:cNvSpPr txBox="1"/>
          <p:nvPr/>
        </p:nvSpPr>
        <p:spPr>
          <a:xfrm>
            <a:off x="7162974" y="2280923"/>
            <a:ext cx="3891585" cy="1200329"/>
          </a:xfrm>
          <a:prstGeom prst="rect">
            <a:avLst/>
          </a:prstGeom>
          <a:noFill/>
        </p:spPr>
        <p:txBody>
          <a:bodyPr wrap="square" rtlCol="0">
            <a:spAutoFit/>
          </a:bodyPr>
          <a:lstStyle/>
          <a:p>
            <a:r>
              <a:rPr kumimoji="1" lang="ja-JP" altLang="en-US" sz="7200" kern="100" dirty="0">
                <a:solidFill>
                  <a:srgbClr val="00B05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信仰基台</a:t>
            </a:r>
            <a:endParaRPr kumimoji="1" lang="ja-JP" altLang="en-US" sz="7200" dirty="0">
              <a:solidFill>
                <a:srgbClr val="00B050"/>
              </a:solidFill>
              <a:latin typeface="UD デジタル 教科書体 NK-B" panose="02020700000000000000" pitchFamily="18" charset="-128"/>
              <a:ea typeface="UD デジタル 教科書体 NK-B" panose="02020700000000000000" pitchFamily="18" charset="-128"/>
            </a:endParaRPr>
          </a:p>
        </p:txBody>
      </p:sp>
      <p:sp>
        <p:nvSpPr>
          <p:cNvPr id="4" name="テキスト ボックス 3">
            <a:extLst>
              <a:ext uri="{FF2B5EF4-FFF2-40B4-BE49-F238E27FC236}">
                <a16:creationId xmlns:a16="http://schemas.microsoft.com/office/drawing/2014/main" id="{A76AF085-05B5-E7BE-8DC6-BBCB151EBE54}"/>
              </a:ext>
            </a:extLst>
          </p:cNvPr>
          <p:cNvSpPr txBox="1"/>
          <p:nvPr/>
        </p:nvSpPr>
        <p:spPr>
          <a:xfrm>
            <a:off x="7493809" y="972525"/>
            <a:ext cx="3792500" cy="830997"/>
          </a:xfrm>
          <a:prstGeom prst="rect">
            <a:avLst/>
          </a:prstGeom>
          <a:noFill/>
        </p:spPr>
        <p:txBody>
          <a:bodyPr wrap="square" rtlCol="0">
            <a:spAutoFit/>
          </a:bodyPr>
          <a:lstStyle/>
          <a:p>
            <a:r>
              <a:rPr lang="ja-JP" altLang="en-US" sz="4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蕩減条件①</a:t>
            </a:r>
            <a:endParaRPr kumimoji="1" lang="ja-JP" altLang="en-US" sz="4800" dirty="0">
              <a:latin typeface="UD デジタル 教科書体 NK-B" panose="02020700000000000000" pitchFamily="18" charset="-128"/>
              <a:ea typeface="UD デジタル 教科書体 NK-B" panose="02020700000000000000" pitchFamily="18" charset="-128"/>
            </a:endParaRPr>
          </a:p>
        </p:txBody>
      </p:sp>
      <p:sp>
        <p:nvSpPr>
          <p:cNvPr id="5" name="テキスト ボックス 4">
            <a:extLst>
              <a:ext uri="{FF2B5EF4-FFF2-40B4-BE49-F238E27FC236}">
                <a16:creationId xmlns:a16="http://schemas.microsoft.com/office/drawing/2014/main" id="{B5020B93-70DC-384C-DD31-31F2BD5EEC76}"/>
              </a:ext>
            </a:extLst>
          </p:cNvPr>
          <p:cNvSpPr txBox="1"/>
          <p:nvPr/>
        </p:nvSpPr>
        <p:spPr>
          <a:xfrm>
            <a:off x="7735059" y="4042575"/>
            <a:ext cx="3891585" cy="1323439"/>
          </a:xfrm>
          <a:prstGeom prst="rect">
            <a:avLst/>
          </a:prstGeom>
          <a:noFill/>
        </p:spPr>
        <p:txBody>
          <a:bodyPr wrap="square" rtlCol="0">
            <a:spAutoFit/>
          </a:bodyPr>
          <a:lstStyle/>
          <a:p>
            <a:r>
              <a:rPr lang="ja-JP" altLang="en-US" sz="80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成功！</a:t>
            </a:r>
            <a:endParaRPr kumimoji="1" lang="ja-JP" altLang="en-US" sz="8000" dirty="0">
              <a:latin typeface="UD デジタル 教科書体 NK-B" panose="02020700000000000000" pitchFamily="18" charset="-128"/>
              <a:ea typeface="UD デジタル 教科書体 NK-B" panose="02020700000000000000" pitchFamily="18" charset="-128"/>
            </a:endParaRPr>
          </a:p>
        </p:txBody>
      </p:sp>
      <p:sp>
        <p:nvSpPr>
          <p:cNvPr id="6" name="テキスト ボックス 5">
            <a:extLst>
              <a:ext uri="{FF2B5EF4-FFF2-40B4-BE49-F238E27FC236}">
                <a16:creationId xmlns:a16="http://schemas.microsoft.com/office/drawing/2014/main" id="{C7A3041B-5D27-0A56-7AA6-8E9E31F65C9E}"/>
              </a:ext>
            </a:extLst>
          </p:cNvPr>
          <p:cNvSpPr txBox="1"/>
          <p:nvPr/>
        </p:nvSpPr>
        <p:spPr>
          <a:xfrm>
            <a:off x="7661642" y="810375"/>
            <a:ext cx="254236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とう　　　 　げん　 　じょう　　　　けん　</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60E4604B-DF7E-E440-4C10-BB440749BC16}"/>
              </a:ext>
            </a:extLst>
          </p:cNvPr>
          <p:cNvSpPr txBox="1"/>
          <p:nvPr/>
        </p:nvSpPr>
        <p:spPr>
          <a:xfrm>
            <a:off x="7464627" y="2059899"/>
            <a:ext cx="3544836" cy="338554"/>
          </a:xfrm>
          <a:prstGeom prst="rect">
            <a:avLst/>
          </a:prstGeom>
          <a:noFill/>
        </p:spPr>
        <p:txBody>
          <a:bodyPr wrap="square" rtlCol="0">
            <a:spAutoFit/>
          </a:bodyPr>
          <a:lstStyle/>
          <a:p>
            <a:r>
              <a:rPr lang="ja-JP" altLang="en-US" sz="1600" dirty="0">
                <a:latin typeface="UD デジタル 教科書体 NK-B" panose="02020700000000000000" pitchFamily="18" charset="-128"/>
                <a:ea typeface="UD デジタル 教科書体 NK-B" panose="02020700000000000000" pitchFamily="18" charset="-128"/>
              </a:rPr>
              <a:t>しん　　　　　こう　　 　　　き　　　　　 だい</a:t>
            </a:r>
            <a:endParaRPr kumimoji="1" lang="ja-JP" altLang="en-US" sz="1600" dirty="0">
              <a:latin typeface="UD デジタル 教科書体 NK-B" panose="02020700000000000000" pitchFamily="18" charset="-128"/>
              <a:ea typeface="UD デジタル 教科書体 NK-B" panose="02020700000000000000" pitchFamily="18" charset="-128"/>
            </a:endParaRPr>
          </a:p>
        </p:txBody>
      </p:sp>
      <p:sp>
        <p:nvSpPr>
          <p:cNvPr id="9" name="テキスト ボックス 8">
            <a:extLst>
              <a:ext uri="{FF2B5EF4-FFF2-40B4-BE49-F238E27FC236}">
                <a16:creationId xmlns:a16="http://schemas.microsoft.com/office/drawing/2014/main" id="{C7F257DC-C5F2-0CF3-07A3-E8BE300B0A30}"/>
              </a:ext>
            </a:extLst>
          </p:cNvPr>
          <p:cNvSpPr txBox="1"/>
          <p:nvPr/>
        </p:nvSpPr>
        <p:spPr>
          <a:xfrm>
            <a:off x="8011470" y="3875789"/>
            <a:ext cx="3544836" cy="338554"/>
          </a:xfrm>
          <a:prstGeom prst="rect">
            <a:avLst/>
          </a:prstGeom>
          <a:noFill/>
        </p:spPr>
        <p:txBody>
          <a:bodyPr wrap="square" rtlCol="0">
            <a:spAutoFit/>
          </a:bodyPr>
          <a:lstStyle/>
          <a:p>
            <a:r>
              <a:rPr kumimoji="1" lang="ja-JP" altLang="en-US" sz="1600" dirty="0">
                <a:latin typeface="UD デジタル 教科書体 NK-B" panose="02020700000000000000" pitchFamily="18" charset="-128"/>
                <a:ea typeface="UD デジタル 教科書体 NK-B" panose="02020700000000000000" pitchFamily="18" charset="-128"/>
              </a:rPr>
              <a:t>せい　　　　　　こう</a:t>
            </a:r>
          </a:p>
        </p:txBody>
      </p:sp>
    </p:spTree>
    <p:extLst>
      <p:ext uri="{BB962C8B-B14F-4D97-AF65-F5344CB8AC3E}">
        <p14:creationId xmlns:p14="http://schemas.microsoft.com/office/powerpoint/2010/main" val="910249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星: 10 pt 9">
            <a:extLst>
              <a:ext uri="{FF2B5EF4-FFF2-40B4-BE49-F238E27FC236}">
                <a16:creationId xmlns:a16="http://schemas.microsoft.com/office/drawing/2014/main" id="{794A21BF-C7B0-90F3-29AC-701B73B95269}"/>
              </a:ext>
            </a:extLst>
          </p:cNvPr>
          <p:cNvSpPr/>
          <p:nvPr/>
        </p:nvSpPr>
        <p:spPr>
          <a:xfrm>
            <a:off x="6972217" y="3611250"/>
            <a:ext cx="4314092" cy="2181328"/>
          </a:xfrm>
          <a:prstGeom prst="star1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C165CB7D-66BA-5B6B-5601-5E0B9BA4BFC4}"/>
              </a:ext>
            </a:extLst>
          </p:cNvPr>
          <p:cNvSpPr txBox="1"/>
          <p:nvPr/>
        </p:nvSpPr>
        <p:spPr>
          <a:xfrm>
            <a:off x="7493809" y="972525"/>
            <a:ext cx="3792500" cy="830997"/>
          </a:xfrm>
          <a:prstGeom prst="rect">
            <a:avLst/>
          </a:prstGeom>
          <a:noFill/>
        </p:spPr>
        <p:txBody>
          <a:bodyPr wrap="square" rtlCol="0">
            <a:spAutoFit/>
          </a:bodyPr>
          <a:lstStyle/>
          <a:p>
            <a:r>
              <a:rPr lang="ja-JP" altLang="en-US" sz="4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蕩減条件②</a:t>
            </a:r>
            <a:endParaRPr kumimoji="1" lang="ja-JP" altLang="en-US" sz="4800" dirty="0">
              <a:latin typeface="UD デジタル 教科書体 NK-B" panose="02020700000000000000" pitchFamily="18" charset="-128"/>
              <a:ea typeface="UD デジタル 教科書体 NK-B" panose="02020700000000000000" pitchFamily="18" charset="-128"/>
            </a:endParaRPr>
          </a:p>
        </p:txBody>
      </p:sp>
      <p:sp>
        <p:nvSpPr>
          <p:cNvPr id="3" name="テキスト ボックス 2">
            <a:extLst>
              <a:ext uri="{FF2B5EF4-FFF2-40B4-BE49-F238E27FC236}">
                <a16:creationId xmlns:a16="http://schemas.microsoft.com/office/drawing/2014/main" id="{C140A39D-62E1-9228-1341-7587B52855EB}"/>
              </a:ext>
            </a:extLst>
          </p:cNvPr>
          <p:cNvSpPr txBox="1"/>
          <p:nvPr/>
        </p:nvSpPr>
        <p:spPr>
          <a:xfrm>
            <a:off x="7303111" y="2410921"/>
            <a:ext cx="4375975" cy="1200329"/>
          </a:xfrm>
          <a:prstGeom prst="rect">
            <a:avLst/>
          </a:prstGeom>
          <a:noFill/>
        </p:spPr>
        <p:txBody>
          <a:bodyPr wrap="square" rtlCol="0">
            <a:spAutoFit/>
          </a:bodyPr>
          <a:lstStyle/>
          <a:p>
            <a:r>
              <a:rPr lang="ja-JP" altLang="en-US" sz="7200" kern="100" dirty="0">
                <a:solidFill>
                  <a:srgbClr val="0070C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実体</a:t>
            </a:r>
            <a:r>
              <a:rPr kumimoji="1" lang="ja-JP" altLang="en-US" sz="7200" kern="100" dirty="0">
                <a:solidFill>
                  <a:srgbClr val="0070C0"/>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基台</a:t>
            </a:r>
            <a:endParaRPr kumimoji="1" lang="ja-JP" altLang="en-US" sz="7200" dirty="0">
              <a:solidFill>
                <a:srgbClr val="0070C0"/>
              </a:solidFill>
              <a:latin typeface="UD デジタル 教科書体 NK-B" panose="02020700000000000000" pitchFamily="18" charset="-128"/>
              <a:ea typeface="UD デジタル 教科書体 NK-B" panose="02020700000000000000" pitchFamily="18" charset="-128"/>
            </a:endParaRPr>
          </a:p>
        </p:txBody>
      </p:sp>
      <p:sp>
        <p:nvSpPr>
          <p:cNvPr id="4" name="テキスト ボックス 3">
            <a:extLst>
              <a:ext uri="{FF2B5EF4-FFF2-40B4-BE49-F238E27FC236}">
                <a16:creationId xmlns:a16="http://schemas.microsoft.com/office/drawing/2014/main" id="{317FCC4D-8B84-E0B3-880F-0AEDFE843E0F}"/>
              </a:ext>
            </a:extLst>
          </p:cNvPr>
          <p:cNvSpPr txBox="1"/>
          <p:nvPr/>
        </p:nvSpPr>
        <p:spPr>
          <a:xfrm>
            <a:off x="7946745" y="4110032"/>
            <a:ext cx="3891585" cy="1323439"/>
          </a:xfrm>
          <a:prstGeom prst="rect">
            <a:avLst/>
          </a:prstGeom>
          <a:noFill/>
        </p:spPr>
        <p:txBody>
          <a:bodyPr wrap="square" rtlCol="0">
            <a:spAutoFit/>
          </a:bodyPr>
          <a:lstStyle/>
          <a:p>
            <a:r>
              <a:rPr lang="ja-JP" altLang="en-US" sz="80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失敗！</a:t>
            </a:r>
            <a:endParaRPr kumimoji="1" lang="ja-JP" altLang="en-US" sz="8000" dirty="0">
              <a:latin typeface="UD デジタル 教科書体 NK-B" panose="02020700000000000000" pitchFamily="18" charset="-128"/>
              <a:ea typeface="UD デジタル 教科書体 NK-B" panose="02020700000000000000" pitchFamily="18" charset="-128"/>
            </a:endParaRPr>
          </a:p>
        </p:txBody>
      </p:sp>
      <p:pic>
        <p:nvPicPr>
          <p:cNvPr id="5" name="図 4">
            <a:extLst>
              <a:ext uri="{FF2B5EF4-FFF2-40B4-BE49-F238E27FC236}">
                <a16:creationId xmlns:a16="http://schemas.microsoft.com/office/drawing/2014/main" id="{EB12C251-AE83-B856-E366-D97EB944874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022" r="18483"/>
          <a:stretch/>
        </p:blipFill>
        <p:spPr>
          <a:xfrm>
            <a:off x="138930" y="180376"/>
            <a:ext cx="5720559" cy="6497248"/>
          </a:xfrm>
          <a:prstGeom prst="rect">
            <a:avLst/>
          </a:prstGeom>
        </p:spPr>
      </p:pic>
      <p:sp>
        <p:nvSpPr>
          <p:cNvPr id="6" name="テキスト ボックス 5">
            <a:extLst>
              <a:ext uri="{FF2B5EF4-FFF2-40B4-BE49-F238E27FC236}">
                <a16:creationId xmlns:a16="http://schemas.microsoft.com/office/drawing/2014/main" id="{524120E2-9667-68D6-B6B3-AE71B9069AA7}"/>
              </a:ext>
            </a:extLst>
          </p:cNvPr>
          <p:cNvSpPr txBox="1"/>
          <p:nvPr/>
        </p:nvSpPr>
        <p:spPr>
          <a:xfrm>
            <a:off x="7661642" y="810375"/>
            <a:ext cx="2542368"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とう　　　 　げん　 　じょう　　　　けん　</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D10080A2-817C-2F64-5002-BC0A8FCB58C2}"/>
              </a:ext>
            </a:extLst>
          </p:cNvPr>
          <p:cNvSpPr txBox="1"/>
          <p:nvPr/>
        </p:nvSpPr>
        <p:spPr>
          <a:xfrm>
            <a:off x="7594195" y="2241644"/>
            <a:ext cx="3544836" cy="338554"/>
          </a:xfrm>
          <a:prstGeom prst="rect">
            <a:avLst/>
          </a:prstGeom>
          <a:noFill/>
        </p:spPr>
        <p:txBody>
          <a:bodyPr wrap="square" rtlCol="0">
            <a:spAutoFit/>
          </a:bodyPr>
          <a:lstStyle/>
          <a:p>
            <a:r>
              <a:rPr lang="ja-JP" altLang="en-US" sz="1600" dirty="0">
                <a:latin typeface="UD デジタル 教科書体 NK-B" panose="02020700000000000000" pitchFamily="18" charset="-128"/>
                <a:ea typeface="UD デジタル 教科書体 NK-B" panose="02020700000000000000" pitchFamily="18" charset="-128"/>
              </a:rPr>
              <a:t>じっ　　　　　たい 　 　　　き　　　　　 だい</a:t>
            </a:r>
            <a:endParaRPr kumimoji="1" lang="ja-JP" altLang="en-US" sz="1600" dirty="0">
              <a:latin typeface="UD デジタル 教科書体 NK-B" panose="02020700000000000000" pitchFamily="18" charset="-128"/>
              <a:ea typeface="UD デジタル 教科書体 NK-B" panose="02020700000000000000" pitchFamily="18" charset="-128"/>
            </a:endParaRPr>
          </a:p>
        </p:txBody>
      </p:sp>
      <p:sp>
        <p:nvSpPr>
          <p:cNvPr id="8" name="テキスト ボックス 7">
            <a:extLst>
              <a:ext uri="{FF2B5EF4-FFF2-40B4-BE49-F238E27FC236}">
                <a16:creationId xmlns:a16="http://schemas.microsoft.com/office/drawing/2014/main" id="{BB45C468-9FF9-69CF-17DA-341935DA8C51}"/>
              </a:ext>
            </a:extLst>
          </p:cNvPr>
          <p:cNvSpPr txBox="1"/>
          <p:nvPr/>
        </p:nvSpPr>
        <p:spPr>
          <a:xfrm>
            <a:off x="8293494" y="3940755"/>
            <a:ext cx="1910516" cy="338554"/>
          </a:xfrm>
          <a:prstGeom prst="rect">
            <a:avLst/>
          </a:prstGeom>
          <a:noFill/>
        </p:spPr>
        <p:txBody>
          <a:bodyPr wrap="square" rtlCol="0">
            <a:spAutoFit/>
          </a:bodyPr>
          <a:lstStyle/>
          <a:p>
            <a:r>
              <a:rPr lang="ja-JP" altLang="en-US" sz="1600" dirty="0">
                <a:latin typeface="UD デジタル 教科書体 NK-B" panose="02020700000000000000" pitchFamily="18" charset="-128"/>
                <a:ea typeface="UD デジタル 教科書体 NK-B" panose="02020700000000000000" pitchFamily="18" charset="-128"/>
              </a:rPr>
              <a:t>しっ　　　　　　ぱい</a:t>
            </a:r>
            <a:endParaRPr kumimoji="1" lang="ja-JP" altLang="en-US" sz="16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999722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rotWithShape="1">
          <a:blip r:embed="rId3" cstate="print">
            <a:extLst>
              <a:ext uri="{28A0092B-C50C-407E-A947-70E740481C1C}">
                <a14:useLocalDpi xmlns:a14="http://schemas.microsoft.com/office/drawing/2010/main" val="0"/>
              </a:ext>
            </a:extLst>
          </a:blip>
          <a:srcRect b="12667"/>
          <a:stretch/>
        </p:blipFill>
        <p:spPr>
          <a:xfrm>
            <a:off x="-74179" y="-137857"/>
            <a:ext cx="12266179" cy="6995857"/>
          </a:xfrm>
          <a:prstGeom prst="rect">
            <a:avLst/>
          </a:prstGeom>
        </p:spPr>
      </p:pic>
      <p:pic>
        <p:nvPicPr>
          <p:cNvPr id="2" name="Picture 2">
            <a:extLst>
              <a:ext uri="{FF2B5EF4-FFF2-40B4-BE49-F238E27FC236}">
                <a16:creationId xmlns:a16="http://schemas.microsoft.com/office/drawing/2014/main" id="{CAA2BAF0-6036-52A1-AB72-93F5778747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71326" y="-549136"/>
            <a:ext cx="4449348" cy="41124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07140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図 1">
            <a:extLst>
              <a:ext uri="{FF2B5EF4-FFF2-40B4-BE49-F238E27FC236}">
                <a16:creationId xmlns:a16="http://schemas.microsoft.com/office/drawing/2014/main" id="{3D37B9F6-3630-A25C-5675-F67FC2F2EA3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302" r="2786" b="24832"/>
          <a:stretch/>
        </p:blipFill>
        <p:spPr>
          <a:xfrm>
            <a:off x="-712259" y="0"/>
            <a:ext cx="13112078" cy="6858000"/>
          </a:xfrm>
          <a:prstGeom prst="rect">
            <a:avLst/>
          </a:prstGeom>
        </p:spPr>
      </p:pic>
      <p:pic>
        <p:nvPicPr>
          <p:cNvPr id="3" name="Picture 2">
            <a:extLst>
              <a:ext uri="{FF2B5EF4-FFF2-40B4-BE49-F238E27FC236}">
                <a16:creationId xmlns:a16="http://schemas.microsoft.com/office/drawing/2014/main" id="{70FBAE8E-90AA-F380-41C1-F0D04746F7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164123"/>
            <a:ext cx="2340120" cy="21629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45127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D1224ABF-098A-1C13-009A-115FD991003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6776" r="53194" b="7623"/>
          <a:stretch/>
        </p:blipFill>
        <p:spPr>
          <a:xfrm>
            <a:off x="749906" y="596770"/>
            <a:ext cx="4144824" cy="3259149"/>
          </a:xfrm>
          <a:prstGeom prst="rect">
            <a:avLst/>
          </a:prstGeom>
        </p:spPr>
      </p:pic>
      <p:pic>
        <p:nvPicPr>
          <p:cNvPr id="3" name="図 2">
            <a:extLst>
              <a:ext uri="{FF2B5EF4-FFF2-40B4-BE49-F238E27FC236}">
                <a16:creationId xmlns:a16="http://schemas.microsoft.com/office/drawing/2014/main" id="{C85F9CE7-5DA9-9067-E860-D3EECE03A91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81" t="7428" r="493" b="13333"/>
          <a:stretch/>
        </p:blipFill>
        <p:spPr>
          <a:xfrm>
            <a:off x="749906" y="3862247"/>
            <a:ext cx="4595820" cy="2566299"/>
          </a:xfrm>
          <a:prstGeom prst="rect">
            <a:avLst/>
          </a:prstGeom>
        </p:spPr>
      </p:pic>
      <p:sp>
        <p:nvSpPr>
          <p:cNvPr id="4" name="テキスト ボックス 3">
            <a:extLst>
              <a:ext uri="{FF2B5EF4-FFF2-40B4-BE49-F238E27FC236}">
                <a16:creationId xmlns:a16="http://schemas.microsoft.com/office/drawing/2014/main" id="{AC9E6E8B-C333-A7F0-4AAA-076ADD50E806}"/>
              </a:ext>
            </a:extLst>
          </p:cNvPr>
          <p:cNvSpPr txBox="1"/>
          <p:nvPr/>
        </p:nvSpPr>
        <p:spPr>
          <a:xfrm>
            <a:off x="5345726" y="1012906"/>
            <a:ext cx="6589059" cy="2208105"/>
          </a:xfrm>
          <a:prstGeom prst="rect">
            <a:avLst/>
          </a:prstGeom>
          <a:noFill/>
        </p:spPr>
        <p:txBody>
          <a:bodyPr wrap="square" rtlCol="0">
            <a:spAutoFit/>
          </a:bodyPr>
          <a:lstStyle/>
          <a:p>
            <a:pPr algn="ctr">
              <a:lnSpc>
                <a:spcPct val="150000"/>
              </a:lnSpc>
            </a:pPr>
            <a:r>
              <a:rPr kumimoji="1" lang="ja-JP" altLang="en-US" sz="4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アダム家庭を中心とした</a:t>
            </a:r>
            <a:endParaRPr kumimoji="1" lang="en-US" altLang="ja-JP" sz="4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gn="ctr">
              <a:lnSpc>
                <a:spcPct val="150000"/>
              </a:lnSpc>
            </a:pPr>
            <a:r>
              <a:rPr kumimoji="1" lang="ja-JP" altLang="en-US" sz="4800" kern="100" dirty="0">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復帰摂理</a:t>
            </a:r>
            <a:endParaRPr kumimoji="1" lang="ja-JP" altLang="en-US" sz="4800" dirty="0">
              <a:latin typeface="UD デジタル 教科書体 NK-B" panose="02020700000000000000" pitchFamily="18" charset="-128"/>
              <a:ea typeface="UD デジタル 教科書体 NK-B" panose="02020700000000000000" pitchFamily="18" charset="-128"/>
            </a:endParaRPr>
          </a:p>
        </p:txBody>
      </p:sp>
      <p:sp>
        <p:nvSpPr>
          <p:cNvPr id="5" name="テキスト ボックス 4">
            <a:extLst>
              <a:ext uri="{FF2B5EF4-FFF2-40B4-BE49-F238E27FC236}">
                <a16:creationId xmlns:a16="http://schemas.microsoft.com/office/drawing/2014/main" id="{0EC4AD37-1E6D-1770-8B39-33F15CBF15B8}"/>
              </a:ext>
            </a:extLst>
          </p:cNvPr>
          <p:cNvSpPr txBox="1"/>
          <p:nvPr/>
        </p:nvSpPr>
        <p:spPr>
          <a:xfrm>
            <a:off x="6846276" y="3920708"/>
            <a:ext cx="4052045" cy="1862048"/>
          </a:xfrm>
          <a:prstGeom prst="rect">
            <a:avLst/>
          </a:prstGeom>
          <a:noFill/>
        </p:spPr>
        <p:txBody>
          <a:bodyPr wrap="square" rtlCol="0">
            <a:spAutoFit/>
          </a:bodyPr>
          <a:lstStyle/>
          <a:p>
            <a:r>
              <a:rPr lang="ja-JP" altLang="en-US" sz="11500" u="sng" kern="100" dirty="0">
                <a:solidFill>
                  <a:schemeClr val="accent1">
                    <a:lumMod val="75000"/>
                  </a:schemeClr>
                </a:solidFill>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失敗！</a:t>
            </a:r>
            <a:endParaRPr kumimoji="1" lang="ja-JP" altLang="en-US" sz="11500" u="sng" dirty="0">
              <a:solidFill>
                <a:schemeClr val="accent1">
                  <a:lumMod val="75000"/>
                </a:schemeClr>
              </a:solidFill>
              <a:latin typeface="UD デジタル 教科書体 NK-B" panose="02020700000000000000" pitchFamily="18" charset="-128"/>
              <a:ea typeface="UD デジタル 教科書体 NK-B" panose="02020700000000000000" pitchFamily="18" charset="-128"/>
            </a:endParaRPr>
          </a:p>
        </p:txBody>
      </p:sp>
      <p:pic>
        <p:nvPicPr>
          <p:cNvPr id="7" name="Picture 2">
            <a:extLst>
              <a:ext uri="{FF2B5EF4-FFF2-40B4-BE49-F238E27FC236}">
                <a16:creationId xmlns:a16="http://schemas.microsoft.com/office/drawing/2014/main" id="{390FCF60-9A08-FF58-D1B3-DF0BCA427FC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56930" y="1712603"/>
            <a:ext cx="3119240" cy="3089190"/>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ボックス 7">
            <a:extLst>
              <a:ext uri="{FF2B5EF4-FFF2-40B4-BE49-F238E27FC236}">
                <a16:creationId xmlns:a16="http://schemas.microsoft.com/office/drawing/2014/main" id="{AB0AEC06-76DC-A8FB-B48C-F05D831762C9}"/>
              </a:ext>
            </a:extLst>
          </p:cNvPr>
          <p:cNvSpPr txBox="1"/>
          <p:nvPr/>
        </p:nvSpPr>
        <p:spPr>
          <a:xfrm>
            <a:off x="7365208" y="1122136"/>
            <a:ext cx="3544836"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か　　　てい　　　　　　　　ちゅう　　しん</a:t>
            </a:r>
          </a:p>
        </p:txBody>
      </p:sp>
      <p:sp>
        <p:nvSpPr>
          <p:cNvPr id="9" name="テキスト ボックス 8">
            <a:extLst>
              <a:ext uri="{FF2B5EF4-FFF2-40B4-BE49-F238E27FC236}">
                <a16:creationId xmlns:a16="http://schemas.microsoft.com/office/drawing/2014/main" id="{600524AC-05B3-32E4-234D-6CE1D8C9273A}"/>
              </a:ext>
            </a:extLst>
          </p:cNvPr>
          <p:cNvSpPr txBox="1"/>
          <p:nvPr/>
        </p:nvSpPr>
        <p:spPr>
          <a:xfrm>
            <a:off x="7458992" y="2183296"/>
            <a:ext cx="3544836" cy="307777"/>
          </a:xfrm>
          <a:prstGeom prst="rect">
            <a:avLst/>
          </a:prstGeom>
          <a:noFill/>
        </p:spPr>
        <p:txBody>
          <a:bodyPr wrap="square" rtlCol="0">
            <a:spAutoFit/>
          </a:bodyPr>
          <a:lstStyle/>
          <a:p>
            <a:r>
              <a:rPr lang="ja-JP" altLang="en-US" sz="1400" dirty="0">
                <a:latin typeface="UD デジタル 教科書体 NK-B" panose="02020700000000000000" pitchFamily="18" charset="-128"/>
                <a:ea typeface="UD デジタル 教科書体 NK-B" panose="02020700000000000000" pitchFamily="18" charset="-128"/>
              </a:rPr>
              <a:t>ふっ　　　　き　　　  せつ      り</a:t>
            </a:r>
            <a:endParaRPr kumimoji="1" lang="ja-JP" altLang="en-US" sz="1400" dirty="0">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FF248266-D93F-F9A1-0A8C-900E70C2A8EE}"/>
              </a:ext>
            </a:extLst>
          </p:cNvPr>
          <p:cNvSpPr txBox="1"/>
          <p:nvPr/>
        </p:nvSpPr>
        <p:spPr>
          <a:xfrm>
            <a:off x="7458992" y="3661463"/>
            <a:ext cx="2388393" cy="400110"/>
          </a:xfrm>
          <a:prstGeom prst="rect">
            <a:avLst/>
          </a:prstGeom>
          <a:noFill/>
        </p:spPr>
        <p:txBody>
          <a:bodyPr wrap="square" rtlCol="0">
            <a:spAutoFit/>
          </a:bodyPr>
          <a:lstStyle/>
          <a:p>
            <a:r>
              <a:rPr lang="ja-JP" altLang="en-US" sz="2000" dirty="0">
                <a:latin typeface="UD デジタル 教科書体 NK-B" panose="02020700000000000000" pitchFamily="18" charset="-128"/>
                <a:ea typeface="UD デジタル 教科書体 NK-B" panose="02020700000000000000" pitchFamily="18" charset="-128"/>
              </a:rPr>
              <a:t>しっ　　　　　　　ぱい</a:t>
            </a:r>
            <a:endParaRPr kumimoji="1" lang="ja-JP" altLang="en-US" sz="20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7027862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rotWithShape="1">
          <a:blip r:embed="rId3" cstate="print">
            <a:extLst>
              <a:ext uri="{28A0092B-C50C-407E-A947-70E740481C1C}">
                <a14:useLocalDpi xmlns:a14="http://schemas.microsoft.com/office/drawing/2010/main" val="0"/>
              </a:ext>
            </a:extLst>
          </a:blip>
          <a:srcRect t="7191" b="7623"/>
          <a:stretch/>
        </p:blipFill>
        <p:spPr>
          <a:xfrm>
            <a:off x="0" y="0"/>
            <a:ext cx="12192000" cy="6874748"/>
          </a:xfrm>
          <a:prstGeom prst="rect">
            <a:avLst/>
          </a:prstGeom>
        </p:spPr>
      </p:pic>
      <p:sp>
        <p:nvSpPr>
          <p:cNvPr id="2" name="テキスト ボックス 1">
            <a:extLst>
              <a:ext uri="{FF2B5EF4-FFF2-40B4-BE49-F238E27FC236}">
                <a16:creationId xmlns:a16="http://schemas.microsoft.com/office/drawing/2014/main" id="{C39660D6-C93B-5294-F5EB-78E3BD17021C}"/>
              </a:ext>
            </a:extLst>
          </p:cNvPr>
          <p:cNvSpPr txBox="1"/>
          <p:nvPr/>
        </p:nvSpPr>
        <p:spPr>
          <a:xfrm>
            <a:off x="6096000" y="4678549"/>
            <a:ext cx="3979332" cy="1446550"/>
          </a:xfrm>
          <a:prstGeom prst="rect">
            <a:avLst/>
          </a:prstGeom>
          <a:noFill/>
        </p:spPr>
        <p:txBody>
          <a:bodyPr wrap="square" rtlCol="0">
            <a:spAutoFit/>
          </a:bodyPr>
          <a:lstStyle/>
          <a:p>
            <a:r>
              <a:rPr lang="ja-JP" altLang="en-US" sz="8800" dirty="0">
                <a:solidFill>
                  <a:schemeClr val="bg2">
                    <a:lumMod val="90000"/>
                  </a:schemeClr>
                </a:solidFill>
                <a:latin typeface="UD デジタル 教科書体 NK-B" panose="02020700000000000000" pitchFamily="18" charset="-128"/>
                <a:ea typeface="UD デジタル 教科書体 NK-B" panose="02020700000000000000" pitchFamily="18" charset="-128"/>
              </a:rPr>
              <a:t>堕落</a:t>
            </a:r>
            <a:endParaRPr kumimoji="1" lang="ja-JP" altLang="en-US" sz="8800" dirty="0">
              <a:solidFill>
                <a:schemeClr val="bg2">
                  <a:lumMod val="90000"/>
                </a:schemeClr>
              </a:solidFill>
              <a:latin typeface="UD デジタル 教科書体 NK-B" panose="02020700000000000000" pitchFamily="18" charset="-128"/>
              <a:ea typeface="UD デジタル 教科書体 NK-B" panose="02020700000000000000" pitchFamily="18" charset="-128"/>
            </a:endParaRPr>
          </a:p>
        </p:txBody>
      </p:sp>
      <p:pic>
        <p:nvPicPr>
          <p:cNvPr id="3" name="Picture 2">
            <a:extLst>
              <a:ext uri="{FF2B5EF4-FFF2-40B4-BE49-F238E27FC236}">
                <a16:creationId xmlns:a16="http://schemas.microsoft.com/office/drawing/2014/main" id="{BBFF160E-DD81-8724-3B65-4F32011441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85201" y="-704865"/>
            <a:ext cx="4182533" cy="4142239"/>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a:extLst>
              <a:ext uri="{FF2B5EF4-FFF2-40B4-BE49-F238E27FC236}">
                <a16:creationId xmlns:a16="http://schemas.microsoft.com/office/drawing/2014/main" id="{2DA45BA9-D346-D482-250C-F50F4716658F}"/>
              </a:ext>
            </a:extLst>
          </p:cNvPr>
          <p:cNvSpPr txBox="1"/>
          <p:nvPr/>
        </p:nvSpPr>
        <p:spPr>
          <a:xfrm>
            <a:off x="6529751" y="4482160"/>
            <a:ext cx="3294185" cy="369332"/>
          </a:xfrm>
          <a:prstGeom prst="rect">
            <a:avLst/>
          </a:prstGeom>
          <a:noFill/>
        </p:spPr>
        <p:txBody>
          <a:bodyPr wrap="square" rtlCol="0">
            <a:spAutoFit/>
          </a:bodyPr>
          <a:lstStyle/>
          <a:p>
            <a:r>
              <a:rPr kumimoji="1" lang="ja-JP" altLang="en-US" dirty="0">
                <a:solidFill>
                  <a:schemeClr val="bg2">
                    <a:lumMod val="90000"/>
                  </a:schemeClr>
                </a:solidFill>
                <a:latin typeface="UD デジタル 教科書体 NK-B" panose="02020700000000000000" pitchFamily="18" charset="-128"/>
                <a:ea typeface="UD デジタル 教科書体 NK-B" panose="02020700000000000000" pitchFamily="18" charset="-128"/>
              </a:rPr>
              <a:t>だ　　 　　　　らく</a:t>
            </a:r>
          </a:p>
        </p:txBody>
      </p:sp>
    </p:spTree>
    <p:extLst>
      <p:ext uri="{BB962C8B-B14F-4D97-AF65-F5344CB8AC3E}">
        <p14:creationId xmlns:p14="http://schemas.microsoft.com/office/powerpoint/2010/main" val="232425472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1DAC1787-C211-5935-0EEC-7F459CBAFF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52285" y="2034119"/>
            <a:ext cx="3439715" cy="3179232"/>
          </a:xfrm>
          <a:prstGeom prst="rect">
            <a:avLst/>
          </a:prstGeom>
          <a:noFill/>
          <a:extLst>
            <a:ext uri="{909E8E84-426E-40DD-AFC4-6F175D3DCCD1}">
              <a14:hiddenFill xmlns:a14="http://schemas.microsoft.com/office/drawing/2010/main">
                <a:solidFill>
                  <a:srgbClr val="FFFFFF"/>
                </a:solidFill>
              </a14:hiddenFill>
            </a:ext>
          </a:extLst>
        </p:spPr>
      </p:pic>
      <p:pic>
        <p:nvPicPr>
          <p:cNvPr id="4" name="図 3" descr="おもちゃ が含まれている画像&#10;&#10;自動的に生成された説明">
            <a:extLst>
              <a:ext uri="{FF2B5EF4-FFF2-40B4-BE49-F238E27FC236}">
                <a16:creationId xmlns:a16="http://schemas.microsoft.com/office/drawing/2014/main" id="{5782A36D-B40C-B898-F4C1-4142EDB89C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82838" y="1422399"/>
            <a:ext cx="2613693" cy="4851402"/>
          </a:xfrm>
          <a:prstGeom prst="rect">
            <a:avLst/>
          </a:prstGeom>
        </p:spPr>
      </p:pic>
      <p:sp>
        <p:nvSpPr>
          <p:cNvPr id="7" name="矢印: 左カーブ 6">
            <a:extLst>
              <a:ext uri="{FF2B5EF4-FFF2-40B4-BE49-F238E27FC236}">
                <a16:creationId xmlns:a16="http://schemas.microsoft.com/office/drawing/2014/main" id="{E190A427-419C-2143-B49A-9308050CFA12}"/>
              </a:ext>
            </a:extLst>
          </p:cNvPr>
          <p:cNvSpPr/>
          <p:nvPr/>
        </p:nvSpPr>
        <p:spPr>
          <a:xfrm rot="5400000">
            <a:off x="7576344" y="3504699"/>
            <a:ext cx="914400" cy="202453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 name="矢印: 左カーブ 7">
            <a:extLst>
              <a:ext uri="{FF2B5EF4-FFF2-40B4-BE49-F238E27FC236}">
                <a16:creationId xmlns:a16="http://schemas.microsoft.com/office/drawing/2014/main" id="{AA755427-8DF0-EB1A-0EC2-EFD3758D1DFB}"/>
              </a:ext>
            </a:extLst>
          </p:cNvPr>
          <p:cNvSpPr/>
          <p:nvPr/>
        </p:nvSpPr>
        <p:spPr>
          <a:xfrm rot="16200000">
            <a:off x="7640350" y="2067483"/>
            <a:ext cx="914400" cy="202453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0" name="テキスト ボックス 9">
            <a:extLst>
              <a:ext uri="{FF2B5EF4-FFF2-40B4-BE49-F238E27FC236}">
                <a16:creationId xmlns:a16="http://schemas.microsoft.com/office/drawing/2014/main" id="{9B45D8BC-9C78-BA9B-25D4-AE75F69C743F}"/>
              </a:ext>
            </a:extLst>
          </p:cNvPr>
          <p:cNvSpPr txBox="1"/>
          <p:nvPr/>
        </p:nvSpPr>
        <p:spPr>
          <a:xfrm>
            <a:off x="9544985" y="868401"/>
            <a:ext cx="2037415" cy="1107996"/>
          </a:xfrm>
          <a:prstGeom prst="rect">
            <a:avLst/>
          </a:prstGeom>
          <a:noFill/>
        </p:spPr>
        <p:txBody>
          <a:bodyPr wrap="square" rtlCol="0">
            <a:spAutoFit/>
          </a:bodyPr>
          <a:lstStyle/>
          <a:p>
            <a:r>
              <a:rPr kumimoji="1" lang="ja-JP" altLang="en-US" sz="6600" dirty="0">
                <a:latin typeface="UD デジタル 教科書体 NK-B" panose="02020700000000000000" pitchFamily="18" charset="-128"/>
                <a:ea typeface="UD デジタル 教科書体 NK-B" panose="02020700000000000000" pitchFamily="18" charset="-128"/>
              </a:rPr>
              <a:t>神様</a:t>
            </a:r>
          </a:p>
        </p:txBody>
      </p:sp>
      <p:sp>
        <p:nvSpPr>
          <p:cNvPr id="3" name="テキスト ボックス 2">
            <a:extLst>
              <a:ext uri="{FF2B5EF4-FFF2-40B4-BE49-F238E27FC236}">
                <a16:creationId xmlns:a16="http://schemas.microsoft.com/office/drawing/2014/main" id="{0FE87987-882E-A780-5E0A-26E9DC0C466F}"/>
              </a:ext>
            </a:extLst>
          </p:cNvPr>
          <p:cNvSpPr txBox="1"/>
          <p:nvPr/>
        </p:nvSpPr>
        <p:spPr>
          <a:xfrm>
            <a:off x="9754799" y="581131"/>
            <a:ext cx="1617786" cy="369332"/>
          </a:xfrm>
          <a:prstGeom prst="rect">
            <a:avLst/>
          </a:prstGeom>
          <a:noFill/>
        </p:spPr>
        <p:txBody>
          <a:bodyPr wrap="square" rtlCol="0">
            <a:spAutoFit/>
          </a:bodyPr>
          <a:lstStyle/>
          <a:p>
            <a:r>
              <a:rPr kumimoji="1" lang="ja-JP" altLang="en-US" dirty="0">
                <a:latin typeface="UD デジタル 教科書体 NK-B" panose="02020700000000000000" pitchFamily="18" charset="-128"/>
                <a:ea typeface="UD デジタル 教科書体 NK-B" panose="02020700000000000000" pitchFamily="18" charset="-128"/>
              </a:rPr>
              <a:t>かみ　　　さま</a:t>
            </a:r>
          </a:p>
        </p:txBody>
      </p:sp>
    </p:spTree>
    <p:extLst>
      <p:ext uri="{BB962C8B-B14F-4D97-AF65-F5344CB8AC3E}">
        <p14:creationId xmlns:p14="http://schemas.microsoft.com/office/powerpoint/2010/main" val="1584502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1C3950EF-1EAE-D7E5-1D07-19BFCCC3DB2E}"/>
              </a:ext>
            </a:extLst>
          </p:cNvPr>
          <p:cNvPicPr>
            <a:picLocks noChangeAspect="1"/>
          </p:cNvPicPr>
          <p:nvPr/>
        </p:nvPicPr>
        <p:blipFill rotWithShape="1">
          <a:blip r:embed="rId3">
            <a:extLst>
              <a:ext uri="{28A0092B-C50C-407E-A947-70E740481C1C}">
                <a14:useLocalDpi xmlns:a14="http://schemas.microsoft.com/office/drawing/2010/main" val="0"/>
              </a:ext>
            </a:extLst>
          </a:blip>
          <a:srcRect l="6202" r="6740" b="44219"/>
          <a:stretch/>
        </p:blipFill>
        <p:spPr>
          <a:xfrm>
            <a:off x="25276" y="2063751"/>
            <a:ext cx="3408802" cy="2878664"/>
          </a:xfrm>
          <a:prstGeom prst="rect">
            <a:avLst/>
          </a:prstGeom>
        </p:spPr>
      </p:pic>
      <p:sp>
        <p:nvSpPr>
          <p:cNvPr id="3" name="矢印: 左カーブ 2">
            <a:extLst>
              <a:ext uri="{FF2B5EF4-FFF2-40B4-BE49-F238E27FC236}">
                <a16:creationId xmlns:a16="http://schemas.microsoft.com/office/drawing/2014/main" id="{015AE37C-41CB-B104-FE2D-40DD8160E797}"/>
              </a:ext>
            </a:extLst>
          </p:cNvPr>
          <p:cNvSpPr/>
          <p:nvPr/>
        </p:nvSpPr>
        <p:spPr>
          <a:xfrm rot="16200000">
            <a:off x="3925481" y="2033617"/>
            <a:ext cx="914400" cy="202453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 name="矢印: 左カーブ 3">
            <a:extLst>
              <a:ext uri="{FF2B5EF4-FFF2-40B4-BE49-F238E27FC236}">
                <a16:creationId xmlns:a16="http://schemas.microsoft.com/office/drawing/2014/main" id="{30AC659B-C745-3DF1-F0F3-676263EB1E43}"/>
              </a:ext>
            </a:extLst>
          </p:cNvPr>
          <p:cNvSpPr/>
          <p:nvPr/>
        </p:nvSpPr>
        <p:spPr>
          <a:xfrm rot="5400000">
            <a:off x="3701258" y="3472950"/>
            <a:ext cx="914400" cy="202453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pic>
        <p:nvPicPr>
          <p:cNvPr id="5" name="Picture 2">
            <a:extLst>
              <a:ext uri="{FF2B5EF4-FFF2-40B4-BE49-F238E27FC236}">
                <a16:creationId xmlns:a16="http://schemas.microsoft.com/office/drawing/2014/main" id="{F5CFAB22-D2EB-AF1D-A927-059FFB9261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52285" y="2000253"/>
            <a:ext cx="3439715" cy="3179232"/>
          </a:xfrm>
          <a:prstGeom prst="rect">
            <a:avLst/>
          </a:prstGeom>
          <a:noFill/>
          <a:extLst>
            <a:ext uri="{909E8E84-426E-40DD-AFC4-6F175D3DCCD1}">
              <a14:hiddenFill xmlns:a14="http://schemas.microsoft.com/office/drawing/2010/main">
                <a:solidFill>
                  <a:srgbClr val="FFFFFF"/>
                </a:solidFill>
              </a14:hiddenFill>
            </a:ext>
          </a:extLst>
        </p:spPr>
      </p:pic>
      <p:pic>
        <p:nvPicPr>
          <p:cNvPr id="6" name="図 5" descr="おもちゃ が含まれている画像&#10;&#10;自動的に生成された説明">
            <a:extLst>
              <a:ext uri="{FF2B5EF4-FFF2-40B4-BE49-F238E27FC236}">
                <a16:creationId xmlns:a16="http://schemas.microsoft.com/office/drawing/2014/main" id="{FF05CCF6-F9BC-7A29-B63B-6038017B90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2838" y="1388533"/>
            <a:ext cx="2613693" cy="4851402"/>
          </a:xfrm>
          <a:prstGeom prst="rect">
            <a:avLst/>
          </a:prstGeom>
        </p:spPr>
      </p:pic>
      <p:sp>
        <p:nvSpPr>
          <p:cNvPr id="7" name="矢印: 左カーブ 6">
            <a:extLst>
              <a:ext uri="{FF2B5EF4-FFF2-40B4-BE49-F238E27FC236}">
                <a16:creationId xmlns:a16="http://schemas.microsoft.com/office/drawing/2014/main" id="{D9579DD1-8F27-8655-6FCF-B484FAB429FA}"/>
              </a:ext>
            </a:extLst>
          </p:cNvPr>
          <p:cNvSpPr/>
          <p:nvPr/>
        </p:nvSpPr>
        <p:spPr>
          <a:xfrm rot="5400000">
            <a:off x="7576344" y="3470833"/>
            <a:ext cx="914400" cy="202453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 name="矢印: 左カーブ 7">
            <a:extLst>
              <a:ext uri="{FF2B5EF4-FFF2-40B4-BE49-F238E27FC236}">
                <a16:creationId xmlns:a16="http://schemas.microsoft.com/office/drawing/2014/main" id="{EBACD587-D650-82EE-A4FE-7BCFB0793B7B}"/>
              </a:ext>
            </a:extLst>
          </p:cNvPr>
          <p:cNvSpPr/>
          <p:nvPr/>
        </p:nvSpPr>
        <p:spPr>
          <a:xfrm rot="16200000">
            <a:off x="7640350" y="2033617"/>
            <a:ext cx="914400" cy="202453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テキスト ボックス 8">
            <a:extLst>
              <a:ext uri="{FF2B5EF4-FFF2-40B4-BE49-F238E27FC236}">
                <a16:creationId xmlns:a16="http://schemas.microsoft.com/office/drawing/2014/main" id="{EED00E04-A41B-10CA-EFE0-0466AFFE28E7}"/>
              </a:ext>
            </a:extLst>
          </p:cNvPr>
          <p:cNvSpPr txBox="1"/>
          <p:nvPr/>
        </p:nvSpPr>
        <p:spPr>
          <a:xfrm>
            <a:off x="657349" y="880612"/>
            <a:ext cx="3979332" cy="1107996"/>
          </a:xfrm>
          <a:prstGeom prst="rect">
            <a:avLst/>
          </a:prstGeom>
          <a:noFill/>
        </p:spPr>
        <p:txBody>
          <a:bodyPr wrap="square" rtlCol="0">
            <a:spAutoFit/>
          </a:bodyPr>
          <a:lstStyle/>
          <a:p>
            <a:r>
              <a:rPr lang="ja-JP" altLang="en-US" sz="6600" dirty="0">
                <a:latin typeface="UD デジタル 教科書体 NK-B" panose="02020700000000000000" pitchFamily="18" charset="-128"/>
                <a:ea typeface="UD デジタル 教科書体 NK-B" panose="02020700000000000000" pitchFamily="18" charset="-128"/>
              </a:rPr>
              <a:t>サタン</a:t>
            </a:r>
            <a:endParaRPr kumimoji="1" lang="ja-JP" altLang="en-US" sz="6600" dirty="0">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B4A674FA-0683-5D0A-FA8A-AE5EEB998EBB}"/>
              </a:ext>
            </a:extLst>
          </p:cNvPr>
          <p:cNvSpPr txBox="1"/>
          <p:nvPr/>
        </p:nvSpPr>
        <p:spPr>
          <a:xfrm>
            <a:off x="9544985" y="834535"/>
            <a:ext cx="3979332" cy="1107996"/>
          </a:xfrm>
          <a:prstGeom prst="rect">
            <a:avLst/>
          </a:prstGeom>
          <a:noFill/>
        </p:spPr>
        <p:txBody>
          <a:bodyPr wrap="square" rtlCol="0">
            <a:spAutoFit/>
          </a:bodyPr>
          <a:lstStyle/>
          <a:p>
            <a:r>
              <a:rPr kumimoji="1" lang="ja-JP" altLang="en-US" sz="6600" dirty="0">
                <a:latin typeface="UD デジタル 教科書体 NK-B" panose="02020700000000000000" pitchFamily="18" charset="-128"/>
                <a:ea typeface="UD デジタル 教科書体 NK-B" panose="02020700000000000000" pitchFamily="18" charset="-128"/>
              </a:rPr>
              <a:t>神様</a:t>
            </a:r>
          </a:p>
        </p:txBody>
      </p:sp>
      <p:sp>
        <p:nvSpPr>
          <p:cNvPr id="11" name="テキスト ボックス 10">
            <a:extLst>
              <a:ext uri="{FF2B5EF4-FFF2-40B4-BE49-F238E27FC236}">
                <a16:creationId xmlns:a16="http://schemas.microsoft.com/office/drawing/2014/main" id="{EF99B684-624A-C227-AF98-0B64928C0817}"/>
              </a:ext>
            </a:extLst>
          </p:cNvPr>
          <p:cNvSpPr txBox="1"/>
          <p:nvPr/>
        </p:nvSpPr>
        <p:spPr>
          <a:xfrm>
            <a:off x="9754799" y="581131"/>
            <a:ext cx="1617786" cy="369332"/>
          </a:xfrm>
          <a:prstGeom prst="rect">
            <a:avLst/>
          </a:prstGeom>
          <a:noFill/>
        </p:spPr>
        <p:txBody>
          <a:bodyPr wrap="square" rtlCol="0">
            <a:spAutoFit/>
          </a:bodyPr>
          <a:lstStyle/>
          <a:p>
            <a:r>
              <a:rPr kumimoji="1" lang="ja-JP" altLang="en-US" dirty="0">
                <a:latin typeface="UD デジタル 教科書体 NK-B" panose="02020700000000000000" pitchFamily="18" charset="-128"/>
                <a:ea typeface="UD デジタル 教科書体 NK-B" panose="02020700000000000000" pitchFamily="18" charset="-128"/>
              </a:rPr>
              <a:t>かみ　　　さま</a:t>
            </a:r>
          </a:p>
        </p:txBody>
      </p:sp>
    </p:spTree>
    <p:extLst>
      <p:ext uri="{BB962C8B-B14F-4D97-AF65-F5344CB8AC3E}">
        <p14:creationId xmlns:p14="http://schemas.microsoft.com/office/powerpoint/2010/main" val="4161358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1C3950EF-1EAE-D7E5-1D07-19BFCCC3DB2E}"/>
              </a:ext>
            </a:extLst>
          </p:cNvPr>
          <p:cNvPicPr>
            <a:picLocks noChangeAspect="1"/>
          </p:cNvPicPr>
          <p:nvPr/>
        </p:nvPicPr>
        <p:blipFill rotWithShape="1">
          <a:blip r:embed="rId3">
            <a:extLst>
              <a:ext uri="{28A0092B-C50C-407E-A947-70E740481C1C}">
                <a14:useLocalDpi xmlns:a14="http://schemas.microsoft.com/office/drawing/2010/main" val="0"/>
              </a:ext>
            </a:extLst>
          </a:blip>
          <a:srcRect l="6202" r="6740" b="44219"/>
          <a:stretch/>
        </p:blipFill>
        <p:spPr>
          <a:xfrm>
            <a:off x="770126" y="2556062"/>
            <a:ext cx="2781966" cy="2349314"/>
          </a:xfrm>
          <a:prstGeom prst="rect">
            <a:avLst/>
          </a:prstGeom>
        </p:spPr>
      </p:pic>
      <p:sp>
        <p:nvSpPr>
          <p:cNvPr id="3" name="矢印: 左カーブ 2">
            <a:extLst>
              <a:ext uri="{FF2B5EF4-FFF2-40B4-BE49-F238E27FC236}">
                <a16:creationId xmlns:a16="http://schemas.microsoft.com/office/drawing/2014/main" id="{015AE37C-41CB-B104-FE2D-40DD8160E797}"/>
              </a:ext>
            </a:extLst>
          </p:cNvPr>
          <p:cNvSpPr/>
          <p:nvPr/>
        </p:nvSpPr>
        <p:spPr>
          <a:xfrm rot="16200000">
            <a:off x="3925481" y="2067483"/>
            <a:ext cx="914400" cy="202453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 name="矢印: 左カーブ 3">
            <a:extLst>
              <a:ext uri="{FF2B5EF4-FFF2-40B4-BE49-F238E27FC236}">
                <a16:creationId xmlns:a16="http://schemas.microsoft.com/office/drawing/2014/main" id="{30AC659B-C745-3DF1-F0F3-676263EB1E43}"/>
              </a:ext>
            </a:extLst>
          </p:cNvPr>
          <p:cNvSpPr/>
          <p:nvPr/>
        </p:nvSpPr>
        <p:spPr>
          <a:xfrm rot="5400000">
            <a:off x="3701258" y="3506816"/>
            <a:ext cx="914400" cy="202453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pic>
        <p:nvPicPr>
          <p:cNvPr id="5" name="Picture 2">
            <a:extLst>
              <a:ext uri="{FF2B5EF4-FFF2-40B4-BE49-F238E27FC236}">
                <a16:creationId xmlns:a16="http://schemas.microsoft.com/office/drawing/2014/main" id="{F5CFAB22-D2EB-AF1D-A927-059FFB9261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56087" y="1989481"/>
            <a:ext cx="3935146" cy="3637145"/>
          </a:xfrm>
          <a:prstGeom prst="rect">
            <a:avLst/>
          </a:prstGeom>
          <a:noFill/>
          <a:extLst>
            <a:ext uri="{909E8E84-426E-40DD-AFC4-6F175D3DCCD1}">
              <a14:hiddenFill xmlns:a14="http://schemas.microsoft.com/office/drawing/2010/main">
                <a:solidFill>
                  <a:srgbClr val="FFFFFF"/>
                </a:solidFill>
              </a14:hiddenFill>
            </a:ext>
          </a:extLst>
        </p:spPr>
      </p:pic>
      <p:pic>
        <p:nvPicPr>
          <p:cNvPr id="6" name="図 5" descr="おもちゃ が含まれている画像&#10;&#10;自動的に生成された説明">
            <a:extLst>
              <a:ext uri="{FF2B5EF4-FFF2-40B4-BE49-F238E27FC236}">
                <a16:creationId xmlns:a16="http://schemas.microsoft.com/office/drawing/2014/main" id="{FF05CCF6-F9BC-7A29-B63B-6038017B90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2838" y="1422399"/>
            <a:ext cx="2613693" cy="4851402"/>
          </a:xfrm>
          <a:prstGeom prst="rect">
            <a:avLst/>
          </a:prstGeom>
        </p:spPr>
      </p:pic>
      <p:sp>
        <p:nvSpPr>
          <p:cNvPr id="7" name="矢印: 左カーブ 6">
            <a:extLst>
              <a:ext uri="{FF2B5EF4-FFF2-40B4-BE49-F238E27FC236}">
                <a16:creationId xmlns:a16="http://schemas.microsoft.com/office/drawing/2014/main" id="{D9579DD1-8F27-8655-6FCF-B484FAB429FA}"/>
              </a:ext>
            </a:extLst>
          </p:cNvPr>
          <p:cNvSpPr/>
          <p:nvPr/>
        </p:nvSpPr>
        <p:spPr>
          <a:xfrm rot="5400000">
            <a:off x="7576344" y="3504699"/>
            <a:ext cx="914400" cy="202453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 name="矢印: 左カーブ 7">
            <a:extLst>
              <a:ext uri="{FF2B5EF4-FFF2-40B4-BE49-F238E27FC236}">
                <a16:creationId xmlns:a16="http://schemas.microsoft.com/office/drawing/2014/main" id="{EBACD587-D650-82EE-A4FE-7BCFB0793B7B}"/>
              </a:ext>
            </a:extLst>
          </p:cNvPr>
          <p:cNvSpPr/>
          <p:nvPr/>
        </p:nvSpPr>
        <p:spPr>
          <a:xfrm rot="16200000">
            <a:off x="7640350" y="2067483"/>
            <a:ext cx="914400" cy="202453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テキスト ボックス 8">
            <a:extLst>
              <a:ext uri="{FF2B5EF4-FFF2-40B4-BE49-F238E27FC236}">
                <a16:creationId xmlns:a16="http://schemas.microsoft.com/office/drawing/2014/main" id="{F6B42C57-5301-2587-4FE3-6B5CB1D9D152}"/>
              </a:ext>
            </a:extLst>
          </p:cNvPr>
          <p:cNvSpPr txBox="1"/>
          <p:nvPr/>
        </p:nvSpPr>
        <p:spPr>
          <a:xfrm>
            <a:off x="10236314" y="282047"/>
            <a:ext cx="1512482" cy="1569660"/>
          </a:xfrm>
          <a:prstGeom prst="rect">
            <a:avLst/>
          </a:prstGeom>
          <a:noFill/>
        </p:spPr>
        <p:txBody>
          <a:bodyPr wrap="square" rtlCol="0">
            <a:spAutoFit/>
          </a:bodyPr>
          <a:lstStyle/>
          <a:p>
            <a:r>
              <a:rPr kumimoji="1" lang="ja-JP" altLang="en-US" sz="9600" dirty="0">
                <a:latin typeface="UD デジタル 教科書体 NK-B" panose="02020700000000000000" pitchFamily="18" charset="-128"/>
                <a:ea typeface="UD デジタル 教科書体 NK-B" panose="02020700000000000000" pitchFamily="18" charset="-128"/>
              </a:rPr>
              <a:t>善</a:t>
            </a:r>
          </a:p>
        </p:txBody>
      </p:sp>
      <p:sp>
        <p:nvSpPr>
          <p:cNvPr id="10" name="テキスト ボックス 9">
            <a:extLst>
              <a:ext uri="{FF2B5EF4-FFF2-40B4-BE49-F238E27FC236}">
                <a16:creationId xmlns:a16="http://schemas.microsoft.com/office/drawing/2014/main" id="{A468C008-5A58-019D-81E7-BDC5BB5A5D67}"/>
              </a:ext>
            </a:extLst>
          </p:cNvPr>
          <p:cNvSpPr txBox="1"/>
          <p:nvPr/>
        </p:nvSpPr>
        <p:spPr>
          <a:xfrm>
            <a:off x="10621106" y="97381"/>
            <a:ext cx="1019909" cy="369332"/>
          </a:xfrm>
          <a:prstGeom prst="rect">
            <a:avLst/>
          </a:prstGeom>
          <a:noFill/>
        </p:spPr>
        <p:txBody>
          <a:bodyPr wrap="square" rtlCol="0">
            <a:spAutoFit/>
          </a:bodyPr>
          <a:lstStyle/>
          <a:p>
            <a:r>
              <a:rPr lang="ja-JP" altLang="en-US" dirty="0">
                <a:latin typeface="UD デジタル 教科書体 NK-B" panose="02020700000000000000" pitchFamily="18" charset="-128"/>
                <a:ea typeface="UD デジタル 教科書体 NK-B" panose="02020700000000000000" pitchFamily="18" charset="-128"/>
              </a:rPr>
              <a:t>ぜん</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38528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1C3950EF-1EAE-D7E5-1D07-19BFCCC3DB2E}"/>
              </a:ext>
            </a:extLst>
          </p:cNvPr>
          <p:cNvPicPr>
            <a:picLocks noChangeAspect="1"/>
          </p:cNvPicPr>
          <p:nvPr/>
        </p:nvPicPr>
        <p:blipFill rotWithShape="1">
          <a:blip r:embed="rId3">
            <a:extLst>
              <a:ext uri="{28A0092B-C50C-407E-A947-70E740481C1C}">
                <a14:useLocalDpi xmlns:a14="http://schemas.microsoft.com/office/drawing/2010/main" val="0"/>
              </a:ext>
            </a:extLst>
          </a:blip>
          <a:srcRect l="6202" r="6740" b="44219"/>
          <a:stretch/>
        </p:blipFill>
        <p:spPr>
          <a:xfrm>
            <a:off x="471179" y="2476607"/>
            <a:ext cx="3203148" cy="2704993"/>
          </a:xfrm>
          <a:prstGeom prst="rect">
            <a:avLst/>
          </a:prstGeom>
        </p:spPr>
      </p:pic>
      <p:sp>
        <p:nvSpPr>
          <p:cNvPr id="3" name="矢印: 左カーブ 2">
            <a:extLst>
              <a:ext uri="{FF2B5EF4-FFF2-40B4-BE49-F238E27FC236}">
                <a16:creationId xmlns:a16="http://schemas.microsoft.com/office/drawing/2014/main" id="{015AE37C-41CB-B104-FE2D-40DD8160E797}"/>
              </a:ext>
            </a:extLst>
          </p:cNvPr>
          <p:cNvSpPr/>
          <p:nvPr/>
        </p:nvSpPr>
        <p:spPr>
          <a:xfrm rot="16200000">
            <a:off x="3925481" y="2067483"/>
            <a:ext cx="914400" cy="202453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 name="矢印: 左カーブ 3">
            <a:extLst>
              <a:ext uri="{FF2B5EF4-FFF2-40B4-BE49-F238E27FC236}">
                <a16:creationId xmlns:a16="http://schemas.microsoft.com/office/drawing/2014/main" id="{30AC659B-C745-3DF1-F0F3-676263EB1E43}"/>
              </a:ext>
            </a:extLst>
          </p:cNvPr>
          <p:cNvSpPr/>
          <p:nvPr/>
        </p:nvSpPr>
        <p:spPr>
          <a:xfrm rot="5400000">
            <a:off x="3701258" y="3506816"/>
            <a:ext cx="914400" cy="202453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pic>
        <p:nvPicPr>
          <p:cNvPr id="5" name="Picture 2">
            <a:extLst>
              <a:ext uri="{FF2B5EF4-FFF2-40B4-BE49-F238E27FC236}">
                <a16:creationId xmlns:a16="http://schemas.microsoft.com/office/drawing/2014/main" id="{F5CFAB22-D2EB-AF1D-A927-059FFB9261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09816" y="2733993"/>
            <a:ext cx="2423715" cy="2240172"/>
          </a:xfrm>
          <a:prstGeom prst="rect">
            <a:avLst/>
          </a:prstGeom>
          <a:noFill/>
          <a:extLst>
            <a:ext uri="{909E8E84-426E-40DD-AFC4-6F175D3DCCD1}">
              <a14:hiddenFill xmlns:a14="http://schemas.microsoft.com/office/drawing/2010/main">
                <a:solidFill>
                  <a:srgbClr val="FFFFFF"/>
                </a:solidFill>
              </a14:hiddenFill>
            </a:ext>
          </a:extLst>
        </p:spPr>
      </p:pic>
      <p:pic>
        <p:nvPicPr>
          <p:cNvPr id="6" name="図 5" descr="おもちゃ が含まれている画像&#10;&#10;自動的に生成された説明">
            <a:extLst>
              <a:ext uri="{FF2B5EF4-FFF2-40B4-BE49-F238E27FC236}">
                <a16:creationId xmlns:a16="http://schemas.microsoft.com/office/drawing/2014/main" id="{FF05CCF6-F9BC-7A29-B63B-6038017B90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2838" y="1422399"/>
            <a:ext cx="2613693" cy="4851402"/>
          </a:xfrm>
          <a:prstGeom prst="rect">
            <a:avLst/>
          </a:prstGeom>
        </p:spPr>
      </p:pic>
      <p:sp>
        <p:nvSpPr>
          <p:cNvPr id="7" name="矢印: 左カーブ 6">
            <a:extLst>
              <a:ext uri="{FF2B5EF4-FFF2-40B4-BE49-F238E27FC236}">
                <a16:creationId xmlns:a16="http://schemas.microsoft.com/office/drawing/2014/main" id="{D9579DD1-8F27-8655-6FCF-B484FAB429FA}"/>
              </a:ext>
            </a:extLst>
          </p:cNvPr>
          <p:cNvSpPr/>
          <p:nvPr/>
        </p:nvSpPr>
        <p:spPr>
          <a:xfrm rot="5400000">
            <a:off x="7576344" y="3504699"/>
            <a:ext cx="914400" cy="202453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 name="矢印: 左カーブ 7">
            <a:extLst>
              <a:ext uri="{FF2B5EF4-FFF2-40B4-BE49-F238E27FC236}">
                <a16:creationId xmlns:a16="http://schemas.microsoft.com/office/drawing/2014/main" id="{EBACD587-D650-82EE-A4FE-7BCFB0793B7B}"/>
              </a:ext>
            </a:extLst>
          </p:cNvPr>
          <p:cNvSpPr/>
          <p:nvPr/>
        </p:nvSpPr>
        <p:spPr>
          <a:xfrm rot="16200000">
            <a:off x="7640350" y="2067483"/>
            <a:ext cx="914400" cy="202453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テキスト ボックス 8">
            <a:extLst>
              <a:ext uri="{FF2B5EF4-FFF2-40B4-BE49-F238E27FC236}">
                <a16:creationId xmlns:a16="http://schemas.microsoft.com/office/drawing/2014/main" id="{42F73164-5514-C16C-75EC-0AF139346340}"/>
              </a:ext>
            </a:extLst>
          </p:cNvPr>
          <p:cNvSpPr txBox="1"/>
          <p:nvPr/>
        </p:nvSpPr>
        <p:spPr>
          <a:xfrm>
            <a:off x="307507" y="322008"/>
            <a:ext cx="1512482" cy="1569660"/>
          </a:xfrm>
          <a:prstGeom prst="rect">
            <a:avLst/>
          </a:prstGeom>
          <a:noFill/>
        </p:spPr>
        <p:txBody>
          <a:bodyPr wrap="square" rtlCol="0">
            <a:spAutoFit/>
          </a:bodyPr>
          <a:lstStyle/>
          <a:p>
            <a:r>
              <a:rPr lang="ja-JP" altLang="en-US" sz="9600" dirty="0">
                <a:latin typeface="UD デジタル 教科書体 NK-B" panose="02020700000000000000" pitchFamily="18" charset="-128"/>
                <a:ea typeface="UD デジタル 教科書体 NK-B" panose="02020700000000000000" pitchFamily="18" charset="-128"/>
              </a:rPr>
              <a:t>悪</a:t>
            </a:r>
            <a:endParaRPr kumimoji="1" lang="ja-JP" altLang="en-US" sz="9600" dirty="0">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AE240177-1065-BE11-B604-9D9BD938868A}"/>
              </a:ext>
            </a:extLst>
          </p:cNvPr>
          <p:cNvSpPr txBox="1"/>
          <p:nvPr/>
        </p:nvSpPr>
        <p:spPr>
          <a:xfrm>
            <a:off x="689912" y="137342"/>
            <a:ext cx="1617786" cy="369332"/>
          </a:xfrm>
          <a:prstGeom prst="rect">
            <a:avLst/>
          </a:prstGeom>
          <a:noFill/>
        </p:spPr>
        <p:txBody>
          <a:bodyPr wrap="square" rtlCol="0">
            <a:spAutoFit/>
          </a:bodyPr>
          <a:lstStyle/>
          <a:p>
            <a:r>
              <a:rPr lang="ja-JP" altLang="en-US" dirty="0">
                <a:latin typeface="UD デジタル 教科書体 NK-B" panose="02020700000000000000" pitchFamily="18" charset="-128"/>
                <a:ea typeface="UD デジタル 教科書体 NK-B" panose="02020700000000000000" pitchFamily="18" charset="-128"/>
              </a:rPr>
              <a:t>あく</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750462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四角形: 角を丸くする 20">
            <a:extLst>
              <a:ext uri="{FF2B5EF4-FFF2-40B4-BE49-F238E27FC236}">
                <a16:creationId xmlns:a16="http://schemas.microsoft.com/office/drawing/2014/main" id="{5C5EB763-A1ED-0276-6681-A5B400EC1B94}"/>
              </a:ext>
            </a:extLst>
          </p:cNvPr>
          <p:cNvSpPr/>
          <p:nvPr/>
        </p:nvSpPr>
        <p:spPr>
          <a:xfrm>
            <a:off x="5842001" y="2844799"/>
            <a:ext cx="6192540" cy="3877733"/>
          </a:xfrm>
          <a:prstGeom prst="roundRect">
            <a:avLst/>
          </a:prstGeom>
          <a:solidFill>
            <a:srgbClr val="F6C0ED"/>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テキスト ボックス 1">
            <a:extLst>
              <a:ext uri="{FF2B5EF4-FFF2-40B4-BE49-F238E27FC236}">
                <a16:creationId xmlns:a16="http://schemas.microsoft.com/office/drawing/2014/main" id="{F9A10DEA-26A6-CBB6-C5B4-61CE704A69C6}"/>
              </a:ext>
            </a:extLst>
          </p:cNvPr>
          <p:cNvSpPr txBox="1"/>
          <p:nvPr/>
        </p:nvSpPr>
        <p:spPr>
          <a:xfrm>
            <a:off x="4134304" y="335455"/>
            <a:ext cx="1156882" cy="523220"/>
          </a:xfrm>
          <a:prstGeom prst="rect">
            <a:avLst/>
          </a:prstGeom>
          <a:noFill/>
        </p:spPr>
        <p:txBody>
          <a:bodyPr wrap="square" rtlCol="0">
            <a:spAutoFit/>
          </a:bodyPr>
          <a:lstStyle/>
          <a:p>
            <a:r>
              <a:rPr kumimoji="1" lang="ja-JP" altLang="en-US" sz="2800" dirty="0">
                <a:latin typeface="UD デジタル 教科書体 NK-B" panose="02020700000000000000" pitchFamily="18" charset="-128"/>
                <a:ea typeface="UD デジタル 教科書体 NK-B" panose="02020700000000000000" pitchFamily="18" charset="-128"/>
              </a:rPr>
              <a:t>神様</a:t>
            </a:r>
          </a:p>
        </p:txBody>
      </p:sp>
      <p:pic>
        <p:nvPicPr>
          <p:cNvPr id="3" name="図 2">
            <a:extLst>
              <a:ext uri="{FF2B5EF4-FFF2-40B4-BE49-F238E27FC236}">
                <a16:creationId xmlns:a16="http://schemas.microsoft.com/office/drawing/2014/main" id="{95267B33-B614-5DBC-7CE2-3E7920CD95BC}"/>
              </a:ext>
            </a:extLst>
          </p:cNvPr>
          <p:cNvPicPr>
            <a:picLocks noChangeAspect="1"/>
          </p:cNvPicPr>
          <p:nvPr/>
        </p:nvPicPr>
        <p:blipFill rotWithShape="1">
          <a:blip r:embed="rId3">
            <a:extLst>
              <a:ext uri="{28A0092B-C50C-407E-A947-70E740481C1C}">
                <a14:useLocalDpi xmlns:a14="http://schemas.microsoft.com/office/drawing/2010/main" val="0"/>
              </a:ext>
            </a:extLst>
          </a:blip>
          <a:srcRect l="6202" r="6740" b="44219"/>
          <a:stretch/>
        </p:blipFill>
        <p:spPr>
          <a:xfrm>
            <a:off x="109185" y="868401"/>
            <a:ext cx="1401117" cy="1183215"/>
          </a:xfrm>
          <a:prstGeom prst="rect">
            <a:avLst/>
          </a:prstGeom>
        </p:spPr>
      </p:pic>
      <p:sp>
        <p:nvSpPr>
          <p:cNvPr id="4" name="矢印: 左カーブ 3">
            <a:extLst>
              <a:ext uri="{FF2B5EF4-FFF2-40B4-BE49-F238E27FC236}">
                <a16:creationId xmlns:a16="http://schemas.microsoft.com/office/drawing/2014/main" id="{75C91FBF-2055-3CBF-8B39-7119F99508CE}"/>
              </a:ext>
            </a:extLst>
          </p:cNvPr>
          <p:cNvSpPr/>
          <p:nvPr/>
        </p:nvSpPr>
        <p:spPr>
          <a:xfrm rot="16200000">
            <a:off x="1772230" y="906881"/>
            <a:ext cx="281515" cy="681789"/>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 name="矢印: 左カーブ 4">
            <a:extLst>
              <a:ext uri="{FF2B5EF4-FFF2-40B4-BE49-F238E27FC236}">
                <a16:creationId xmlns:a16="http://schemas.microsoft.com/office/drawing/2014/main" id="{A031A205-33DA-33BC-80C1-DCB947384C2D}"/>
              </a:ext>
            </a:extLst>
          </p:cNvPr>
          <p:cNvSpPr/>
          <p:nvPr/>
        </p:nvSpPr>
        <p:spPr>
          <a:xfrm rot="5400000">
            <a:off x="1726056" y="1337511"/>
            <a:ext cx="302683" cy="734191"/>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pic>
        <p:nvPicPr>
          <p:cNvPr id="6" name="Picture 2">
            <a:extLst>
              <a:ext uri="{FF2B5EF4-FFF2-40B4-BE49-F238E27FC236}">
                <a16:creationId xmlns:a16="http://schemas.microsoft.com/office/drawing/2014/main" id="{39AEB220-80AA-27F7-2C53-237ADBCCDB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96792" y="859566"/>
            <a:ext cx="1377461" cy="1273149"/>
          </a:xfrm>
          <a:prstGeom prst="rect">
            <a:avLst/>
          </a:prstGeom>
          <a:noFill/>
          <a:extLst>
            <a:ext uri="{909E8E84-426E-40DD-AFC4-6F175D3DCCD1}">
              <a14:hiddenFill xmlns:a14="http://schemas.microsoft.com/office/drawing/2010/main">
                <a:solidFill>
                  <a:srgbClr val="FFFFFF"/>
                </a:solidFill>
              </a14:hiddenFill>
            </a:ext>
          </a:extLst>
        </p:spPr>
      </p:pic>
      <p:pic>
        <p:nvPicPr>
          <p:cNvPr id="7" name="図 6" descr="おもちゃ が含まれている画像&#10;&#10;自動的に生成された説明">
            <a:extLst>
              <a:ext uri="{FF2B5EF4-FFF2-40B4-BE49-F238E27FC236}">
                <a16:creationId xmlns:a16="http://schemas.microsoft.com/office/drawing/2014/main" id="{1733D5AB-2060-B536-37E3-2BB46A2DC8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69229" y="493351"/>
            <a:ext cx="1008074" cy="1871135"/>
          </a:xfrm>
          <a:prstGeom prst="rect">
            <a:avLst/>
          </a:prstGeom>
        </p:spPr>
      </p:pic>
      <p:sp>
        <p:nvSpPr>
          <p:cNvPr id="8" name="矢印: 左カーブ 7">
            <a:extLst>
              <a:ext uri="{FF2B5EF4-FFF2-40B4-BE49-F238E27FC236}">
                <a16:creationId xmlns:a16="http://schemas.microsoft.com/office/drawing/2014/main" id="{DF11EF6B-87B2-2004-8373-429D303B7C0B}"/>
              </a:ext>
            </a:extLst>
          </p:cNvPr>
          <p:cNvSpPr/>
          <p:nvPr/>
        </p:nvSpPr>
        <p:spPr>
          <a:xfrm rot="5400000">
            <a:off x="3297532" y="1346243"/>
            <a:ext cx="300566" cy="71461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 name="矢印: 左カーブ 8">
            <a:extLst>
              <a:ext uri="{FF2B5EF4-FFF2-40B4-BE49-F238E27FC236}">
                <a16:creationId xmlns:a16="http://schemas.microsoft.com/office/drawing/2014/main" id="{C3168A8B-CDB2-5DD1-1182-12C674D5E53C}"/>
              </a:ext>
            </a:extLst>
          </p:cNvPr>
          <p:cNvSpPr/>
          <p:nvPr/>
        </p:nvSpPr>
        <p:spPr>
          <a:xfrm rot="16200000">
            <a:off x="3323466" y="906879"/>
            <a:ext cx="281516" cy="68179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0" name="テキスト ボックス 9">
            <a:extLst>
              <a:ext uri="{FF2B5EF4-FFF2-40B4-BE49-F238E27FC236}">
                <a16:creationId xmlns:a16="http://schemas.microsoft.com/office/drawing/2014/main" id="{DF19751E-913C-C7EB-8EA3-EE3455E3470E}"/>
              </a:ext>
            </a:extLst>
          </p:cNvPr>
          <p:cNvSpPr txBox="1"/>
          <p:nvPr/>
        </p:nvSpPr>
        <p:spPr>
          <a:xfrm>
            <a:off x="369482" y="267723"/>
            <a:ext cx="3271184" cy="523220"/>
          </a:xfrm>
          <a:prstGeom prst="rect">
            <a:avLst/>
          </a:prstGeom>
          <a:noFill/>
        </p:spPr>
        <p:txBody>
          <a:bodyPr wrap="square" rtlCol="0">
            <a:spAutoFit/>
          </a:bodyPr>
          <a:lstStyle/>
          <a:p>
            <a:r>
              <a:rPr lang="ja-JP" altLang="en-US" sz="2800" dirty="0">
                <a:latin typeface="UD デジタル 教科書体 NK-B" panose="02020700000000000000" pitchFamily="18" charset="-128"/>
                <a:ea typeface="UD デジタル 教科書体 NK-B" panose="02020700000000000000" pitchFamily="18" charset="-128"/>
              </a:rPr>
              <a:t>サタン</a:t>
            </a:r>
            <a:endParaRPr kumimoji="1" lang="ja-JP" altLang="en-US" sz="2800" dirty="0">
              <a:latin typeface="UD デジタル 教科書体 NK-B" panose="02020700000000000000" pitchFamily="18" charset="-128"/>
              <a:ea typeface="UD デジタル 教科書体 NK-B" panose="02020700000000000000" pitchFamily="18" charset="-128"/>
            </a:endParaRPr>
          </a:p>
        </p:txBody>
      </p:sp>
      <p:pic>
        <p:nvPicPr>
          <p:cNvPr id="11" name="図 10" descr="おもちゃ が含まれている画像&#10;&#10;自動的に生成された説明">
            <a:extLst>
              <a:ext uri="{FF2B5EF4-FFF2-40B4-BE49-F238E27FC236}">
                <a16:creationId xmlns:a16="http://schemas.microsoft.com/office/drawing/2014/main" id="{37D1180E-CFDD-A6D6-7BE3-47806A849D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64177" y="3132979"/>
            <a:ext cx="1865053" cy="3461815"/>
          </a:xfrm>
          <a:prstGeom prst="rect">
            <a:avLst/>
          </a:prstGeom>
        </p:spPr>
      </p:pic>
      <p:sp>
        <p:nvSpPr>
          <p:cNvPr id="12" name="矢印: 左カーブ 11">
            <a:extLst>
              <a:ext uri="{FF2B5EF4-FFF2-40B4-BE49-F238E27FC236}">
                <a16:creationId xmlns:a16="http://schemas.microsoft.com/office/drawing/2014/main" id="{41FF04A9-B770-B5D8-8B7A-0022240A7B78}"/>
              </a:ext>
            </a:extLst>
          </p:cNvPr>
          <p:cNvSpPr/>
          <p:nvPr/>
        </p:nvSpPr>
        <p:spPr>
          <a:xfrm rot="16200000">
            <a:off x="8411227" y="3526548"/>
            <a:ext cx="809625" cy="186505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矢印: 左カーブ 12">
            <a:extLst>
              <a:ext uri="{FF2B5EF4-FFF2-40B4-BE49-F238E27FC236}">
                <a16:creationId xmlns:a16="http://schemas.microsoft.com/office/drawing/2014/main" id="{2BCEAA8C-4460-5370-35F0-0D3A08ABE7EC}"/>
              </a:ext>
            </a:extLst>
          </p:cNvPr>
          <p:cNvSpPr/>
          <p:nvPr/>
        </p:nvSpPr>
        <p:spPr>
          <a:xfrm rot="5400000">
            <a:off x="8342827" y="4610392"/>
            <a:ext cx="809625" cy="1865052"/>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pic>
        <p:nvPicPr>
          <p:cNvPr id="14" name="Picture 2">
            <a:extLst>
              <a:ext uri="{FF2B5EF4-FFF2-40B4-BE49-F238E27FC236}">
                <a16:creationId xmlns:a16="http://schemas.microsoft.com/office/drawing/2014/main" id="{CE2E4CA0-3A99-46F9-AD22-7DAE90A193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52677" y="3834126"/>
            <a:ext cx="2583462" cy="2387822"/>
          </a:xfrm>
          <a:prstGeom prst="rect">
            <a:avLst/>
          </a:prstGeom>
          <a:noFill/>
          <a:extLst>
            <a:ext uri="{909E8E84-426E-40DD-AFC4-6F175D3DCCD1}">
              <a14:hiddenFill xmlns:a14="http://schemas.microsoft.com/office/drawing/2010/main">
                <a:solidFill>
                  <a:srgbClr val="FFFFFF"/>
                </a:solidFill>
              </a14:hiddenFill>
            </a:ext>
          </a:extLst>
        </p:spPr>
      </p:pic>
      <p:sp>
        <p:nvSpPr>
          <p:cNvPr id="15" name="矢印: 下 14">
            <a:extLst>
              <a:ext uri="{FF2B5EF4-FFF2-40B4-BE49-F238E27FC236}">
                <a16:creationId xmlns:a16="http://schemas.microsoft.com/office/drawing/2014/main" id="{5F6F6C63-E6A0-5EC7-96C6-EA53FC66FE5A}"/>
              </a:ext>
            </a:extLst>
          </p:cNvPr>
          <p:cNvSpPr/>
          <p:nvPr/>
        </p:nvSpPr>
        <p:spPr>
          <a:xfrm rot="18865506">
            <a:off x="4920467" y="2205371"/>
            <a:ext cx="1645574" cy="1668463"/>
          </a:xfrm>
          <a:prstGeom prst="downArrow">
            <a:avLst>
              <a:gd name="adj1" fmla="val 38276"/>
              <a:gd name="adj2" fmla="val 482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A0BAFBEE-D532-3E56-0A90-5B4C713B3329}"/>
              </a:ext>
            </a:extLst>
          </p:cNvPr>
          <p:cNvSpPr txBox="1"/>
          <p:nvPr/>
        </p:nvSpPr>
        <p:spPr>
          <a:xfrm>
            <a:off x="10169488" y="3429000"/>
            <a:ext cx="1865053" cy="707886"/>
          </a:xfrm>
          <a:prstGeom prst="rect">
            <a:avLst/>
          </a:prstGeom>
          <a:noFill/>
        </p:spPr>
        <p:txBody>
          <a:bodyPr wrap="square" rtlCol="0">
            <a:spAutoFit/>
          </a:bodyPr>
          <a:lstStyle/>
          <a:p>
            <a:r>
              <a:rPr kumimoji="1" lang="ja-JP" altLang="en-US" sz="4000" dirty="0">
                <a:latin typeface="UD デジタル 教科書体 NK-B" panose="02020700000000000000" pitchFamily="18" charset="-128"/>
                <a:ea typeface="UD デジタル 教科書体 NK-B" panose="02020700000000000000" pitchFamily="18" charset="-128"/>
              </a:rPr>
              <a:t>神様</a:t>
            </a:r>
          </a:p>
        </p:txBody>
      </p:sp>
      <p:sp>
        <p:nvSpPr>
          <p:cNvPr id="17" name="テキスト ボックス 16">
            <a:extLst>
              <a:ext uri="{FF2B5EF4-FFF2-40B4-BE49-F238E27FC236}">
                <a16:creationId xmlns:a16="http://schemas.microsoft.com/office/drawing/2014/main" id="{12193E4A-0951-406B-8763-9A38D61166EE}"/>
              </a:ext>
            </a:extLst>
          </p:cNvPr>
          <p:cNvSpPr txBox="1"/>
          <p:nvPr/>
        </p:nvSpPr>
        <p:spPr>
          <a:xfrm>
            <a:off x="673062" y="3648168"/>
            <a:ext cx="5656703" cy="2431435"/>
          </a:xfrm>
          <a:prstGeom prst="rect">
            <a:avLst/>
          </a:prstGeom>
          <a:noFill/>
        </p:spPr>
        <p:txBody>
          <a:bodyPr wrap="square" rtlCol="0">
            <a:spAutoFit/>
          </a:bodyPr>
          <a:lstStyle/>
          <a:p>
            <a:r>
              <a:rPr kumimoji="1" lang="ja-JP" altLang="en-US" sz="3200" dirty="0">
                <a:latin typeface="UD デジタル 教科書体 NK-B" panose="02020700000000000000" pitchFamily="18" charset="-128"/>
                <a:ea typeface="UD デジタル 教科書体 NK-B" panose="02020700000000000000" pitchFamily="18" charset="-128"/>
              </a:rPr>
              <a:t>本来の状態に戻るには</a:t>
            </a:r>
            <a:r>
              <a:rPr kumimoji="1" lang="en-US" altLang="ja-JP" sz="3200" dirty="0">
                <a:latin typeface="UD デジタル 教科書体 NK-B" panose="02020700000000000000" pitchFamily="18" charset="-128"/>
                <a:ea typeface="UD デジタル 教科書体 NK-B" panose="02020700000000000000" pitchFamily="18" charset="-128"/>
              </a:rPr>
              <a:t>…</a:t>
            </a:r>
          </a:p>
          <a:p>
            <a:endParaRPr lang="en-US" altLang="ja-JP" sz="3200" dirty="0">
              <a:latin typeface="UD デジタル 教科書体 NK-B" panose="02020700000000000000" pitchFamily="18" charset="-128"/>
              <a:ea typeface="UD デジタル 教科書体 NK-B" panose="02020700000000000000" pitchFamily="18" charset="-128"/>
            </a:endParaRPr>
          </a:p>
          <a:p>
            <a:r>
              <a:rPr kumimoji="1" lang="ja-JP" altLang="en-US" sz="8800" dirty="0">
                <a:latin typeface="UD デジタル 教科書体 NK-B" panose="02020700000000000000" pitchFamily="18" charset="-128"/>
                <a:ea typeface="UD デジタル 教科書体 NK-B" panose="02020700000000000000" pitchFamily="18" charset="-128"/>
              </a:rPr>
              <a:t>　</a:t>
            </a:r>
            <a:r>
              <a:rPr kumimoji="1" lang="ja-JP" altLang="en-US" sz="8800" dirty="0">
                <a:solidFill>
                  <a:srgbClr val="00B050"/>
                </a:solidFill>
                <a:latin typeface="UD デジタル 教科書体 NK-B" panose="02020700000000000000" pitchFamily="18" charset="-128"/>
                <a:ea typeface="UD デジタル 教科書体 NK-B" panose="02020700000000000000" pitchFamily="18" charset="-128"/>
              </a:rPr>
              <a:t>「条件」</a:t>
            </a:r>
            <a:endParaRPr kumimoji="1" lang="en-US" altLang="ja-JP" sz="8800" dirty="0">
              <a:solidFill>
                <a:srgbClr val="00B050"/>
              </a:solidFill>
              <a:latin typeface="UD デジタル 教科書体 NK-B" panose="02020700000000000000" pitchFamily="18" charset="-128"/>
              <a:ea typeface="UD デジタル 教科書体 NK-B" panose="02020700000000000000" pitchFamily="18" charset="-128"/>
            </a:endParaRPr>
          </a:p>
        </p:txBody>
      </p:sp>
      <p:sp>
        <p:nvSpPr>
          <p:cNvPr id="18" name="テキスト ボックス 17">
            <a:extLst>
              <a:ext uri="{FF2B5EF4-FFF2-40B4-BE49-F238E27FC236}">
                <a16:creationId xmlns:a16="http://schemas.microsoft.com/office/drawing/2014/main" id="{BE7F6D6E-84F8-F98A-D496-F92243848D8C}"/>
              </a:ext>
            </a:extLst>
          </p:cNvPr>
          <p:cNvSpPr txBox="1"/>
          <p:nvPr/>
        </p:nvSpPr>
        <p:spPr>
          <a:xfrm>
            <a:off x="10293121" y="3290500"/>
            <a:ext cx="1617786"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かみ　　さま</a:t>
            </a:r>
          </a:p>
        </p:txBody>
      </p:sp>
      <p:sp>
        <p:nvSpPr>
          <p:cNvPr id="19" name="テキスト ボックス 18">
            <a:extLst>
              <a:ext uri="{FF2B5EF4-FFF2-40B4-BE49-F238E27FC236}">
                <a16:creationId xmlns:a16="http://schemas.microsoft.com/office/drawing/2014/main" id="{9DA51347-E387-4BA0-6F47-1FD09A60CAA7}"/>
              </a:ext>
            </a:extLst>
          </p:cNvPr>
          <p:cNvSpPr txBox="1"/>
          <p:nvPr/>
        </p:nvSpPr>
        <p:spPr>
          <a:xfrm>
            <a:off x="4172360" y="198196"/>
            <a:ext cx="1617786"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かみ さま</a:t>
            </a:r>
          </a:p>
        </p:txBody>
      </p:sp>
      <p:sp>
        <p:nvSpPr>
          <p:cNvPr id="20" name="テキスト ボックス 19">
            <a:extLst>
              <a:ext uri="{FF2B5EF4-FFF2-40B4-BE49-F238E27FC236}">
                <a16:creationId xmlns:a16="http://schemas.microsoft.com/office/drawing/2014/main" id="{852CDF82-515D-C13F-7E1A-14E06DA374C8}"/>
              </a:ext>
            </a:extLst>
          </p:cNvPr>
          <p:cNvSpPr txBox="1"/>
          <p:nvPr/>
        </p:nvSpPr>
        <p:spPr>
          <a:xfrm>
            <a:off x="735691" y="3511356"/>
            <a:ext cx="3128044" cy="276999"/>
          </a:xfrm>
          <a:prstGeom prst="rect">
            <a:avLst/>
          </a:prstGeom>
          <a:noFill/>
        </p:spPr>
        <p:txBody>
          <a:bodyPr wrap="square" rtlCol="0">
            <a:spAutoFit/>
          </a:bodyPr>
          <a:lstStyle/>
          <a:p>
            <a:r>
              <a:rPr lang="ja-JP" altLang="en-US" sz="1200" dirty="0">
                <a:latin typeface="UD デジタル 教科書体 NK-B" panose="02020700000000000000" pitchFamily="18" charset="-128"/>
                <a:ea typeface="UD デジタル 教科書体 NK-B" panose="02020700000000000000" pitchFamily="18" charset="-128"/>
              </a:rPr>
              <a:t>ほん　 らい          じょう  たい           もど</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23" name="テキスト ボックス 22">
            <a:extLst>
              <a:ext uri="{FF2B5EF4-FFF2-40B4-BE49-F238E27FC236}">
                <a16:creationId xmlns:a16="http://schemas.microsoft.com/office/drawing/2014/main" id="{9190D955-E249-C05F-26FC-2FA0A68C27B2}"/>
              </a:ext>
            </a:extLst>
          </p:cNvPr>
          <p:cNvSpPr txBox="1"/>
          <p:nvPr/>
        </p:nvSpPr>
        <p:spPr>
          <a:xfrm>
            <a:off x="2337160" y="4494555"/>
            <a:ext cx="2402221" cy="369332"/>
          </a:xfrm>
          <a:prstGeom prst="rect">
            <a:avLst/>
          </a:prstGeom>
          <a:noFill/>
        </p:spPr>
        <p:txBody>
          <a:bodyPr wrap="square" rtlCol="0">
            <a:spAutoFit/>
          </a:bodyPr>
          <a:lstStyle/>
          <a:p>
            <a:r>
              <a:rPr lang="ja-JP" altLang="en-US" dirty="0">
                <a:latin typeface="UD デジタル 教科書体 NK-B" panose="02020700000000000000" pitchFamily="18" charset="-128"/>
                <a:ea typeface="UD デジタル 教科書体 NK-B" panose="02020700000000000000" pitchFamily="18" charset="-128"/>
              </a:rPr>
              <a:t>じょう　　　　　けん　</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467137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2" grpId="0" animBg="1"/>
      <p:bldP spid="15" grpId="0" animBg="1"/>
      <p:bldP spid="16" grpId="0"/>
      <p:bldP spid="17" grpId="0"/>
      <p:bldP spid="18" grpId="0"/>
      <p:bldP spid="20"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草, 男, 大きい, モニター が含まれている画像&#10;&#10;自動的に生成された説明">
            <a:extLst>
              <a:ext uri="{FF2B5EF4-FFF2-40B4-BE49-F238E27FC236}">
                <a16:creationId xmlns:a16="http://schemas.microsoft.com/office/drawing/2014/main" id="{BF3617E1-022C-C410-3643-25E3E0949A02}"/>
              </a:ext>
            </a:extLst>
          </p:cNvPr>
          <p:cNvPicPr>
            <a:picLocks noChangeAspect="1"/>
          </p:cNvPicPr>
          <p:nvPr/>
        </p:nvPicPr>
        <p:blipFill rotWithShape="1">
          <a:blip r:embed="rId3">
            <a:extLst>
              <a:ext uri="{28A0092B-C50C-407E-A947-70E740481C1C}">
                <a14:useLocalDpi xmlns:a14="http://schemas.microsoft.com/office/drawing/2010/main" val="0"/>
              </a:ext>
            </a:extLst>
          </a:blip>
          <a:srcRect r="59385"/>
          <a:stretch/>
        </p:blipFill>
        <p:spPr>
          <a:xfrm>
            <a:off x="0" y="0"/>
            <a:ext cx="12192000" cy="6858000"/>
          </a:xfrm>
          <a:prstGeom prst="rect">
            <a:avLst/>
          </a:prstGeom>
        </p:spPr>
      </p:pic>
      <p:pic>
        <p:nvPicPr>
          <p:cNvPr id="3" name="図 2" descr="人形, おもちゃ, 時計, 挿絵 が含まれている画像&#10;&#10;自動的に生成された説明">
            <a:extLst>
              <a:ext uri="{FF2B5EF4-FFF2-40B4-BE49-F238E27FC236}">
                <a16:creationId xmlns:a16="http://schemas.microsoft.com/office/drawing/2014/main" id="{3A8EA7EB-4570-D97B-D904-DBF479E42F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27190" y="1709229"/>
            <a:ext cx="1767794" cy="1767794"/>
          </a:xfrm>
          <a:prstGeom prst="rect">
            <a:avLst/>
          </a:prstGeom>
        </p:spPr>
      </p:pic>
      <p:sp>
        <p:nvSpPr>
          <p:cNvPr id="4" name="テキスト ボックス 3">
            <a:extLst>
              <a:ext uri="{FF2B5EF4-FFF2-40B4-BE49-F238E27FC236}">
                <a16:creationId xmlns:a16="http://schemas.microsoft.com/office/drawing/2014/main" id="{0FC4AA8F-DDD4-4A39-36F0-C6A8D951E3EA}"/>
              </a:ext>
            </a:extLst>
          </p:cNvPr>
          <p:cNvSpPr txBox="1"/>
          <p:nvPr/>
        </p:nvSpPr>
        <p:spPr>
          <a:xfrm>
            <a:off x="1291659" y="1008162"/>
            <a:ext cx="6065763" cy="1015663"/>
          </a:xfrm>
          <a:prstGeom prst="rect">
            <a:avLst/>
          </a:prstGeom>
          <a:noFill/>
        </p:spPr>
        <p:txBody>
          <a:bodyPr wrap="square" rtlCol="0">
            <a:spAutoFit/>
          </a:bodyPr>
          <a:lstStyle/>
          <a:p>
            <a:r>
              <a:rPr lang="ja-JP" altLang="en-US" sz="6000" dirty="0">
                <a:latin typeface="UD デジタル 教科書体 NK-B" panose="02020700000000000000" pitchFamily="18" charset="-128"/>
                <a:ea typeface="UD デジタル 教科書体 NK-B" panose="02020700000000000000" pitchFamily="18" charset="-128"/>
              </a:rPr>
              <a:t>喧嘩　　　　　　　　　　　</a:t>
            </a:r>
            <a:endParaRPr kumimoji="1" lang="ja-JP" altLang="en-US" sz="6000" dirty="0">
              <a:latin typeface="UD デジタル 教科書体 NK-B" panose="02020700000000000000" pitchFamily="18" charset="-128"/>
              <a:ea typeface="UD デジタル 教科書体 NK-B" panose="02020700000000000000" pitchFamily="18" charset="-128"/>
            </a:endParaRPr>
          </a:p>
        </p:txBody>
      </p:sp>
      <p:sp>
        <p:nvSpPr>
          <p:cNvPr id="5" name="矢印: 右 4">
            <a:extLst>
              <a:ext uri="{FF2B5EF4-FFF2-40B4-BE49-F238E27FC236}">
                <a16:creationId xmlns:a16="http://schemas.microsoft.com/office/drawing/2014/main" id="{CBAAADC6-EFD6-0512-853B-4D83C2E717D9}"/>
              </a:ext>
            </a:extLst>
          </p:cNvPr>
          <p:cNvSpPr/>
          <p:nvPr/>
        </p:nvSpPr>
        <p:spPr>
          <a:xfrm>
            <a:off x="3493477" y="666694"/>
            <a:ext cx="4841631" cy="15250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descr="暗い背景に浮かぶ月&#10;&#10;低い精度で自動的に生成された説明">
            <a:extLst>
              <a:ext uri="{FF2B5EF4-FFF2-40B4-BE49-F238E27FC236}">
                <a16:creationId xmlns:a16="http://schemas.microsoft.com/office/drawing/2014/main" id="{4C16683A-AA40-BBA4-1586-AF132F09348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2596" y="4298667"/>
            <a:ext cx="2256692" cy="1602251"/>
          </a:xfrm>
          <a:prstGeom prst="rect">
            <a:avLst/>
          </a:prstGeom>
        </p:spPr>
      </p:pic>
      <p:sp>
        <p:nvSpPr>
          <p:cNvPr id="6" name="テキスト ボックス 5">
            <a:extLst>
              <a:ext uri="{FF2B5EF4-FFF2-40B4-BE49-F238E27FC236}">
                <a16:creationId xmlns:a16="http://schemas.microsoft.com/office/drawing/2014/main" id="{11EF2165-B3C2-2F52-E59F-CFA26256839A}"/>
              </a:ext>
            </a:extLst>
          </p:cNvPr>
          <p:cNvSpPr txBox="1"/>
          <p:nvPr/>
        </p:nvSpPr>
        <p:spPr>
          <a:xfrm>
            <a:off x="3907449" y="1166131"/>
            <a:ext cx="4484728" cy="769441"/>
          </a:xfrm>
          <a:prstGeom prst="rect">
            <a:avLst/>
          </a:prstGeom>
          <a:noFill/>
        </p:spPr>
        <p:txBody>
          <a:bodyPr wrap="square" rtlCol="0">
            <a:spAutoFit/>
          </a:bodyPr>
          <a:lstStyle/>
          <a:p>
            <a:r>
              <a:rPr lang="ja-JP" altLang="en-US" sz="4400" dirty="0">
                <a:solidFill>
                  <a:schemeClr val="bg1">
                    <a:lumMod val="95000"/>
                  </a:schemeClr>
                </a:solidFill>
                <a:latin typeface="UD デジタル 教科書体 NK-B" panose="02020700000000000000" pitchFamily="18" charset="-128"/>
                <a:ea typeface="UD デジタル 教科書体 NK-B" panose="02020700000000000000" pitchFamily="18" charset="-128"/>
              </a:rPr>
              <a:t>条件　：　謝る　　　　　　　　</a:t>
            </a:r>
            <a:endParaRPr kumimoji="1" lang="ja-JP" altLang="en-US" sz="4400" dirty="0">
              <a:solidFill>
                <a:schemeClr val="bg1">
                  <a:lumMod val="95000"/>
                </a:schemeClr>
              </a:solidFill>
              <a:latin typeface="UD デジタル 教科書体 NK-B" panose="02020700000000000000" pitchFamily="18" charset="-128"/>
              <a:ea typeface="UD デジタル 教科書体 NK-B" panose="02020700000000000000" pitchFamily="18" charset="-128"/>
            </a:endParaRPr>
          </a:p>
        </p:txBody>
      </p:sp>
      <p:sp>
        <p:nvSpPr>
          <p:cNvPr id="12" name="矢印: 右 11">
            <a:extLst>
              <a:ext uri="{FF2B5EF4-FFF2-40B4-BE49-F238E27FC236}">
                <a16:creationId xmlns:a16="http://schemas.microsoft.com/office/drawing/2014/main" id="{96085169-D98D-C512-63E1-7AD8291EA77D}"/>
              </a:ext>
            </a:extLst>
          </p:cNvPr>
          <p:cNvSpPr/>
          <p:nvPr/>
        </p:nvSpPr>
        <p:spPr>
          <a:xfrm>
            <a:off x="3516922" y="4356469"/>
            <a:ext cx="4818185" cy="15250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D7219F8D-6813-F3CA-8395-1D25FE81F943}"/>
              </a:ext>
            </a:extLst>
          </p:cNvPr>
          <p:cNvSpPr txBox="1"/>
          <p:nvPr/>
        </p:nvSpPr>
        <p:spPr>
          <a:xfrm>
            <a:off x="8822714" y="5715267"/>
            <a:ext cx="2514662" cy="923330"/>
          </a:xfrm>
          <a:prstGeom prst="rect">
            <a:avLst/>
          </a:prstGeom>
          <a:noFill/>
        </p:spPr>
        <p:txBody>
          <a:bodyPr wrap="square" rtlCol="0">
            <a:spAutoFit/>
          </a:bodyPr>
          <a:lstStyle/>
          <a:p>
            <a:r>
              <a:rPr lang="ja-JP" altLang="en-US" sz="4400" dirty="0">
                <a:latin typeface="UD デジタル 教科書体 NK-B" panose="02020700000000000000" pitchFamily="18" charset="-128"/>
                <a:ea typeface="UD デジタル 教科書体 NK-B" panose="02020700000000000000" pitchFamily="18" charset="-128"/>
              </a:rPr>
              <a:t>穴埋め</a:t>
            </a:r>
            <a:r>
              <a:rPr lang="ja-JP" altLang="en-US" sz="5400" dirty="0">
                <a:solidFill>
                  <a:schemeClr val="bg1">
                    <a:lumMod val="95000"/>
                  </a:schemeClr>
                </a:solidFill>
                <a:latin typeface="UD デジタル 教科書体 NK-B" panose="02020700000000000000" pitchFamily="18" charset="-128"/>
                <a:ea typeface="UD デジタル 教科書体 NK-B" panose="02020700000000000000" pitchFamily="18" charset="-128"/>
              </a:rPr>
              <a:t>　　　　　　　　</a:t>
            </a:r>
            <a:endParaRPr kumimoji="1" lang="ja-JP" altLang="en-US" sz="5400" dirty="0">
              <a:solidFill>
                <a:schemeClr val="bg1">
                  <a:lumMod val="95000"/>
                </a:schemeClr>
              </a:solidFill>
              <a:latin typeface="UD デジタル 教科書体 NK-B" panose="02020700000000000000" pitchFamily="18" charset="-128"/>
              <a:ea typeface="UD デジタル 教科書体 NK-B" panose="02020700000000000000" pitchFamily="18" charset="-128"/>
            </a:endParaRPr>
          </a:p>
        </p:txBody>
      </p:sp>
      <p:pic>
        <p:nvPicPr>
          <p:cNvPr id="14" name="図 13" descr="暗い背景に浮かぶ月&#10;&#10;低い精度で自動的に生成された説明">
            <a:extLst>
              <a:ext uri="{FF2B5EF4-FFF2-40B4-BE49-F238E27FC236}">
                <a16:creationId xmlns:a16="http://schemas.microsoft.com/office/drawing/2014/main" id="{76E1FEC5-0966-8B8B-152C-4E73AF74063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82741" y="4296969"/>
            <a:ext cx="2256692" cy="1602251"/>
          </a:xfrm>
          <a:prstGeom prst="rect">
            <a:avLst/>
          </a:prstGeom>
        </p:spPr>
      </p:pic>
      <p:pic>
        <p:nvPicPr>
          <p:cNvPr id="15" name="図 14" descr="草, 男, 大きい, モニター が含まれている画像&#10;&#10;自動的に生成された説明">
            <a:extLst>
              <a:ext uri="{FF2B5EF4-FFF2-40B4-BE49-F238E27FC236}">
                <a16:creationId xmlns:a16="http://schemas.microsoft.com/office/drawing/2014/main" id="{7C65F46C-4612-EEC4-1590-340E6767B3CB}"/>
              </a:ext>
            </a:extLst>
          </p:cNvPr>
          <p:cNvPicPr>
            <a:picLocks noChangeAspect="1"/>
          </p:cNvPicPr>
          <p:nvPr/>
        </p:nvPicPr>
        <p:blipFill rotWithShape="1">
          <a:blip r:embed="rId6">
            <a:extLst>
              <a:ext uri="{BEBA8EAE-BF5A-486C-A8C5-ECC9F3942E4B}">
                <a14:imgProps xmlns:a14="http://schemas.microsoft.com/office/drawing/2010/main">
                  <a14:imgLayer r:embed="rId7">
                    <a14:imgEffect>
                      <a14:saturation sat="172000"/>
                    </a14:imgEffect>
                  </a14:imgLayer>
                </a14:imgProps>
              </a:ext>
              <a:ext uri="{28A0092B-C50C-407E-A947-70E740481C1C}">
                <a14:useLocalDpi xmlns:a14="http://schemas.microsoft.com/office/drawing/2010/main" val="0"/>
              </a:ext>
            </a:extLst>
          </a:blip>
          <a:srcRect l="18890" t="67805" r="74043" b="3302"/>
          <a:stretch/>
        </p:blipFill>
        <p:spPr>
          <a:xfrm>
            <a:off x="8521453" y="4449280"/>
            <a:ext cx="2144129" cy="1027649"/>
          </a:xfrm>
          <a:prstGeom prst="ellipse">
            <a:avLst/>
          </a:prstGeom>
          <a:ln w="63500" cap="rnd">
            <a:solidFill>
              <a:srgbClr val="333333"/>
            </a:solidFill>
          </a:ln>
          <a:effectLst>
            <a:outerShdw blurRad="254000" dist="571500" dir="8040000" sx="-80000" sy="-18000" rotWithShape="0">
              <a:srgbClr val="000000">
                <a:alpha val="0"/>
              </a:srgbClr>
            </a:outerShdw>
          </a:effectLst>
          <a:scene3d>
            <a:camera prst="orthographicFront"/>
            <a:lightRig rig="contrasting" dir="t">
              <a:rot lat="0" lon="0" rev="3000000"/>
            </a:lightRig>
          </a:scene3d>
          <a:sp3d contourW="7620">
            <a:bevelT w="95250" h="31750"/>
            <a:contourClr>
              <a:srgbClr val="333333"/>
            </a:contourClr>
          </a:sp3d>
        </p:spPr>
      </p:pic>
      <p:sp>
        <p:nvSpPr>
          <p:cNvPr id="2" name="テキスト ボックス 1">
            <a:extLst>
              <a:ext uri="{FF2B5EF4-FFF2-40B4-BE49-F238E27FC236}">
                <a16:creationId xmlns:a16="http://schemas.microsoft.com/office/drawing/2014/main" id="{FC32BA56-F46C-CE08-A16F-25370A279471}"/>
              </a:ext>
            </a:extLst>
          </p:cNvPr>
          <p:cNvSpPr txBox="1"/>
          <p:nvPr/>
        </p:nvSpPr>
        <p:spPr>
          <a:xfrm>
            <a:off x="8541454" y="667687"/>
            <a:ext cx="1617786" cy="369332"/>
          </a:xfrm>
          <a:prstGeom prst="rect">
            <a:avLst/>
          </a:prstGeom>
          <a:noFill/>
        </p:spPr>
        <p:txBody>
          <a:bodyPr wrap="square" rtlCol="0">
            <a:spAutoFit/>
          </a:bodyPr>
          <a:lstStyle/>
          <a:p>
            <a:r>
              <a:rPr lang="ja-JP" altLang="en-US" dirty="0">
                <a:latin typeface="UD デジタル 教科書体 NK-B" panose="02020700000000000000" pitchFamily="18" charset="-128"/>
                <a:ea typeface="UD デジタル 教科書体 NK-B" panose="02020700000000000000" pitchFamily="18" charset="-128"/>
              </a:rPr>
              <a:t>なか　　なお</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DAC04CC2-4E1B-BA60-AFB3-BA931A6FCE6F}"/>
              </a:ext>
            </a:extLst>
          </p:cNvPr>
          <p:cNvSpPr txBox="1"/>
          <p:nvPr/>
        </p:nvSpPr>
        <p:spPr>
          <a:xfrm>
            <a:off x="1518788" y="814313"/>
            <a:ext cx="1617786" cy="369332"/>
          </a:xfrm>
          <a:prstGeom prst="rect">
            <a:avLst/>
          </a:prstGeom>
          <a:noFill/>
        </p:spPr>
        <p:txBody>
          <a:bodyPr wrap="square" rtlCol="0">
            <a:spAutoFit/>
          </a:bodyPr>
          <a:lstStyle/>
          <a:p>
            <a:r>
              <a:rPr lang="ja-JP" altLang="en-US" dirty="0">
                <a:latin typeface="UD デジタル 教科書体 NK-B" panose="02020700000000000000" pitchFamily="18" charset="-128"/>
                <a:ea typeface="UD デジタル 教科書体 NK-B" panose="02020700000000000000" pitchFamily="18" charset="-128"/>
              </a:rPr>
              <a:t>けん　　 　か</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
        <p:nvSpPr>
          <p:cNvPr id="9" name="テキスト ボックス 8">
            <a:extLst>
              <a:ext uri="{FF2B5EF4-FFF2-40B4-BE49-F238E27FC236}">
                <a16:creationId xmlns:a16="http://schemas.microsoft.com/office/drawing/2014/main" id="{488D737F-CE85-2A49-9C3A-F99CEA10A036}"/>
              </a:ext>
            </a:extLst>
          </p:cNvPr>
          <p:cNvSpPr txBox="1"/>
          <p:nvPr/>
        </p:nvSpPr>
        <p:spPr>
          <a:xfrm>
            <a:off x="3966632" y="1007492"/>
            <a:ext cx="3803271" cy="307777"/>
          </a:xfrm>
          <a:prstGeom prst="rect">
            <a:avLst/>
          </a:prstGeom>
          <a:noFill/>
        </p:spPr>
        <p:txBody>
          <a:bodyPr wrap="square" rtlCol="0">
            <a:spAutoFit/>
          </a:bodyPr>
          <a:lstStyle/>
          <a:p>
            <a:r>
              <a:rPr lang="ja-JP" altLang="en-US" sz="1400" dirty="0">
                <a:solidFill>
                  <a:schemeClr val="bg1">
                    <a:lumMod val="95000"/>
                  </a:schemeClr>
                </a:solidFill>
                <a:latin typeface="UD デジタル 教科書体 NK-B" panose="02020700000000000000" pitchFamily="18" charset="-128"/>
                <a:ea typeface="UD デジタル 教科書体 NK-B" panose="02020700000000000000" pitchFamily="18" charset="-128"/>
              </a:rPr>
              <a:t>じょう　　 けん　　　　　　   　　　あやま</a:t>
            </a:r>
            <a:endParaRPr kumimoji="1" lang="ja-JP" altLang="en-US" sz="1400" dirty="0">
              <a:solidFill>
                <a:schemeClr val="bg1">
                  <a:lumMod val="95000"/>
                </a:schemeClr>
              </a:solidFill>
              <a:latin typeface="UD デジタル 教科書体 NK-B" panose="02020700000000000000" pitchFamily="18" charset="-128"/>
              <a:ea typeface="UD デジタル 教科書体 NK-B" panose="02020700000000000000" pitchFamily="18" charset="-128"/>
            </a:endParaRPr>
          </a:p>
        </p:txBody>
      </p:sp>
      <p:sp>
        <p:nvSpPr>
          <p:cNvPr id="10" name="テキスト ボックス 9">
            <a:extLst>
              <a:ext uri="{FF2B5EF4-FFF2-40B4-BE49-F238E27FC236}">
                <a16:creationId xmlns:a16="http://schemas.microsoft.com/office/drawing/2014/main" id="{106743D6-28C8-AB3C-A11E-AF2FB0B37BB9}"/>
              </a:ext>
            </a:extLst>
          </p:cNvPr>
          <p:cNvSpPr txBox="1"/>
          <p:nvPr/>
        </p:nvSpPr>
        <p:spPr>
          <a:xfrm>
            <a:off x="8950135" y="5651122"/>
            <a:ext cx="1209105"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あな　　　う</a:t>
            </a:r>
          </a:p>
        </p:txBody>
      </p:sp>
      <p:pic>
        <p:nvPicPr>
          <p:cNvPr id="17" name="図 16" descr="時計 が含まれている画像&#10;&#10;自動的に生成された説明">
            <a:extLst>
              <a:ext uri="{FF2B5EF4-FFF2-40B4-BE49-F238E27FC236}">
                <a16:creationId xmlns:a16="http://schemas.microsoft.com/office/drawing/2014/main" id="{FDF1C592-CA9B-4433-F3CF-0FCA18CA1A7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88625" y="1849250"/>
            <a:ext cx="1873817" cy="1873817"/>
          </a:xfrm>
          <a:prstGeom prst="rect">
            <a:avLst/>
          </a:prstGeom>
        </p:spPr>
      </p:pic>
      <p:sp>
        <p:nvSpPr>
          <p:cNvPr id="18" name="テキスト ボックス 17">
            <a:extLst>
              <a:ext uri="{FF2B5EF4-FFF2-40B4-BE49-F238E27FC236}">
                <a16:creationId xmlns:a16="http://schemas.microsoft.com/office/drawing/2014/main" id="{B703CF6E-473D-4457-1E29-BBC9EC626FB9}"/>
              </a:ext>
            </a:extLst>
          </p:cNvPr>
          <p:cNvSpPr txBox="1"/>
          <p:nvPr/>
        </p:nvSpPr>
        <p:spPr>
          <a:xfrm>
            <a:off x="3618894" y="4745251"/>
            <a:ext cx="4054824" cy="923330"/>
          </a:xfrm>
          <a:prstGeom prst="rect">
            <a:avLst/>
          </a:prstGeom>
          <a:noFill/>
        </p:spPr>
        <p:txBody>
          <a:bodyPr wrap="square" rtlCol="0">
            <a:spAutoFit/>
          </a:bodyPr>
          <a:lstStyle/>
          <a:p>
            <a:r>
              <a:rPr lang="ja-JP" altLang="en-US" sz="4400" dirty="0">
                <a:solidFill>
                  <a:schemeClr val="bg1">
                    <a:lumMod val="95000"/>
                  </a:schemeClr>
                </a:solidFill>
                <a:latin typeface="UD デジタル 教科書体 NK-B" panose="02020700000000000000" pitchFamily="18" charset="-128"/>
                <a:ea typeface="UD デジタル 教科書体 NK-B" panose="02020700000000000000" pitchFamily="18" charset="-128"/>
              </a:rPr>
              <a:t>なんらかの条件</a:t>
            </a:r>
            <a:r>
              <a:rPr lang="ja-JP" altLang="en-US" sz="5400" dirty="0">
                <a:solidFill>
                  <a:schemeClr val="bg1">
                    <a:lumMod val="95000"/>
                  </a:schemeClr>
                </a:solidFill>
                <a:latin typeface="UD デジタル 教科書体 NK-B" panose="02020700000000000000" pitchFamily="18" charset="-128"/>
                <a:ea typeface="UD デジタル 教科書体 NK-B" panose="02020700000000000000" pitchFamily="18" charset="-128"/>
              </a:rPr>
              <a:t>　　　　　　　　</a:t>
            </a:r>
            <a:endParaRPr kumimoji="1" lang="ja-JP" altLang="en-US" sz="5400" dirty="0">
              <a:solidFill>
                <a:schemeClr val="bg1">
                  <a:lumMod val="95000"/>
                </a:schemeClr>
              </a:solidFill>
              <a:latin typeface="UD デジタル 教科書体 NK-B" panose="02020700000000000000" pitchFamily="18" charset="-128"/>
              <a:ea typeface="UD デジタル 教科書体 NK-B" panose="02020700000000000000" pitchFamily="18" charset="-128"/>
            </a:endParaRPr>
          </a:p>
        </p:txBody>
      </p:sp>
      <p:sp>
        <p:nvSpPr>
          <p:cNvPr id="19" name="テキスト ボックス 18">
            <a:extLst>
              <a:ext uri="{FF2B5EF4-FFF2-40B4-BE49-F238E27FC236}">
                <a16:creationId xmlns:a16="http://schemas.microsoft.com/office/drawing/2014/main" id="{2F6118A3-A67D-2465-5CEC-7A1ADA2C3306}"/>
              </a:ext>
            </a:extLst>
          </p:cNvPr>
          <p:cNvSpPr txBox="1"/>
          <p:nvPr/>
        </p:nvSpPr>
        <p:spPr>
          <a:xfrm>
            <a:off x="6278520" y="4698359"/>
            <a:ext cx="1529958" cy="307777"/>
          </a:xfrm>
          <a:prstGeom prst="rect">
            <a:avLst/>
          </a:prstGeom>
          <a:noFill/>
        </p:spPr>
        <p:txBody>
          <a:bodyPr wrap="square" rtlCol="0">
            <a:spAutoFit/>
          </a:bodyPr>
          <a:lstStyle/>
          <a:p>
            <a:r>
              <a:rPr lang="ja-JP" altLang="en-US" sz="1400" dirty="0">
                <a:solidFill>
                  <a:schemeClr val="bg1">
                    <a:lumMod val="95000"/>
                  </a:schemeClr>
                </a:solidFill>
                <a:latin typeface="UD デジタル 教科書体 NK-B" panose="02020700000000000000" pitchFamily="18" charset="-128"/>
                <a:ea typeface="UD デジタル 教科書体 NK-B" panose="02020700000000000000" pitchFamily="18" charset="-128"/>
              </a:rPr>
              <a:t>じょう　　けん</a:t>
            </a:r>
            <a:endParaRPr kumimoji="1" lang="ja-JP" altLang="en-US" sz="1400" dirty="0">
              <a:solidFill>
                <a:schemeClr val="bg1">
                  <a:lumMod val="95000"/>
                </a:schemeClr>
              </a:solidFill>
              <a:latin typeface="UD デジタル 教科書体 NK-B" panose="02020700000000000000" pitchFamily="18" charset="-128"/>
              <a:ea typeface="UD デジタル 教科書体 NK-B" panose="02020700000000000000" pitchFamily="18" charset="-128"/>
            </a:endParaRPr>
          </a:p>
        </p:txBody>
      </p:sp>
      <p:sp>
        <p:nvSpPr>
          <p:cNvPr id="20" name="テキスト ボックス 19">
            <a:extLst>
              <a:ext uri="{FF2B5EF4-FFF2-40B4-BE49-F238E27FC236}">
                <a16:creationId xmlns:a16="http://schemas.microsoft.com/office/drawing/2014/main" id="{EC236348-C6BB-40B9-9202-E96D2B94A6DD}"/>
              </a:ext>
            </a:extLst>
          </p:cNvPr>
          <p:cNvSpPr txBox="1"/>
          <p:nvPr/>
        </p:nvSpPr>
        <p:spPr>
          <a:xfrm>
            <a:off x="8349965" y="912254"/>
            <a:ext cx="2409444" cy="1015663"/>
          </a:xfrm>
          <a:prstGeom prst="rect">
            <a:avLst/>
          </a:prstGeom>
          <a:noFill/>
        </p:spPr>
        <p:txBody>
          <a:bodyPr wrap="square" rtlCol="0">
            <a:spAutoFit/>
          </a:bodyPr>
          <a:lstStyle/>
          <a:p>
            <a:r>
              <a:rPr lang="ja-JP" altLang="en-US" sz="6000" dirty="0">
                <a:latin typeface="UD デジタル 教科書体 NK-B" panose="02020700000000000000" pitchFamily="18" charset="-128"/>
                <a:ea typeface="UD デジタル 教科書体 NK-B" panose="02020700000000000000" pitchFamily="18" charset="-128"/>
              </a:rPr>
              <a:t>仲直り</a:t>
            </a:r>
            <a:endParaRPr kumimoji="1" lang="ja-JP" altLang="en-US" sz="60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189382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2" grpId="0" animBg="1"/>
      <p:bldP spid="13" grpId="0"/>
      <p:bldP spid="2" grpId="0"/>
      <p:bldP spid="9" grpId="0"/>
      <p:bldP spid="10" grpId="0"/>
      <p:bldP spid="18" grpId="0"/>
      <p:bldP spid="19" grpId="0"/>
      <p:bldP spid="20" grpId="0"/>
    </p:bld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872</TotalTime>
  <Words>1274</Words>
  <PresentationFormat>ワイド画面</PresentationFormat>
  <Paragraphs>162</Paragraphs>
  <Slides>21</Slides>
  <Notes>21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21</vt:i4>
      </vt:variant>
    </vt:vector>
  </HeadingPairs>
  <TitlesOfParts>
    <vt:vector size="27" baseType="lpstr">
      <vt:lpstr>UD デジタル 教科書体 NK-B</vt:lpstr>
      <vt:lpstr>游ゴシック</vt:lpstr>
      <vt:lpstr>游ゴシック Light</vt:lpstr>
      <vt:lpstr>游明朝</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2022-08-30T01:43:30Z</dcterms:created>
  <dcterms:modified xsi:type="dcterms:W3CDTF">2022-08-31T06:49:47Z</dcterms:modified>
</cp:coreProperties>
</file>