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1" r:id="rId2"/>
    <p:sldId id="307" r:id="rId3"/>
    <p:sldId id="290" r:id="rId4"/>
    <p:sldId id="308" r:id="rId5"/>
    <p:sldId id="292" r:id="rId6"/>
    <p:sldId id="309" r:id="rId7"/>
    <p:sldId id="294" r:id="rId8"/>
    <p:sldId id="311" r:id="rId9"/>
    <p:sldId id="295" r:id="rId10"/>
    <p:sldId id="293" r:id="rId11"/>
    <p:sldId id="296" r:id="rId12"/>
    <p:sldId id="297" r:id="rId13"/>
    <p:sldId id="298" r:id="rId14"/>
    <p:sldId id="299" r:id="rId15"/>
    <p:sldId id="301" r:id="rId16"/>
    <p:sldId id="303" r:id="rId17"/>
    <p:sldId id="302" r:id="rId18"/>
    <p:sldId id="304" r:id="rId19"/>
    <p:sldId id="305" r:id="rId20"/>
    <p:sldId id="306"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397C76-5026-487D-97E2-F66FCBC1D4F1}" v="16" dt="2022-08-03T02:00:39.392"/>
    <p1510:client id="{8573C3FA-13DB-4D55-B516-2AA2EB859AC2}" v="69" dt="2022-08-09T11:26:38.770"/>
    <p1510:client id="{C70AD654-7369-4FA6-B315-D645B97C4441}" v="67" dt="2022-08-22T01:25:11.307"/>
    <p1510:client id="{EA0DD104-B180-4777-BDB6-A0A02862F7A4}" v="90" dt="2022-08-03T01:59:22.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294" autoAdjust="0"/>
  </p:normalViewPr>
  <p:slideViewPr>
    <p:cSldViewPr snapToGrid="0">
      <p:cViewPr varScale="1">
        <p:scale>
          <a:sx n="58" d="100"/>
          <a:sy n="58" d="100"/>
        </p:scale>
        <p:origin x="201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16397C76-5026-487D-97E2-F66FCBC1D4F1}"/>
    <pc:docChg chg="modSld">
      <pc:chgData name="根本園花" userId="CPsJRF4cyR38UmaNZbO9zfUi+OzqLuL8WYdzdwLD5g0=" providerId="None" clId="Web-{16397C76-5026-487D-97E2-F66FCBC1D4F1}" dt="2022-08-03T02:00:39.392" v="7" actId="20577"/>
      <pc:docMkLst>
        <pc:docMk/>
      </pc:docMkLst>
      <pc:sldChg chg="modSp">
        <pc:chgData name="根本園花" userId="CPsJRF4cyR38UmaNZbO9zfUi+OzqLuL8WYdzdwLD5g0=" providerId="None" clId="Web-{16397C76-5026-487D-97E2-F66FCBC1D4F1}" dt="2022-08-03T02:00:39.392" v="7" actId="20577"/>
        <pc:sldMkLst>
          <pc:docMk/>
          <pc:sldMk cId="2526819240" sldId="271"/>
        </pc:sldMkLst>
        <pc:spChg chg="mod">
          <ac:chgData name="根本園花" userId="CPsJRF4cyR38UmaNZbO9zfUi+OzqLuL8WYdzdwLD5g0=" providerId="None" clId="Web-{16397C76-5026-487D-97E2-F66FCBC1D4F1}" dt="2022-08-03T02:00:39.392" v="7" actId="20577"/>
          <ac:spMkLst>
            <pc:docMk/>
            <pc:sldMk cId="2526819240" sldId="271"/>
            <ac:spMk id="2" creationId="{843A2ACD-2722-05B7-DA02-3C7B537E7C4A}"/>
          </ac:spMkLst>
        </pc:spChg>
      </pc:sldChg>
    </pc:docChg>
  </pc:docChgLst>
  <pc:docChgLst>
    <pc:chgData name="根本園花" clId="Web-{EA0DD104-B180-4777-BDB6-A0A02862F7A4}"/>
    <pc:docChg chg="modSld">
      <pc:chgData name="根本園花" userId="" providerId="" clId="Web-{EA0DD104-B180-4777-BDB6-A0A02862F7A4}" dt="2022-08-03T01:59:22.423" v="55" actId="1076"/>
      <pc:docMkLst>
        <pc:docMk/>
      </pc:docMkLst>
      <pc:sldChg chg="addSp modSp">
        <pc:chgData name="根本園花" userId="" providerId="" clId="Web-{EA0DD104-B180-4777-BDB6-A0A02862F7A4}" dt="2022-08-03T01:58:20.249" v="37" actId="20577"/>
        <pc:sldMkLst>
          <pc:docMk/>
          <pc:sldMk cId="2526819240" sldId="271"/>
        </pc:sldMkLst>
        <pc:spChg chg="add mod">
          <ac:chgData name="根本園花" userId="" providerId="" clId="Web-{EA0DD104-B180-4777-BDB6-A0A02862F7A4}" dt="2022-08-03T01:58:20.249" v="37" actId="20577"/>
          <ac:spMkLst>
            <pc:docMk/>
            <pc:sldMk cId="2526819240" sldId="271"/>
            <ac:spMk id="2" creationId="{843A2ACD-2722-05B7-DA02-3C7B537E7C4A}"/>
          </ac:spMkLst>
        </pc:spChg>
      </pc:sldChg>
      <pc:sldChg chg="addSp modSp">
        <pc:chgData name="根本園花" userId="" providerId="" clId="Web-{EA0DD104-B180-4777-BDB6-A0A02862F7A4}" dt="2022-08-03T01:59:22.423" v="55" actId="1076"/>
        <pc:sldMkLst>
          <pc:docMk/>
          <pc:sldMk cId="718192707" sldId="298"/>
        </pc:sldMkLst>
        <pc:spChg chg="add">
          <ac:chgData name="根本園花" userId="" providerId="" clId="Web-{EA0DD104-B180-4777-BDB6-A0A02862F7A4}" dt="2022-08-03T01:58:37.906" v="38"/>
          <ac:spMkLst>
            <pc:docMk/>
            <pc:sldMk cId="718192707" sldId="298"/>
            <ac:spMk id="3" creationId="{E446497B-8CC9-0691-AC39-CF65AE8D28D6}"/>
          </ac:spMkLst>
        </pc:spChg>
        <pc:spChg chg="add mod">
          <ac:chgData name="根本園花" userId="" providerId="" clId="Web-{EA0DD104-B180-4777-BDB6-A0A02862F7A4}" dt="2022-08-03T01:59:22.423" v="55" actId="1076"/>
          <ac:spMkLst>
            <pc:docMk/>
            <pc:sldMk cId="718192707" sldId="298"/>
            <ac:spMk id="7" creationId="{75B175CC-476F-CC35-7909-3E1184D807EB}"/>
          </ac:spMkLst>
        </pc:spChg>
      </pc:sldChg>
    </pc:docChg>
  </pc:docChgLst>
  <pc:docChgLst>
    <pc:chgData name="根本園花" clId="Web-{8573C3FA-13DB-4D55-B516-2AA2EB859AC2}"/>
    <pc:docChg chg="modSld">
      <pc:chgData name="根本園花" userId="" providerId="" clId="Web-{8573C3FA-13DB-4D55-B516-2AA2EB859AC2}" dt="2022-08-09T11:26:38.770" v="68" actId="1076"/>
      <pc:docMkLst>
        <pc:docMk/>
      </pc:docMkLst>
      <pc:sldChg chg="modNotes">
        <pc:chgData name="根本園花" userId="" providerId="" clId="Web-{8573C3FA-13DB-4D55-B516-2AA2EB859AC2}" dt="2022-08-09T11:13:31.253" v="7"/>
        <pc:sldMkLst>
          <pc:docMk/>
          <pc:sldMk cId="3502777197" sldId="294"/>
        </pc:sldMkLst>
      </pc:sldChg>
      <pc:sldChg chg="modNotes">
        <pc:chgData name="根本園花" userId="" providerId="" clId="Web-{8573C3FA-13DB-4D55-B516-2AA2EB859AC2}" dt="2022-08-09T11:14:43.036" v="10"/>
        <pc:sldMkLst>
          <pc:docMk/>
          <pc:sldMk cId="2924658504" sldId="299"/>
        </pc:sldMkLst>
      </pc:sldChg>
      <pc:sldChg chg="modNotes">
        <pc:chgData name="根本園花" userId="" providerId="" clId="Web-{8573C3FA-13DB-4D55-B516-2AA2EB859AC2}" dt="2022-08-09T11:15:08.271" v="16"/>
        <pc:sldMkLst>
          <pc:docMk/>
          <pc:sldMk cId="1548411909" sldId="300"/>
        </pc:sldMkLst>
      </pc:sldChg>
      <pc:sldChg chg="addSp delSp modSp">
        <pc:chgData name="根本園花" userId="" providerId="" clId="Web-{8573C3FA-13DB-4D55-B516-2AA2EB859AC2}" dt="2022-08-09T11:26:38.770" v="68" actId="1076"/>
        <pc:sldMkLst>
          <pc:docMk/>
          <pc:sldMk cId="1957191275" sldId="301"/>
        </pc:sldMkLst>
        <pc:spChg chg="add del mod">
          <ac:chgData name="根本園花" userId="" providerId="" clId="Web-{8573C3FA-13DB-4D55-B516-2AA2EB859AC2}" dt="2022-08-09T11:16:17.507" v="21"/>
          <ac:spMkLst>
            <pc:docMk/>
            <pc:sldMk cId="1957191275" sldId="301"/>
            <ac:spMk id="2" creationId="{B8CF6A84-4530-A4FE-6095-E247F6818E87}"/>
          </ac:spMkLst>
        </pc:spChg>
        <pc:spChg chg="add mod">
          <ac:chgData name="根本園花" userId="" providerId="" clId="Web-{8573C3FA-13DB-4D55-B516-2AA2EB859AC2}" dt="2022-08-09T11:26:38.770" v="68" actId="1076"/>
          <ac:spMkLst>
            <pc:docMk/>
            <pc:sldMk cId="1957191275" sldId="301"/>
            <ac:spMk id="3" creationId="{E186694C-AF93-EDDA-2674-E28053AF4A02}"/>
          </ac:spMkLst>
        </pc:spChg>
      </pc:sldChg>
    </pc:docChg>
  </pc:docChgLst>
  <pc:docChgLst>
    <pc:chgData name="根本園花" userId="CPsJRF4cyR38UmaNZbO9zfUi+OzqLuL8WYdzdwLD5g0=" providerId="None" clId="Web-{C70AD654-7369-4FA6-B315-D645B97C4441}"/>
    <pc:docChg chg="modSld">
      <pc:chgData name="根本園花" userId="CPsJRF4cyR38UmaNZbO9zfUi+OzqLuL8WYdzdwLD5g0=" providerId="None" clId="Web-{C70AD654-7369-4FA6-B315-D645B97C4441}" dt="2022-08-22T01:25:10.650" v="31" actId="20577"/>
      <pc:docMkLst>
        <pc:docMk/>
      </pc:docMkLst>
      <pc:sldChg chg="addSp modSp">
        <pc:chgData name="根本園花" userId="CPsJRF4cyR38UmaNZbO9zfUi+OzqLuL8WYdzdwLD5g0=" providerId="None" clId="Web-{C70AD654-7369-4FA6-B315-D645B97C4441}" dt="2022-08-22T01:25:10.650" v="31" actId="20577"/>
        <pc:sldMkLst>
          <pc:docMk/>
          <pc:sldMk cId="1957191275" sldId="301"/>
        </pc:sldMkLst>
        <pc:spChg chg="add mod">
          <ac:chgData name="根本園花" userId="CPsJRF4cyR38UmaNZbO9zfUi+OzqLuL8WYdzdwLD5g0=" providerId="None" clId="Web-{C70AD654-7369-4FA6-B315-D645B97C4441}" dt="2022-08-22T01:25:10.650" v="31" actId="20577"/>
          <ac:spMkLst>
            <pc:docMk/>
            <pc:sldMk cId="1957191275" sldId="301"/>
            <ac:spMk id="4" creationId="{D3CA355D-0423-9B94-C94A-6571D57389A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EA4A72-60BC-41EC-94DA-BFA34701F25D}" type="datetimeFigureOut">
              <a:rPr kumimoji="1" lang="ja-JP" altLang="en-US" smtClean="0"/>
              <a:t>2022/8/29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415BDE-4279-4F08-A369-8731E1054E2F}" type="slidenum">
              <a:rPr kumimoji="1" lang="ja-JP" altLang="en-US" smtClean="0"/>
              <a:t>‹#›</a:t>
            </a:fld>
            <a:endParaRPr kumimoji="1" lang="ja-JP" altLang="en-US"/>
          </a:p>
        </p:txBody>
      </p:sp>
    </p:spTree>
    <p:extLst>
      <p:ext uri="{BB962C8B-B14F-4D97-AF65-F5344CB8AC3E}">
        <p14:creationId xmlns:p14="http://schemas.microsoft.com/office/powerpoint/2010/main" val="19221883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今日のお話は、ヤコブとエサウです。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イサクのところへ行き</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「お父さん私が長子エサウです。」</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目の見えない</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イサクは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、ヤコブの</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体をさわってエサウかどうかを確かめました。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「おお、これは神様が祝福された、野の香りだ！これから、多くの人があなたについていきます。」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こうして、ヤコブはイサクから</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天の祝福（長子権）をもらったのです。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1725200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さて、これに腹を立てのがエサウです。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狩りから帰ってきたエサウは、さっそくイサクのもとに向かいました。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お父さん、私が長子エサウです。</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鹿の肉もとってきました。約束どおり、祝福を私にください</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しかし、イサクは、先にヤコブに祝福を与えてしまっ</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ています。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なので、</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エサウに祝福を授けることが出来ません。</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エサウは、そのことを知り、とても激しく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怒り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ヤコブを許すことができず、「殺してやる！」とまで言いました。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3244883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それを知ったリベカは、ヤコブを呼びました。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「ヤコブ、エサウがとても怒っています。今すぐに逃げなさい！」</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ヤコブは、リベカの言葉を信じて、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家を出ました。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3834555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a:t>目指す場所は、ハランという場所です。</a:t>
            </a:r>
            <a:endParaRPr kumimoji="1" lang="en-US" altLang="ja-JP" dirty="0"/>
          </a:p>
          <a:p>
            <a:endParaRPr kumimoji="1" lang="en-US" altLang="ja-JP" dirty="0"/>
          </a:p>
          <a:p>
            <a:r>
              <a:rPr kumimoji="1" lang="ja-JP" altLang="en-US" dirty="0"/>
              <a:t>ここにはラバンという、ヤコブの叔父さんが住んでいました。</a:t>
            </a:r>
            <a:endParaRPr kumimoji="1" lang="en-US" altLang="ja-JP" dirty="0"/>
          </a:p>
          <a:p>
            <a:endParaRPr kumimoji="1" lang="en-US" altLang="ja-JP" dirty="0"/>
          </a:p>
          <a:p>
            <a:r>
              <a:rPr kumimoji="1" lang="ja-JP" altLang="en-US" dirty="0"/>
              <a:t>ヤコブは、しばらくの間、ラバンおじさんの下で生活することになりました。</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3834555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ハランまでの道のり</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は孤独でした。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家族の下を離れ、一人で向かうヤコブの心はとてもとても寂しく、悲しいものでした。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それでもヤコブは進まなければなりません。</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旅の途中の、ある夜、</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ヤコブは石を枕にして寝</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すると、ヤコブはある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夢を見ました。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夢の中では、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天から通るはしごがあって、神様の使い達が上へ上ったり下ったりする夢でした。すると、神様の声が聞こえて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「私は、あなたと共にいて、どこに行くにもあなたを守り、またあなたをこの地に連れ帰るであろう。」</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ヤコブははっきりと神様の声を聞いたのです。</a:t>
            </a:r>
            <a:r>
              <a:rPr lang="ja-JP" altLang="ja-JP" sz="1800" kern="100" dirty="0">
                <a:effectLst/>
                <a:latin typeface="游明朝"/>
                <a:ea typeface="游明朝"/>
                <a:cs typeface="Times New Roman" panose="02020603050405020304" pitchFamily="18" charset="0"/>
              </a:rPr>
              <a:t>ヤコブはこれまで、イサクやリベカから、</a:t>
            </a:r>
            <a:r>
              <a:rPr lang="ja-JP" altLang="en-US" sz="1800" kern="100" dirty="0">
                <a:effectLst/>
                <a:latin typeface="游明朝"/>
                <a:ea typeface="游明朝"/>
                <a:cs typeface="Times New Roman" panose="02020603050405020304" pitchFamily="18" charset="0"/>
              </a:rPr>
              <a:t>たくさん</a:t>
            </a:r>
            <a:r>
              <a:rPr lang="ja-JP" altLang="ja-JP" sz="1800" kern="100" dirty="0">
                <a:effectLst/>
                <a:latin typeface="游明朝"/>
                <a:ea typeface="游明朝"/>
                <a:cs typeface="Times New Roman" panose="02020603050405020304" pitchFamily="18" charset="0"/>
              </a:rPr>
              <a:t>神様の話を聞いてい</a:t>
            </a:r>
            <a:r>
              <a:rPr lang="ja-JP" altLang="en-US" sz="1800" kern="100" dirty="0">
                <a:effectLst/>
                <a:latin typeface="游明朝"/>
                <a:ea typeface="游明朝"/>
                <a:cs typeface="Times New Roman" panose="02020603050405020304" pitchFamily="18" charset="0"/>
              </a:rPr>
              <a:t>たし、</a:t>
            </a:r>
            <a:r>
              <a:rPr lang="ja-JP" altLang="ja-JP" sz="1800" kern="100" dirty="0">
                <a:effectLst/>
                <a:latin typeface="游明朝"/>
                <a:ea typeface="游明朝"/>
                <a:cs typeface="Times New Roman" panose="02020603050405020304" pitchFamily="18" charset="0"/>
              </a:rPr>
              <a:t>お祈りもしていました。</a:t>
            </a:r>
            <a:endParaRPr lang="en-US" altLang="ja-JP" sz="1800" kern="100" dirty="0">
              <a:effectLst/>
              <a:latin typeface="游明朝"/>
              <a:ea typeface="游明朝"/>
              <a:cs typeface="Times New Roman" panose="02020603050405020304" pitchFamily="18" charset="0"/>
            </a:endParaRPr>
          </a:p>
          <a:p>
            <a:pPr algn="just"/>
            <a:endParaRPr lang="en-US" altLang="ja-JP" sz="1800" kern="100" dirty="0">
              <a:effectLst/>
              <a:latin typeface="游明朝"/>
              <a:ea typeface="游明朝"/>
              <a:cs typeface="Times New Roman" panose="02020603050405020304" pitchFamily="18" charset="0"/>
            </a:endParaRPr>
          </a:p>
          <a:p>
            <a:pPr algn="just"/>
            <a:r>
              <a:rPr lang="ja-JP" altLang="ja-JP" sz="1800" kern="100" dirty="0">
                <a:effectLst/>
                <a:latin typeface="游明朝"/>
                <a:ea typeface="游明朝"/>
                <a:cs typeface="Times New Roman" panose="02020603050405020304" pitchFamily="18" charset="0"/>
              </a:rPr>
              <a:t>ヤコブは神様がいることは知っていましたが、</a:t>
            </a:r>
            <a:r>
              <a:rPr lang="ja-JP" altLang="ja-JP" sz="1800" kern="100" dirty="0">
                <a:latin typeface="游明朝"/>
                <a:ea typeface="游明朝"/>
                <a:cs typeface="Times New Roman" panose="02020603050405020304" pitchFamily="18" charset="0"/>
              </a:rPr>
              <a:t>この時に、</a:t>
            </a:r>
            <a:r>
              <a:rPr lang="ja-JP" altLang="ja-JP" sz="1800" kern="100" dirty="0">
                <a:effectLst/>
                <a:latin typeface="游明朝"/>
                <a:ea typeface="游明朝"/>
                <a:cs typeface="Times New Roman" panose="02020603050405020304" pitchFamily="18" charset="0"/>
              </a:rPr>
              <a:t>初めて本当に</a:t>
            </a:r>
            <a:r>
              <a:rPr lang="ja-JP" altLang="en-US" sz="1800" kern="100" dirty="0">
                <a:effectLst/>
                <a:latin typeface="游明朝"/>
                <a:ea typeface="游明朝"/>
                <a:cs typeface="Times New Roman" panose="02020603050405020304" pitchFamily="18" charset="0"/>
              </a:rPr>
              <a:t>「</a:t>
            </a:r>
            <a:r>
              <a:rPr lang="ja-JP" altLang="ja-JP" sz="1800" kern="100" dirty="0">
                <a:effectLst/>
                <a:latin typeface="游明朝"/>
                <a:ea typeface="游明朝"/>
                <a:cs typeface="Times New Roman" panose="02020603050405020304" pitchFamily="18" charset="0"/>
              </a:rPr>
              <a:t>神様がいるんだ！</a:t>
            </a:r>
            <a:r>
              <a:rPr lang="ja-JP" altLang="en-US" sz="1800" kern="100" dirty="0">
                <a:effectLst/>
                <a:latin typeface="游明朝"/>
                <a:ea typeface="游明朝"/>
                <a:cs typeface="Times New Roman" panose="02020603050405020304" pitchFamily="18" charset="0"/>
              </a:rPr>
              <a:t>」</a:t>
            </a:r>
            <a:r>
              <a:rPr lang="ja-JP" altLang="ja-JP" sz="1800" kern="100" dirty="0">
                <a:effectLst/>
                <a:latin typeface="游明朝"/>
                <a:ea typeface="游明朝"/>
                <a:cs typeface="Times New Roman" panose="02020603050405020304" pitchFamily="18" charset="0"/>
              </a:rPr>
              <a:t>と</a:t>
            </a:r>
            <a:r>
              <a:rPr lang="ja-JP" altLang="en-US" sz="1800" kern="100" dirty="0">
                <a:effectLst/>
                <a:latin typeface="游明朝"/>
                <a:ea typeface="游明朝"/>
                <a:cs typeface="Times New Roman" panose="02020603050405020304" pitchFamily="18" charset="0"/>
              </a:rPr>
              <a:t>はっきりと</a:t>
            </a:r>
            <a:r>
              <a:rPr lang="ja-JP" altLang="ja-JP" sz="1800" kern="100" dirty="0">
                <a:effectLst/>
                <a:latin typeface="游明朝"/>
                <a:ea typeface="游明朝"/>
                <a:cs typeface="Times New Roman" panose="02020603050405020304" pitchFamily="18" charset="0"/>
              </a:rPr>
              <a:t>実感し</a:t>
            </a:r>
            <a:r>
              <a:rPr lang="ja-JP" altLang="en-US" sz="1800" kern="100" dirty="0">
                <a:effectLst/>
                <a:latin typeface="游明朝"/>
                <a:ea typeface="游明朝"/>
                <a:cs typeface="Times New Roman" panose="02020603050405020304" pitchFamily="18" charset="0"/>
              </a:rPr>
              <a:t>たのです</a:t>
            </a:r>
            <a:r>
              <a:rPr lang="ja-JP" altLang="ja-JP" sz="1800" kern="100" dirty="0">
                <a:effectLst/>
                <a:latin typeface="游明朝"/>
                <a:ea typeface="游明朝"/>
                <a:cs typeface="Times New Roman" panose="02020603050405020304" pitchFamily="18" charset="0"/>
              </a:rPr>
              <a:t>。</a:t>
            </a:r>
            <a:endParaRPr lang="en-US" altLang="ja-JP" sz="1800" kern="100" dirty="0">
              <a:effectLst/>
              <a:latin typeface="游明朝"/>
              <a:ea typeface="游明朝"/>
              <a:cs typeface="Times New Roman" panose="02020603050405020304" pitchFamily="18" charset="0"/>
            </a:endParaRPr>
          </a:p>
          <a:p>
            <a:pPr algn="just"/>
            <a:endParaRPr lang="en-US" altLang="ja-JP" sz="1800" kern="100" dirty="0">
              <a:effectLst/>
              <a:latin typeface="游明朝"/>
              <a:ea typeface="游明朝"/>
              <a:cs typeface="Times New Roman" panose="02020603050405020304" pitchFamily="18" charset="0"/>
            </a:endParaRPr>
          </a:p>
          <a:p>
            <a:pPr algn="just"/>
            <a:r>
              <a:rPr lang="ja-JP" altLang="en-US" sz="1800" kern="100" dirty="0">
                <a:effectLst/>
                <a:latin typeface="游明朝"/>
                <a:ea typeface="游明朝"/>
                <a:cs typeface="Times New Roman" panose="02020603050405020304" pitchFamily="18" charset="0"/>
              </a:rPr>
              <a:t>このことを通して、ヤコブは、「私は神様から愛されているんだ！」と思うようになり、寂しい気持ちや怖い気持ちが、なくなりました。</a:t>
            </a:r>
            <a:endParaRPr lang="ja-JP" dirty="0">
              <a:latin typeface="游明朝"/>
              <a:ea typeface="游明朝"/>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17921439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ラバンおじさんが住んでいるハランにたどり着きました。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ハランでは、ヤコブは何度もラバンおじさんに騙され、いじめられ</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年間もの間苦労をしましたが、</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その苦労が実って、ハランを出るころには、沢山の家畜や、財産を得ることが出来ました。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15</a:t>
            </a:fld>
            <a:endParaRPr kumimoji="1" lang="ja-JP" altLang="en-US"/>
          </a:p>
        </p:txBody>
      </p:sp>
    </p:spTree>
    <p:extLst>
      <p:ext uri="{BB962C8B-B14F-4D97-AF65-F5344CB8AC3E}">
        <p14:creationId xmlns:p14="http://schemas.microsoft.com/office/powerpoint/2010/main" val="2280928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そして、ヤコブはエサウのいる故郷に帰ることを決意します。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ヤコブはエサウと仲直りすることが神様の願いであることを知っていたからです。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16</a:t>
            </a:fld>
            <a:endParaRPr kumimoji="1" lang="ja-JP" altLang="en-US"/>
          </a:p>
        </p:txBody>
      </p:sp>
    </p:spTree>
    <p:extLst>
      <p:ext uri="{BB962C8B-B14F-4D97-AF65-F5344CB8AC3E}">
        <p14:creationId xmlns:p14="http://schemas.microsoft.com/office/powerpoint/2010/main" val="1301213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ヤコブはラバンおじさんの下で一生懸命働きながら得た、全ての財産をもって、ハランの地を出発しました。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17</a:t>
            </a:fld>
            <a:endParaRPr kumimoji="1" lang="ja-JP" altLang="en-US"/>
          </a:p>
        </p:txBody>
      </p:sp>
    </p:spTree>
    <p:extLst>
      <p:ext uri="{BB962C8B-B14F-4D97-AF65-F5344CB8AC3E}">
        <p14:creationId xmlns:p14="http://schemas.microsoft.com/office/powerpoint/2010/main" val="2280928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すると、旅の途中のある夜</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また、不思議な出来事がありました。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ヤボク川の近く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を歩いていると、いきなり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神様の使いが現われ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て、ヤコブに覆いかぶさってきたのです。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ヤコブは最初何が何だかわかりませんでした。しかし、相手が神様の使いであることを知ったヤコブは</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「きっとこれは神様の試練だ。絶対に負けてはいけない」と思い、必死に戦いました。その戦いは一晩中続きました。そして、ついに、ヤコブは勝ったのです。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神様の使いは、ヤコブに「あなたは、名前をヤコブではなくイスラエルと言いなさい。」と言いました。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イスラエルという名前は、勝利者と言う意味があ</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ります。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神様からの試練も</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あきらめずに乗り越えていきました。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18</a:t>
            </a:fld>
            <a:endParaRPr kumimoji="1" lang="ja-JP" altLang="en-US"/>
          </a:p>
        </p:txBody>
      </p:sp>
    </p:spTree>
    <p:extLst>
      <p:ext uri="{BB962C8B-B14F-4D97-AF65-F5344CB8AC3E}">
        <p14:creationId xmlns:p14="http://schemas.microsoft.com/office/powerpoint/2010/main" val="3273991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そしてヤコブは、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ついに、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エサウのもとにたどり着きます。</a:t>
            </a:r>
          </a:p>
          <a:p>
            <a:endParaRPr kumimoji="1" lang="en-US" altLang="ja-JP" dirty="0"/>
          </a:p>
          <a:p>
            <a:r>
              <a:rPr kumimoji="1" lang="ja-JP" altLang="en-US" dirty="0"/>
              <a:t>しかし、エサウはこの時、まだヤコブを許していませんでした。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19</a:t>
            </a:fld>
            <a:endParaRPr kumimoji="1" lang="ja-JP" altLang="en-US"/>
          </a:p>
        </p:txBody>
      </p:sp>
    </p:spTree>
    <p:extLst>
      <p:ext uri="{BB962C8B-B14F-4D97-AF65-F5344CB8AC3E}">
        <p14:creationId xmlns:p14="http://schemas.microsoft.com/office/powerpoint/2010/main" val="673251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ヤコブとエサウは</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双子の男の子の兄弟です。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今日のお話しの主人公は、この二人になります。</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142025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ヤコブは、エサウ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のその気持ちを知っていました。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なので、ヤコブは、エサウの下に行くまでに、</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度も身をかがめて、お辞儀をしました。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エサウお兄さんに「あなたを愛しています」と伝えたのです。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そして、エサウに「エサウお兄さん、あなたの顔を見て神様の顔を見るようです。」と言いました。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最初は怒っていた、エサウでしたが</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、ヤコブが沢山の贈り物をしてくれ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たこと、何よりも、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何度もお辞儀をし</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ながら歩み寄り、</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最後は、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自分の顔を見て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神様の顔を見るようだ</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と言ってくれた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ことに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、感動し</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そして、怒りの気持ちも全部なくなってしまいました。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そうして、ヤコブとエサウは再会を抱き合って、喜びました。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ヤコブは、母であるリベカの言葉を信じ、出会った神様を信じ、２０年間の苦労を乗り越えました。そして、最後には、自分を殺そうとする兄弟を愛して神様を喜ばせました。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皆さんも、ヤコブのようにお父さんやお母さんの言葉を信じ、神様を信じ、どんな大変なことがあっても勇気を持って乗り越えていく人になりましょう！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20</a:t>
            </a:fld>
            <a:endParaRPr kumimoji="1" lang="ja-JP" altLang="en-US"/>
          </a:p>
        </p:txBody>
      </p:sp>
    </p:spTree>
    <p:extLst>
      <p:ext uri="{BB962C8B-B14F-4D97-AF65-F5344CB8AC3E}">
        <p14:creationId xmlns:p14="http://schemas.microsoft.com/office/powerpoint/2010/main" val="412308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ヤコブとエサウのお父さんとお母さんはイサクとリベカです。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en-US" altLang="ja-JP" dirty="0"/>
          </a:p>
          <a:p>
            <a:r>
              <a:rPr kumimoji="1" lang="ja-JP" altLang="en-US" dirty="0"/>
              <a:t>エサウとヤコブは元気に生まれ、すくすくと育ちました。</a:t>
            </a:r>
            <a:endParaRPr kumimoji="1" lang="en-US" altLang="ja-JP" dirty="0"/>
          </a:p>
          <a:p>
            <a:endParaRPr kumimoji="1" lang="en-US" altLang="ja-JP" dirty="0"/>
          </a:p>
          <a:p>
            <a:r>
              <a:rPr kumimoji="1" lang="ja-JP" altLang="en-US" dirty="0"/>
              <a:t>エサウがお兄さんで、ヤコブが弟です。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587453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エサウとヤコブ</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は、双子でしたが、姿も性格も全く違いました。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エサウは、全身が毛深く、狩りが好きだったので、いつも野山をかけまわっていました。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弟のヤコブは穏やかな性格で、天幕の中に住んで、礼拝をささげたり料理をしたり</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しながら、</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お母さんの手伝いを良くしていました。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3785823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ある日ヤコブがレンズ豆を煮ていると、エサウが狩りから</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帰ってきました。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エサウはとっても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お腹</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がすいていました。エサウは、ヤコブが持っているおいしそうなレンズ豆を目にしたとたん、もう我慢ができなくなりました。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「ヤコブ、そのレンズ豆のあつものを食べさせてくれないか？」といいました。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お兄さん、分</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りました。ただし、その</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かわりに、お兄さんの持っている長子</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の特</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権を私にく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れませんか？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703320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長子</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の特</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権と言うのは、その家庭の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長男が受ける天の祝福のことを言います。簡単に言えば、神様や親からもらえる宝物、のようなものです。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エサウは、あまりにもお腹がすいていたので、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このように大切なものを、レンズ豆のあつものと交換してしまったのです。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583297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しばらく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お父さんのイサクが、エサウを呼びました。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そしてエサウに言いました。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「エサウよ、私はもう年をとって元気がない</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私のために、シカの肉でおいしい料理を作っておくれ。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そうすれば、</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私はあなたを祝福しよう」</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イサクはエサウに、シカの肉を持ってきたら長子権をあげる、といったのです。エサウはとても喜びました。そして、急いでシカを取りに山に出かけました。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その話をお母さんのリベカも聞いていました。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そして、リベカは、</a:t>
            </a:r>
            <a:r>
              <a:rPr lang="ja-JP" altLang="ja-JP" sz="1800" kern="100" dirty="0">
                <a:effectLst/>
                <a:latin typeface="游明朝"/>
                <a:ea typeface="游明朝"/>
                <a:cs typeface="Times New Roman" panose="02020603050405020304" pitchFamily="18" charset="0"/>
              </a:rPr>
              <a:t>その話を聞い</a:t>
            </a:r>
            <a:r>
              <a:rPr lang="ja-JP" altLang="en-US" sz="1800" kern="100" dirty="0">
                <a:effectLst/>
                <a:latin typeface="游明朝"/>
                <a:ea typeface="游明朝"/>
                <a:cs typeface="Times New Roman" panose="02020603050405020304" pitchFamily="18" charset="0"/>
              </a:rPr>
              <a:t>たときに、ある、</a:t>
            </a:r>
            <a:r>
              <a:rPr lang="ja-JP" altLang="ja-JP" sz="1800" kern="100" dirty="0">
                <a:latin typeface="游明朝"/>
                <a:ea typeface="游明朝"/>
                <a:cs typeface="Times New Roman" panose="02020603050405020304" pitchFamily="18" charset="0"/>
              </a:rPr>
              <a:t>神</a:t>
            </a:r>
            <a:r>
              <a:rPr lang="ja-JP" altLang="ja-JP" sz="1800" kern="100" dirty="0">
                <a:effectLst/>
                <a:latin typeface="游明朝"/>
                <a:ea typeface="游明朝"/>
                <a:cs typeface="Times New Roman" panose="02020603050405020304" pitchFamily="18" charset="0"/>
              </a:rPr>
              <a:t>様の言葉を思い出し</a:t>
            </a:r>
            <a:r>
              <a:rPr lang="ja-JP" altLang="en-US" sz="1800" kern="100" dirty="0">
                <a:effectLst/>
                <a:latin typeface="游明朝"/>
                <a:ea typeface="游明朝"/>
                <a:cs typeface="Times New Roman" panose="02020603050405020304" pitchFamily="18" charset="0"/>
              </a:rPr>
              <a:t>たのです。</a:t>
            </a:r>
            <a:endParaRPr lang="en-US" altLang="ja-JP" sz="1800" kern="100" dirty="0">
              <a:effectLst/>
              <a:latin typeface="游明朝"/>
              <a:ea typeface="游明朝"/>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51919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それは、エサウとヤコブ</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が</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まだ生まれる前、お母さんのお腹の中に</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いる時</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のことです。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ある日、</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お腹の中</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にいたエサウとヤコブがお互いを</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押し合</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っていたのです。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お母さんのリベカは心配になり、</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神様にお祈りをし</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ました。「私はいったいどうなるのでしょうか」</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すると神様は、</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二つの国民がなたの体内にあり</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二つの民があたなの腹から分かれて出る。</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一つの民は他の民よりも強く</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兄は弟に使えるであろう」</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と言われたのです。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3303659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そのことを思い出した、リベカは神様の願いを悟りました。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「この長子権はヤコブが受け取らなければならない！」</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リベカはヤコブのところにいき、伝えました。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「ヤコブ、あなたはヤギをつかまえてきなさい</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私がおいしい料理を作ります。それを、お父さんのところに持っていき、</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長子権</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を受けなさい。」</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しかし、</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母リベカに言いました。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「私が</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エサウではない</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ことは、父イサクはすぐに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気づ</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いてしまいます」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するとリベカは、「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お父さんは年をとって目が見えなくなりました。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あなたの体にヤギの毛を付けて、エサウのようにふさふさの毛にすれば、お父さんは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きっとあなたのことを</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エサウだと信じます。心配しないで、私のことを信じなさい</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ヤコブはリベカの言葉を信じて、その通りにしました。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760478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006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429858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429055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879117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11834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230232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41735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323716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058045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662421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2022/8/29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2699996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B6F0A3-EAE3-4FF1-9567-FFEABB40087A}" type="datetimeFigureOut">
              <a:rPr kumimoji="1" lang="ja-JP" altLang="en-US" smtClean="0"/>
              <a:t>2022/8/29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3987016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017" y="10513"/>
            <a:ext cx="9180128" cy="6847487"/>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6"/>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勝利した人</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2" y="792001"/>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143442" y="3717034"/>
            <a:ext cx="9000999" cy="830997"/>
          </a:xfrm>
          <a:prstGeom prst="rect">
            <a:avLst/>
          </a:prstGeom>
          <a:noFill/>
        </p:spPr>
        <p:txBody>
          <a:bodyPr wrap="square">
            <a:spAutoFit/>
          </a:bodyPr>
          <a:lstStyle/>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（ヤコブとエサウ</a:t>
            </a:r>
            <a:r>
              <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endPar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843A2ACD-2722-05B7-DA02-3C7B537E7C4A}"/>
              </a:ext>
            </a:extLst>
          </p:cNvPr>
          <p:cNvSpPr txBox="1"/>
          <p:nvPr/>
        </p:nvSpPr>
        <p:spPr>
          <a:xfrm>
            <a:off x="3122577" y="2439524"/>
            <a:ext cx="346305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400">
                <a:latin typeface="UD デジタル 教科書体 NK-B"/>
                <a:ea typeface="UD デジタル 教科書体 NK-B"/>
                <a:cs typeface="Calibri"/>
              </a:rPr>
              <a:t>しょうり　　　　　　　　　　　　　　　　　　　 　ひと</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57784" y="-33728"/>
            <a:ext cx="9901785" cy="6991120"/>
          </a:xfrm>
        </p:spPr>
      </p:pic>
    </p:spTree>
    <p:extLst>
      <p:ext uri="{BB962C8B-B14F-4D97-AF65-F5344CB8AC3E}">
        <p14:creationId xmlns:p14="http://schemas.microsoft.com/office/powerpoint/2010/main" val="8731849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10014" y="0"/>
            <a:ext cx="9854015" cy="6957392"/>
          </a:xfrm>
        </p:spPr>
      </p:pic>
    </p:spTree>
    <p:extLst>
      <p:ext uri="{BB962C8B-B14F-4D97-AF65-F5344CB8AC3E}">
        <p14:creationId xmlns:p14="http://schemas.microsoft.com/office/powerpoint/2010/main" val="3238973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0"/>
            <a:ext cx="9854015" cy="6957392"/>
          </a:xfrm>
        </p:spPr>
      </p:pic>
    </p:spTree>
    <p:extLst>
      <p:ext uri="{BB962C8B-B14F-4D97-AF65-F5344CB8AC3E}">
        <p14:creationId xmlns:p14="http://schemas.microsoft.com/office/powerpoint/2010/main" val="2182193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楕円 1">
            <a:extLst>
              <a:ext uri="{FF2B5EF4-FFF2-40B4-BE49-F238E27FC236}">
                <a16:creationId xmlns:a16="http://schemas.microsoft.com/office/drawing/2014/main" id="{4A9D26FB-FFF5-4F61-5CEB-BC3853E5FF5A}"/>
              </a:ext>
            </a:extLst>
          </p:cNvPr>
          <p:cNvSpPr/>
          <p:nvPr/>
        </p:nvSpPr>
        <p:spPr>
          <a:xfrm>
            <a:off x="5921303" y="869377"/>
            <a:ext cx="1928418" cy="6823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BAD8A62C-FCFB-BAE1-4B67-0A3A0EFAF435}"/>
              </a:ext>
            </a:extLst>
          </p:cNvPr>
          <p:cNvSpPr/>
          <p:nvPr/>
        </p:nvSpPr>
        <p:spPr>
          <a:xfrm>
            <a:off x="1572870" y="5939818"/>
            <a:ext cx="2999130" cy="6823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67E9AC46-6065-0DF5-AB59-C7A895CD78AB}"/>
              </a:ext>
            </a:extLst>
          </p:cNvPr>
          <p:cNvSpPr/>
          <p:nvPr/>
        </p:nvSpPr>
        <p:spPr>
          <a:xfrm>
            <a:off x="2115422" y="4661035"/>
            <a:ext cx="1675578" cy="68238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E446497B-8CC9-0691-AC39-CF65AE8D28D6}"/>
              </a:ext>
            </a:extLst>
          </p:cNvPr>
          <p:cNvSpPr txBox="1"/>
          <p:nvPr/>
        </p:nvSpPr>
        <p:spPr>
          <a:xfrm>
            <a:off x="619825" y="1649366"/>
            <a:ext cx="1271167" cy="2416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ja-JP" altLang="en-US"/>
          </a:p>
        </p:txBody>
      </p:sp>
      <p:sp>
        <p:nvSpPr>
          <p:cNvPr id="7" name="テキスト ボックス 6">
            <a:extLst>
              <a:ext uri="{FF2B5EF4-FFF2-40B4-BE49-F238E27FC236}">
                <a16:creationId xmlns:a16="http://schemas.microsoft.com/office/drawing/2014/main" id="{75B175CC-476F-CC35-7909-3E1184D807EB}"/>
              </a:ext>
            </a:extLst>
          </p:cNvPr>
          <p:cNvSpPr txBox="1"/>
          <p:nvPr/>
        </p:nvSpPr>
        <p:spPr>
          <a:xfrm>
            <a:off x="2716726" y="918182"/>
            <a:ext cx="241626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000">
                <a:ea typeface="游ゴシック"/>
                <a:cs typeface="Calibri"/>
              </a:rPr>
              <a:t>ちちゅうかい</a:t>
            </a:r>
          </a:p>
        </p:txBody>
      </p:sp>
      <p:cxnSp>
        <p:nvCxnSpPr>
          <p:cNvPr id="9" name="直線矢印コネクタ 8">
            <a:extLst>
              <a:ext uri="{FF2B5EF4-FFF2-40B4-BE49-F238E27FC236}">
                <a16:creationId xmlns:a16="http://schemas.microsoft.com/office/drawing/2014/main" id="{B090DDF0-FAA1-A033-E875-9DC2E5D0AA1B}"/>
              </a:ext>
            </a:extLst>
          </p:cNvPr>
          <p:cNvCxnSpPr>
            <a:cxnSpLocks/>
          </p:cNvCxnSpPr>
          <p:nvPr/>
        </p:nvCxnSpPr>
        <p:spPr>
          <a:xfrm flipV="1">
            <a:off x="3657600" y="1649366"/>
            <a:ext cx="2634234" cy="4290452"/>
          </a:xfrm>
          <a:prstGeom prst="straightConnector1">
            <a:avLst/>
          </a:prstGeom>
          <a:ln w="57150">
            <a:solidFill>
              <a:srgbClr val="C00000"/>
            </a:solidFill>
            <a:prstDash val="dash"/>
            <a:headEnd type="none" w="med" len="med"/>
            <a:tailEnd type="arrow" w="med" len="med"/>
          </a:ln>
          <a:effectLst>
            <a:glow rad="76200">
              <a:schemeClr val="bg1"/>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192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24655" y="-13128"/>
            <a:ext cx="9872609" cy="6970520"/>
          </a:xfrm>
        </p:spPr>
      </p:pic>
    </p:spTree>
    <p:extLst>
      <p:ext uri="{BB962C8B-B14F-4D97-AF65-F5344CB8AC3E}">
        <p14:creationId xmlns:p14="http://schemas.microsoft.com/office/powerpoint/2010/main" val="2924658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18" r="7224"/>
          <a:stretch/>
        </p:blipFill>
        <p:spPr>
          <a:xfrm>
            <a:off x="-38099" y="-24624"/>
            <a:ext cx="9182100" cy="6982015"/>
          </a:xfrm>
        </p:spPr>
      </p:pic>
      <p:sp>
        <p:nvSpPr>
          <p:cNvPr id="2" name="四角形: 角を丸くする 1">
            <a:extLst>
              <a:ext uri="{FF2B5EF4-FFF2-40B4-BE49-F238E27FC236}">
                <a16:creationId xmlns:a16="http://schemas.microsoft.com/office/drawing/2014/main" id="{041D80D6-C550-E679-BD1D-20B24BEE0DCF}"/>
              </a:ext>
            </a:extLst>
          </p:cNvPr>
          <p:cNvSpPr/>
          <p:nvPr/>
        </p:nvSpPr>
        <p:spPr>
          <a:xfrm>
            <a:off x="323850" y="540994"/>
            <a:ext cx="8420100" cy="1325906"/>
          </a:xfrm>
          <a:prstGeom prst="round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E186694C-AF93-EDDA-2674-E28053AF4A02}"/>
              </a:ext>
            </a:extLst>
          </p:cNvPr>
          <p:cNvSpPr txBox="1"/>
          <p:nvPr/>
        </p:nvSpPr>
        <p:spPr>
          <a:xfrm>
            <a:off x="670404" y="789907"/>
            <a:ext cx="869689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4800" dirty="0">
                <a:latin typeface="UD デジタル 教科書体 NK-B"/>
                <a:ea typeface="UD デジタル 教科書体 NK-B"/>
                <a:cs typeface="Calibri"/>
              </a:rPr>
              <a:t>ハランの地で20年間の苦労</a:t>
            </a:r>
          </a:p>
        </p:txBody>
      </p:sp>
      <p:sp>
        <p:nvSpPr>
          <p:cNvPr id="4" name="テキスト ボックス 3">
            <a:extLst>
              <a:ext uri="{FF2B5EF4-FFF2-40B4-BE49-F238E27FC236}">
                <a16:creationId xmlns:a16="http://schemas.microsoft.com/office/drawing/2014/main" id="{D3CA355D-0423-9B94-C94A-6571D57389A0}"/>
              </a:ext>
            </a:extLst>
          </p:cNvPr>
          <p:cNvSpPr txBox="1"/>
          <p:nvPr/>
        </p:nvSpPr>
        <p:spPr>
          <a:xfrm>
            <a:off x="3121867" y="540994"/>
            <a:ext cx="491221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400" dirty="0">
                <a:latin typeface="UD デジタル 教科書体 NK-B"/>
                <a:ea typeface="UD デジタル 教科書体 NK-B"/>
                <a:cs typeface="Calibri"/>
              </a:rPr>
              <a:t>ち　　　　　　　　　　　　　　　　　　　　ねんかん　　　　　　　　　　　　くろう</a:t>
            </a:r>
          </a:p>
        </p:txBody>
      </p:sp>
    </p:spTree>
    <p:extLst>
      <p:ext uri="{BB962C8B-B14F-4D97-AF65-F5344CB8AC3E}">
        <p14:creationId xmlns:p14="http://schemas.microsoft.com/office/powerpoint/2010/main" val="19571912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1" cy="6858000"/>
          </a:xfrm>
        </p:spPr>
      </p:pic>
    </p:spTree>
    <p:extLst>
      <p:ext uri="{BB962C8B-B14F-4D97-AF65-F5344CB8AC3E}">
        <p14:creationId xmlns:p14="http://schemas.microsoft.com/office/powerpoint/2010/main" val="5644535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1" cy="6858000"/>
          </a:xfrm>
        </p:spPr>
      </p:pic>
    </p:spTree>
    <p:extLst>
      <p:ext uri="{BB962C8B-B14F-4D97-AF65-F5344CB8AC3E}">
        <p14:creationId xmlns:p14="http://schemas.microsoft.com/office/powerpoint/2010/main" val="40616622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5616" b="31341"/>
          <a:stretch/>
        </p:blipFill>
        <p:spPr>
          <a:xfrm>
            <a:off x="0" y="-1"/>
            <a:ext cx="9144000" cy="6858001"/>
          </a:xfrm>
        </p:spPr>
      </p:pic>
    </p:spTree>
    <p:extLst>
      <p:ext uri="{BB962C8B-B14F-4D97-AF65-F5344CB8AC3E}">
        <p14:creationId xmlns:p14="http://schemas.microsoft.com/office/powerpoint/2010/main" val="3421290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13648"/>
            <a:ext cx="9144000" cy="6858000"/>
          </a:xfrm>
        </p:spPr>
      </p:pic>
      <p:sp>
        <p:nvSpPr>
          <p:cNvPr id="3" name="角丸四角形 2">
            <a:extLst>
              <a:ext uri="{FF2B5EF4-FFF2-40B4-BE49-F238E27FC236}">
                <a16:creationId xmlns:a16="http://schemas.microsoft.com/office/drawing/2014/main" id="{FCD6B3DD-052E-E8C4-A994-E05B66E17F0A}"/>
              </a:ext>
            </a:extLst>
          </p:cNvPr>
          <p:cNvSpPr/>
          <p:nvPr/>
        </p:nvSpPr>
        <p:spPr bwMode="auto">
          <a:xfrm>
            <a:off x="463242" y="5831004"/>
            <a:ext cx="1406501" cy="644451"/>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角丸四角形 2">
            <a:extLst>
              <a:ext uri="{FF2B5EF4-FFF2-40B4-BE49-F238E27FC236}">
                <a16:creationId xmlns:a16="http://schemas.microsoft.com/office/drawing/2014/main" id="{9007AE6F-CAD5-4667-A57F-E493C9AFF3B1}"/>
              </a:ext>
            </a:extLst>
          </p:cNvPr>
          <p:cNvSpPr/>
          <p:nvPr/>
        </p:nvSpPr>
        <p:spPr bwMode="auto">
          <a:xfrm>
            <a:off x="7193863" y="259307"/>
            <a:ext cx="1131272" cy="459068"/>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9DB6363E-F56C-4428-CAE5-42AF750165AA}"/>
              </a:ext>
            </a:extLst>
          </p:cNvPr>
          <p:cNvSpPr txBox="1"/>
          <p:nvPr/>
        </p:nvSpPr>
        <p:spPr>
          <a:xfrm>
            <a:off x="285820" y="5871948"/>
            <a:ext cx="1734047" cy="646331"/>
          </a:xfrm>
          <a:prstGeom prst="rect">
            <a:avLst/>
          </a:prstGeom>
          <a:noFill/>
        </p:spPr>
        <p:txBody>
          <a:bodyPr wrap="square" rtlCol="0">
            <a:spAutoFit/>
          </a:bodyPr>
          <a:lstStyle/>
          <a:p>
            <a:pPr algn="ctr"/>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36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2EE27A5B-B95D-0DFE-6407-A74C6D6E201A}"/>
              </a:ext>
            </a:extLst>
          </p:cNvPr>
          <p:cNvSpPr txBox="1"/>
          <p:nvPr/>
        </p:nvSpPr>
        <p:spPr>
          <a:xfrm>
            <a:off x="7191587" y="313899"/>
            <a:ext cx="1106252" cy="461665"/>
          </a:xfrm>
          <a:prstGeom prst="rect">
            <a:avLst/>
          </a:prstGeom>
          <a:noFill/>
        </p:spPr>
        <p:txBody>
          <a:bodyPr wrap="square" rtlCol="0">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2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3278748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6058" t="52430" r="57014" b="7322"/>
          <a:stretch/>
        </p:blipFill>
        <p:spPr>
          <a:xfrm>
            <a:off x="0" y="0"/>
            <a:ext cx="9144000" cy="6866433"/>
          </a:xfrm>
          <a:prstGeom prst="rect">
            <a:avLst/>
          </a:prstGeom>
          <a:ln>
            <a:noFill/>
          </a:ln>
          <a:effectLst>
            <a:softEdge rad="635000"/>
          </a:effectLst>
        </p:spPr>
      </p:pic>
      <p:sp>
        <p:nvSpPr>
          <p:cNvPr id="2" name="角丸四角形 2">
            <a:extLst>
              <a:ext uri="{FF2B5EF4-FFF2-40B4-BE49-F238E27FC236}">
                <a16:creationId xmlns:a16="http://schemas.microsoft.com/office/drawing/2014/main" id="{322A691A-1B01-839B-794C-4FD18F6ED532}"/>
              </a:ext>
            </a:extLst>
          </p:cNvPr>
          <p:cNvSpPr/>
          <p:nvPr/>
        </p:nvSpPr>
        <p:spPr bwMode="auto">
          <a:xfrm>
            <a:off x="1797972" y="3902154"/>
            <a:ext cx="259914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3" name="角丸四角形 2">
            <a:extLst>
              <a:ext uri="{FF2B5EF4-FFF2-40B4-BE49-F238E27FC236}">
                <a16:creationId xmlns:a16="http://schemas.microsoft.com/office/drawing/2014/main" id="{2BE4A675-6DD9-CCEE-1970-AA4C6287E195}"/>
              </a:ext>
            </a:extLst>
          </p:cNvPr>
          <p:cNvSpPr/>
          <p:nvPr/>
        </p:nvSpPr>
        <p:spPr bwMode="auto">
          <a:xfrm>
            <a:off x="5329123" y="3948244"/>
            <a:ext cx="269192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BBAD08CF-F989-7F50-1152-F6B3739C1088}"/>
              </a:ext>
            </a:extLst>
          </p:cNvPr>
          <p:cNvSpPr txBox="1"/>
          <p:nvPr/>
        </p:nvSpPr>
        <p:spPr>
          <a:xfrm>
            <a:off x="1995701" y="3948244"/>
            <a:ext cx="2149088"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81C0A71D-2C0D-B4C6-E327-AA11882003FF}"/>
              </a:ext>
            </a:extLst>
          </p:cNvPr>
          <p:cNvSpPr txBox="1"/>
          <p:nvPr/>
        </p:nvSpPr>
        <p:spPr>
          <a:xfrm>
            <a:off x="5559594" y="3948244"/>
            <a:ext cx="2149086"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959669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37786" y="0"/>
            <a:ext cx="9281803" cy="6858000"/>
          </a:xfrm>
        </p:spPr>
      </p:pic>
    </p:spTree>
    <p:extLst>
      <p:ext uri="{BB962C8B-B14F-4D97-AF65-F5344CB8AC3E}">
        <p14:creationId xmlns:p14="http://schemas.microsoft.com/office/powerpoint/2010/main" val="4200859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82" t="15846" r="29178" b="8879"/>
          <a:stretch/>
        </p:blipFill>
        <p:spPr>
          <a:xfrm>
            <a:off x="-166256" y="0"/>
            <a:ext cx="9303345" cy="6858000"/>
          </a:xfrm>
        </p:spPr>
      </p:pic>
      <p:sp>
        <p:nvSpPr>
          <p:cNvPr id="4" name="角丸四角形 2">
            <a:extLst>
              <a:ext uri="{FF2B5EF4-FFF2-40B4-BE49-F238E27FC236}">
                <a16:creationId xmlns:a16="http://schemas.microsoft.com/office/drawing/2014/main" id="{E52C2FFA-A783-226C-306F-36B170AC1C7B}"/>
              </a:ext>
            </a:extLst>
          </p:cNvPr>
          <p:cNvSpPr/>
          <p:nvPr/>
        </p:nvSpPr>
        <p:spPr bwMode="auto">
          <a:xfrm>
            <a:off x="1658078" y="5197554"/>
            <a:ext cx="259914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6" name="角丸四角形 2">
            <a:extLst>
              <a:ext uri="{FF2B5EF4-FFF2-40B4-BE49-F238E27FC236}">
                <a16:creationId xmlns:a16="http://schemas.microsoft.com/office/drawing/2014/main" id="{95D52FF2-1B20-34B5-2BAA-34C6AEE0BFD8}"/>
              </a:ext>
            </a:extLst>
          </p:cNvPr>
          <p:cNvSpPr/>
          <p:nvPr/>
        </p:nvSpPr>
        <p:spPr bwMode="auto">
          <a:xfrm>
            <a:off x="5672023" y="5243644"/>
            <a:ext cx="269192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8EF0BD78-6F6F-E30C-F103-41C81A0535B7}"/>
              </a:ext>
            </a:extLst>
          </p:cNvPr>
          <p:cNvSpPr txBox="1"/>
          <p:nvPr/>
        </p:nvSpPr>
        <p:spPr>
          <a:xfrm>
            <a:off x="1855807" y="5243644"/>
            <a:ext cx="2149088"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リベカ</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A522AC1A-3B87-7F97-3201-9C24B76F42CB}"/>
              </a:ext>
            </a:extLst>
          </p:cNvPr>
          <p:cNvSpPr txBox="1"/>
          <p:nvPr/>
        </p:nvSpPr>
        <p:spPr>
          <a:xfrm>
            <a:off x="5902494" y="5354336"/>
            <a:ext cx="2149086"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イサク</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052548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r="4154"/>
          <a:stretch/>
        </p:blipFill>
        <p:spPr>
          <a:xfrm>
            <a:off x="-214143" y="-35660"/>
            <a:ext cx="9358144" cy="6893660"/>
          </a:xfrm>
        </p:spPr>
      </p:pic>
      <p:sp>
        <p:nvSpPr>
          <p:cNvPr id="4" name="角丸四角形 2">
            <a:extLst>
              <a:ext uri="{FF2B5EF4-FFF2-40B4-BE49-F238E27FC236}">
                <a16:creationId xmlns:a16="http://schemas.microsoft.com/office/drawing/2014/main" id="{CB7FBE54-4792-A45A-9154-8997CC2F5F6D}"/>
              </a:ext>
            </a:extLst>
          </p:cNvPr>
          <p:cNvSpPr/>
          <p:nvPr/>
        </p:nvSpPr>
        <p:spPr bwMode="auto">
          <a:xfrm>
            <a:off x="285821" y="4821070"/>
            <a:ext cx="2343079" cy="901069"/>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6" name="角丸四角形 2">
            <a:extLst>
              <a:ext uri="{FF2B5EF4-FFF2-40B4-BE49-F238E27FC236}">
                <a16:creationId xmlns:a16="http://schemas.microsoft.com/office/drawing/2014/main" id="{370A2357-F422-0FE3-A3E0-F6080CEC6B5F}"/>
              </a:ext>
            </a:extLst>
          </p:cNvPr>
          <p:cNvSpPr/>
          <p:nvPr/>
        </p:nvSpPr>
        <p:spPr bwMode="auto">
          <a:xfrm>
            <a:off x="6305591" y="3828794"/>
            <a:ext cx="2377260" cy="830998"/>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1" i="0" u="none" strike="noStrike" cap="none" normalizeH="0" baseline="0" dirty="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00C8144E-7251-7216-543A-6DB91930931A}"/>
              </a:ext>
            </a:extLst>
          </p:cNvPr>
          <p:cNvSpPr txBox="1"/>
          <p:nvPr/>
        </p:nvSpPr>
        <p:spPr>
          <a:xfrm>
            <a:off x="6215487" y="3828794"/>
            <a:ext cx="2525619" cy="830997"/>
          </a:xfrm>
          <a:prstGeom prst="rect">
            <a:avLst/>
          </a:prstGeom>
          <a:noFill/>
        </p:spPr>
        <p:txBody>
          <a:bodyPr wrap="square" rtlCol="0">
            <a:spAutoFit/>
          </a:bodyPr>
          <a:lstStyle/>
          <a:p>
            <a:pPr algn="ctr"/>
            <a:r>
              <a:rPr lang="ja-JP" altLang="en-US" sz="48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8FA67284-4FFF-8C20-E929-40795E244BE6}"/>
              </a:ext>
            </a:extLst>
          </p:cNvPr>
          <p:cNvSpPr txBox="1"/>
          <p:nvPr/>
        </p:nvSpPr>
        <p:spPr>
          <a:xfrm>
            <a:off x="51533" y="4886883"/>
            <a:ext cx="2811653" cy="769441"/>
          </a:xfrm>
          <a:prstGeom prst="rect">
            <a:avLst/>
          </a:prstGeom>
          <a:noFill/>
        </p:spPr>
        <p:txBody>
          <a:bodyPr wrap="square" rtlCol="0">
            <a:spAutoFit/>
          </a:bodyPr>
          <a:lstStyle/>
          <a:p>
            <a:pPr algn="ctr"/>
            <a:r>
              <a:rPr lang="ja-JP" altLang="en-US" sz="44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4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67654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4118" t="4375" r="28023" b="23542"/>
          <a:stretch/>
        </p:blipFill>
        <p:spPr>
          <a:xfrm>
            <a:off x="0" y="0"/>
            <a:ext cx="9144000" cy="6857999"/>
          </a:xfrm>
        </p:spPr>
      </p:pic>
    </p:spTree>
    <p:extLst>
      <p:ext uri="{BB962C8B-B14F-4D97-AF65-F5344CB8AC3E}">
        <p14:creationId xmlns:p14="http://schemas.microsoft.com/office/powerpoint/2010/main" val="18727302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4118" t="4375" r="28023" b="23542"/>
          <a:stretch/>
        </p:blipFill>
        <p:spPr>
          <a:xfrm>
            <a:off x="0" y="0"/>
            <a:ext cx="9144000" cy="6857999"/>
          </a:xfrm>
        </p:spPr>
      </p:pic>
      <p:sp>
        <p:nvSpPr>
          <p:cNvPr id="2" name="四角形: 角を丸くする 1">
            <a:extLst>
              <a:ext uri="{FF2B5EF4-FFF2-40B4-BE49-F238E27FC236}">
                <a16:creationId xmlns:a16="http://schemas.microsoft.com/office/drawing/2014/main" id="{B69CE1B5-A16A-47D7-1C94-85EA43903417}"/>
              </a:ext>
            </a:extLst>
          </p:cNvPr>
          <p:cNvSpPr/>
          <p:nvPr/>
        </p:nvSpPr>
        <p:spPr>
          <a:xfrm>
            <a:off x="476250" y="3428999"/>
            <a:ext cx="8058150" cy="2781300"/>
          </a:xfrm>
          <a:prstGeom prst="roundRect">
            <a:avLst>
              <a:gd name="adj" fmla="val 10503"/>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200" b="1" dirty="0"/>
          </a:p>
        </p:txBody>
      </p:sp>
      <p:sp>
        <p:nvSpPr>
          <p:cNvPr id="3" name="テキスト ボックス 2">
            <a:extLst>
              <a:ext uri="{FF2B5EF4-FFF2-40B4-BE49-F238E27FC236}">
                <a16:creationId xmlns:a16="http://schemas.microsoft.com/office/drawing/2014/main" id="{095A7C09-1B47-9D70-1C6A-3BEDF1F8422C}"/>
              </a:ext>
            </a:extLst>
          </p:cNvPr>
          <p:cNvSpPr txBox="1"/>
          <p:nvPr/>
        </p:nvSpPr>
        <p:spPr>
          <a:xfrm>
            <a:off x="609600" y="3960287"/>
            <a:ext cx="7905750" cy="923330"/>
          </a:xfrm>
          <a:prstGeom prst="rect">
            <a:avLst/>
          </a:prstGeom>
          <a:noFill/>
        </p:spPr>
        <p:txBody>
          <a:bodyPr wrap="square" rtlCol="0">
            <a:spAutoFit/>
          </a:bodyPr>
          <a:lstStyle/>
          <a:p>
            <a:pPr algn="ctr"/>
            <a:r>
              <a:rPr kumimoji="1" lang="ja-JP" altLang="en-US" sz="5400" dirty="0">
                <a:latin typeface="UD デジタル 教科書体 NP-B" panose="02020700000000000000" pitchFamily="18" charset="-128"/>
                <a:ea typeface="UD デジタル 教科書体 NP-B" panose="02020700000000000000" pitchFamily="18" charset="-128"/>
              </a:rPr>
              <a:t>長子の特権</a:t>
            </a:r>
            <a:r>
              <a:rPr kumimoji="1" lang="ja-JP" altLang="en-US" sz="2800" dirty="0">
                <a:latin typeface="UD デジタル 教科書体 NP-B" panose="02020700000000000000" pitchFamily="18" charset="-128"/>
                <a:ea typeface="UD デジタル 教科書体 NP-B" panose="02020700000000000000" pitchFamily="18" charset="-128"/>
              </a:rPr>
              <a:t>（ちょうしのとっけん）</a:t>
            </a:r>
            <a:endParaRPr kumimoji="1" lang="ja-JP" altLang="en-US" sz="5400" dirty="0">
              <a:latin typeface="UD デジタル 教科書体 NP-B" panose="02020700000000000000" pitchFamily="18" charset="-128"/>
              <a:ea typeface="UD デジタル 教科書体 NP-B" panose="02020700000000000000" pitchFamily="18" charset="-128"/>
            </a:endParaRPr>
          </a:p>
        </p:txBody>
      </p:sp>
      <p:sp>
        <p:nvSpPr>
          <p:cNvPr id="4" name="テキスト ボックス 3">
            <a:extLst>
              <a:ext uri="{FF2B5EF4-FFF2-40B4-BE49-F238E27FC236}">
                <a16:creationId xmlns:a16="http://schemas.microsoft.com/office/drawing/2014/main" id="{4DBDBC9F-6E97-2B17-9218-A6DBEAD7315A}"/>
              </a:ext>
            </a:extLst>
          </p:cNvPr>
          <p:cNvSpPr txBox="1"/>
          <p:nvPr/>
        </p:nvSpPr>
        <p:spPr>
          <a:xfrm>
            <a:off x="1412170" y="5091739"/>
            <a:ext cx="6186309" cy="646331"/>
          </a:xfrm>
          <a:prstGeom prst="rect">
            <a:avLst/>
          </a:prstGeom>
          <a:noFill/>
        </p:spPr>
        <p:txBody>
          <a:bodyPr wrap="none" rtlCol="0">
            <a:spAutoFit/>
          </a:bodyPr>
          <a:lstStyle/>
          <a:p>
            <a:r>
              <a:rPr kumimoji="1" lang="ja-JP" altLang="en-US" sz="3600" dirty="0">
                <a:latin typeface="UD デジタル 教科書体 NP-B" panose="02020700000000000000" pitchFamily="18" charset="-128"/>
                <a:ea typeface="UD デジタル 教科書体 NP-B" panose="02020700000000000000" pitchFamily="18" charset="-128"/>
              </a:rPr>
              <a:t>家庭の長男が受ける天の祝福</a:t>
            </a:r>
          </a:p>
        </p:txBody>
      </p:sp>
    </p:spTree>
    <p:extLst>
      <p:ext uri="{BB962C8B-B14F-4D97-AF65-F5344CB8AC3E}">
        <p14:creationId xmlns:p14="http://schemas.microsoft.com/office/powerpoint/2010/main" val="13628822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10014" y="0"/>
            <a:ext cx="9854015" cy="6957392"/>
          </a:xfrm>
        </p:spPr>
      </p:pic>
      <p:sp>
        <p:nvSpPr>
          <p:cNvPr id="4" name="角丸四角形 2">
            <a:extLst>
              <a:ext uri="{FF2B5EF4-FFF2-40B4-BE49-F238E27FC236}">
                <a16:creationId xmlns:a16="http://schemas.microsoft.com/office/drawing/2014/main" id="{A2D8B26D-22CF-0D26-6CE6-52118CB8BF99}"/>
              </a:ext>
            </a:extLst>
          </p:cNvPr>
          <p:cNvSpPr/>
          <p:nvPr/>
        </p:nvSpPr>
        <p:spPr bwMode="auto">
          <a:xfrm>
            <a:off x="6511473" y="5696407"/>
            <a:ext cx="1406501" cy="644451"/>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3" name="テキスト ボックス 2">
            <a:extLst>
              <a:ext uri="{FF2B5EF4-FFF2-40B4-BE49-F238E27FC236}">
                <a16:creationId xmlns:a16="http://schemas.microsoft.com/office/drawing/2014/main" id="{BC53CD84-BD17-DD21-D5FB-089BC419E697}"/>
              </a:ext>
            </a:extLst>
          </p:cNvPr>
          <p:cNvSpPr txBox="1"/>
          <p:nvPr/>
        </p:nvSpPr>
        <p:spPr>
          <a:xfrm>
            <a:off x="6497825" y="5708175"/>
            <a:ext cx="1406501" cy="646331"/>
          </a:xfrm>
          <a:prstGeom prst="rect">
            <a:avLst/>
          </a:prstGeom>
          <a:noFill/>
        </p:spPr>
        <p:txBody>
          <a:bodyPr wrap="square" rtlCol="0">
            <a:spAutoFit/>
          </a:bodyPr>
          <a:lstStyle/>
          <a:p>
            <a:pPr algn="ctr"/>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イサク</a:t>
            </a:r>
            <a:endParaRPr lang="en-US" altLang="ja-JP" sz="36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6" name="角丸四角形 2">
            <a:extLst>
              <a:ext uri="{FF2B5EF4-FFF2-40B4-BE49-F238E27FC236}">
                <a16:creationId xmlns:a16="http://schemas.microsoft.com/office/drawing/2014/main" id="{BBE1CCA5-3732-E9D5-6699-C8D14DE21CE8}"/>
              </a:ext>
            </a:extLst>
          </p:cNvPr>
          <p:cNvSpPr/>
          <p:nvPr/>
        </p:nvSpPr>
        <p:spPr bwMode="auto">
          <a:xfrm>
            <a:off x="5883679" y="2775238"/>
            <a:ext cx="994794" cy="516879"/>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0FBCE446-805F-4F72-12C0-E85B61BE4481}"/>
              </a:ext>
            </a:extLst>
          </p:cNvPr>
          <p:cNvSpPr txBox="1"/>
          <p:nvPr/>
        </p:nvSpPr>
        <p:spPr>
          <a:xfrm>
            <a:off x="5677825" y="2818800"/>
            <a:ext cx="1406501" cy="461665"/>
          </a:xfrm>
          <a:prstGeom prst="rect">
            <a:avLst/>
          </a:prstGeom>
          <a:noFill/>
        </p:spPr>
        <p:txBody>
          <a:bodyPr wrap="square" rtlCol="0">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リベカ</a:t>
            </a:r>
            <a:endParaRPr lang="en-US" altLang="ja-JP" sz="2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5027771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822" t="45974" r="56559" b="135"/>
          <a:stretch/>
        </p:blipFill>
        <p:spPr>
          <a:xfrm>
            <a:off x="466427" y="857250"/>
            <a:ext cx="4067473" cy="4362450"/>
          </a:xfrm>
          <a:prstGeom prst="rect">
            <a:avLst/>
          </a:prstGeom>
          <a:ln>
            <a:noFill/>
          </a:ln>
          <a:effectLst>
            <a:softEdge rad="317500"/>
          </a:effectLst>
        </p:spPr>
      </p:pic>
      <p:sp>
        <p:nvSpPr>
          <p:cNvPr id="4" name="テキスト ボックス 3">
            <a:extLst>
              <a:ext uri="{FF2B5EF4-FFF2-40B4-BE49-F238E27FC236}">
                <a16:creationId xmlns:a16="http://schemas.microsoft.com/office/drawing/2014/main" id="{FEAE9AC3-6D50-4FFB-51B4-A221EFABFE38}"/>
              </a:ext>
            </a:extLst>
          </p:cNvPr>
          <p:cNvSpPr txBox="1"/>
          <p:nvPr/>
        </p:nvSpPr>
        <p:spPr>
          <a:xfrm>
            <a:off x="4832733" y="1012954"/>
            <a:ext cx="3844840" cy="4832092"/>
          </a:xfrm>
          <a:prstGeom prst="rect">
            <a:avLst/>
          </a:prstGeom>
          <a:noFill/>
        </p:spPr>
        <p:txBody>
          <a:bodyPr wrap="square">
            <a:spAutoFit/>
          </a:bodyPr>
          <a:lstStyle/>
          <a:p>
            <a:pPr algn="just"/>
            <a:r>
              <a:rPr lang="ja-JP" altLang="en-US" sz="2800" kern="100" dirty="0">
                <a:effectLst/>
                <a:latin typeface="游明朝" panose="02020400000000000000" pitchFamily="18" charset="-128"/>
                <a:ea typeface="游明朝" panose="02020400000000000000" pitchFamily="18" charset="-128"/>
                <a:cs typeface="Times New Roman" panose="02020603050405020304" pitchFamily="18" charset="0"/>
              </a:rPr>
              <a:t>二つの国民がなたの体内にあり、</a:t>
            </a:r>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2800" kern="100" dirty="0">
                <a:effectLst/>
                <a:latin typeface="游明朝" panose="02020400000000000000" pitchFamily="18" charset="-128"/>
                <a:ea typeface="游明朝" panose="02020400000000000000" pitchFamily="18" charset="-128"/>
                <a:cs typeface="Times New Roman" panose="02020603050405020304" pitchFamily="18" charset="0"/>
              </a:rPr>
              <a:t>二つの民があたなの腹から分かれて出る、</a:t>
            </a:r>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2800" kern="100" dirty="0">
                <a:effectLst/>
                <a:latin typeface="游明朝" panose="02020400000000000000" pitchFamily="18" charset="-128"/>
                <a:ea typeface="游明朝" panose="02020400000000000000" pitchFamily="18" charset="-128"/>
                <a:cs typeface="Times New Roman" panose="02020603050405020304" pitchFamily="18" charset="0"/>
              </a:rPr>
              <a:t>一つの民は他の民よりも強く、</a:t>
            </a:r>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2800" kern="100" dirty="0">
                <a:effectLst/>
                <a:latin typeface="游明朝" panose="02020400000000000000" pitchFamily="18" charset="-128"/>
                <a:ea typeface="游明朝" panose="02020400000000000000" pitchFamily="18" charset="-128"/>
                <a:cs typeface="Times New Roman" panose="02020603050405020304" pitchFamily="18" charset="0"/>
              </a:rPr>
              <a:t>兄は弟に使えるであろう。</a:t>
            </a:r>
            <a:endParaRPr lang="en-US" alt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7" name="テキスト ボックス 6">
            <a:extLst>
              <a:ext uri="{FF2B5EF4-FFF2-40B4-BE49-F238E27FC236}">
                <a16:creationId xmlns:a16="http://schemas.microsoft.com/office/drawing/2014/main" id="{CE403CF2-D4BE-DC94-B870-8F5A0925962F}"/>
              </a:ext>
            </a:extLst>
          </p:cNvPr>
          <p:cNvSpPr txBox="1"/>
          <p:nvPr/>
        </p:nvSpPr>
        <p:spPr>
          <a:xfrm>
            <a:off x="4105573" y="5886450"/>
            <a:ext cx="4572000" cy="461665"/>
          </a:xfrm>
          <a:prstGeom prst="rect">
            <a:avLst/>
          </a:prstGeom>
          <a:noFill/>
        </p:spPr>
        <p:txBody>
          <a:bodyPr wrap="square">
            <a:spAutoFit/>
          </a:bodyPr>
          <a:lstStyle/>
          <a:p>
            <a:pPr algn="r"/>
            <a:r>
              <a:rPr lang="ja-JP" altLang="en-US" sz="2400" kern="100" dirty="0">
                <a:effectLst/>
                <a:latin typeface="游明朝" panose="02020400000000000000" pitchFamily="18" charset="-128"/>
                <a:ea typeface="游明朝" panose="02020400000000000000" pitchFamily="18" charset="-128"/>
                <a:cs typeface="Times New Roman" panose="02020603050405020304" pitchFamily="18" charset="0"/>
              </a:rPr>
              <a:t>創世記</a:t>
            </a:r>
            <a:r>
              <a:rPr lang="en-US" altLang="ja-JP" sz="2400" kern="100" dirty="0">
                <a:effectLst/>
                <a:latin typeface="游明朝" panose="02020400000000000000" pitchFamily="18" charset="-128"/>
                <a:ea typeface="游明朝" panose="02020400000000000000" pitchFamily="18" charset="-128"/>
                <a:cs typeface="Times New Roman" panose="02020603050405020304" pitchFamily="18" charset="0"/>
              </a:rPr>
              <a:t>25</a:t>
            </a:r>
            <a:r>
              <a:rPr lang="ja-JP" altLang="en-US" sz="24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2400" kern="100" dirty="0">
                <a:effectLst/>
                <a:latin typeface="游明朝" panose="02020400000000000000" pitchFamily="18" charset="-128"/>
                <a:ea typeface="游明朝" panose="02020400000000000000" pitchFamily="18" charset="-128"/>
                <a:cs typeface="Times New Roman" panose="02020603050405020304" pitchFamily="18" charset="0"/>
              </a:rPr>
              <a:t>23</a:t>
            </a:r>
            <a:r>
              <a:rPr lang="ja-JP" altLang="en-US" sz="2400" kern="100" dirty="0">
                <a:latin typeface="游明朝" panose="02020400000000000000" pitchFamily="18" charset="-128"/>
                <a:ea typeface="游明朝" panose="02020400000000000000" pitchFamily="18" charset="-128"/>
                <a:cs typeface="Times New Roman" panose="02020603050405020304" pitchFamily="18" charset="0"/>
              </a:rPr>
              <a:t>節</a:t>
            </a:r>
            <a:endParaRPr lang="ja-JP" altLang="en-US" sz="2400" dirty="0"/>
          </a:p>
        </p:txBody>
      </p:sp>
    </p:spTree>
    <p:extLst>
      <p:ext uri="{BB962C8B-B14F-4D97-AF65-F5344CB8AC3E}">
        <p14:creationId xmlns:p14="http://schemas.microsoft.com/office/powerpoint/2010/main" val="31693885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542" y="-99392"/>
            <a:ext cx="10096775" cy="7128792"/>
          </a:xfrm>
        </p:spPr>
      </p:pic>
    </p:spTree>
    <p:extLst>
      <p:ext uri="{BB962C8B-B14F-4D97-AF65-F5344CB8AC3E}">
        <p14:creationId xmlns:p14="http://schemas.microsoft.com/office/powerpoint/2010/main" val="28780758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243</TotalTime>
  <Words>1867</Words>
  <PresentationFormat>画面に合わせる (4:3)</PresentationFormat>
  <Paragraphs>209</Paragraphs>
  <Slides>20</Slides>
  <Notes>20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20</vt:i4>
      </vt:variant>
    </vt:vector>
  </HeadingPairs>
  <TitlesOfParts>
    <vt:vector size="28" baseType="lpstr">
      <vt:lpstr>UD デジタル 教科書体 NK-B</vt:lpstr>
      <vt:lpstr>UD デジタル 教科書体 NP-B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2022-06-20T00:56:04Z</dcterms:created>
  <dcterms:modified xsi:type="dcterms:W3CDTF">2022-08-29T06:14:34Z</dcterms:modified>
</cp:coreProperties>
</file>