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879" r:id="rId1"/>
  </p:sldMasterIdLst>
  <p:notesMasterIdLst>
    <p:notesMasterId r:id="rId10"/>
  </p:notesMasterIdLst>
  <p:handoutMasterIdLst>
    <p:handoutMasterId r:id="rId11"/>
  </p:handoutMasterIdLst>
  <p:sldIdLst>
    <p:sldId id="271" r:id="rId2"/>
    <p:sldId id="278" r:id="rId3"/>
    <p:sldId id="279" r:id="rId4"/>
    <p:sldId id="280" r:id="rId5"/>
    <p:sldId id="281" r:id="rId6"/>
    <p:sldId id="282" r:id="rId7"/>
    <p:sldId id="283" r:id="rId8"/>
    <p:sldId id="284" r:id="rId9"/>
  </p:sldIdLst>
  <p:sldSz cx="9144000" cy="6858000" type="screen4x3"/>
  <p:notesSz cx="9866313" cy="6735763"/>
  <p:embeddedFontLst>
    <p:embeddedFont>
      <p:font typeface="Calibri" panose="020F0502020204030204" pitchFamily="34" charset="0"/>
      <p:regular r:id="rId12"/>
      <p:bold r:id="rId13"/>
      <p:italic r:id="rId14"/>
      <p:boldItalic r:id="rId15"/>
    </p:embeddedFont>
    <p:embeddedFont>
      <p:font typeface="ＭＳ Ｐゴシック" panose="020B0600070205080204" pitchFamily="50" charset="-128"/>
      <p:regular r:id="rId16"/>
    </p:embeddedFont>
    <p:embeddedFont>
      <p:font typeface="UD デジタル 教科書体 NK-B" panose="02020700000000000000" pitchFamily="18" charset="-128"/>
      <p:bold r:id="rId17"/>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CC"/>
    <a:srgbClr val="CCECFF"/>
    <a:srgbClr val="FFE5F9"/>
    <a:srgbClr val="FFCCFF"/>
    <a:srgbClr val="006666"/>
    <a:srgbClr val="FF00FF"/>
    <a:srgbClr val="6B0BCB"/>
    <a:srgbClr val="4B02AC"/>
    <a:srgbClr val="E3EB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585" autoAdjust="0"/>
    <p:restoredTop sz="91765" autoAdjust="0"/>
  </p:normalViewPr>
  <p:slideViewPr>
    <p:cSldViewPr>
      <p:cViewPr varScale="1">
        <p:scale>
          <a:sx n="101" d="100"/>
          <a:sy n="101" d="100"/>
        </p:scale>
        <p:origin x="142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32" d="100"/>
          <a:sy n="132" d="100"/>
        </p:scale>
        <p:origin x="2304" y="1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notesMaster" Target="notesMasters/notesMaster1.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2022/7/25</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2022/7/25</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今日は「</a:t>
            </a:r>
            <a:r>
              <a:rPr kumimoji="1" lang="ja-JP" altLang="en-US" dirty="0">
                <a:latin typeface="+mn-ea"/>
              </a:rPr>
              <a:t>ノアの箱舟</a:t>
            </a:r>
            <a:r>
              <a:rPr kumimoji="1" lang="ja-JP" altLang="en-US" dirty="0"/>
              <a:t>」というお話をしましょう。</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前のお話では、カインとアベルが仲良く出来なかったので神様の国をつくれなかったというお話をしましたね。</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それから長いあいだ、人間の悪い心は無くなりませんでした。</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ＭＳ Ｐゴシック"/>
                <a:ea typeface="ＭＳ Ｐゴシック"/>
              </a:rPr>
              <a:t>神様を忘れてしまった人間は悪いことばかりをしました。</a:t>
            </a:r>
            <a:endParaRPr kumimoji="1" lang="en-US" altLang="ja-JP" dirty="0">
              <a:latin typeface="ＭＳ Ｐゴシック"/>
              <a:ea typeface="ＭＳ Ｐゴシック"/>
            </a:endParaRPr>
          </a:p>
          <a:p>
            <a:endParaRPr kumimoji="1" lang="en-US" altLang="ja-JP" dirty="0">
              <a:latin typeface="+mn-ea"/>
              <a:ea typeface="+mn-ea"/>
            </a:endParaRPr>
          </a:p>
          <a:p>
            <a:r>
              <a:rPr kumimoji="1" lang="ja-JP" altLang="en-US" dirty="0">
                <a:latin typeface="+mn-ea"/>
                <a:ea typeface="+mn-ea"/>
              </a:rPr>
              <a:t>神様はとっても悲しまれました。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どんなに、神様が、喧嘩をやめてほしい、と話しかけても、誰も神様の言葉を聞きません。</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そして、悲しまれた神様は、</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「人間はいつも、憎しみあい、傷つけあっている。私の声も届かない。いちどすべてをやり直そう」といわれ、</a:t>
            </a:r>
            <a:endParaRPr kumimoji="1" lang="en-US" altLang="ja-JP" dirty="0">
              <a:latin typeface="+mn-ea"/>
              <a:ea typeface="+mn-ea"/>
            </a:endParaRPr>
          </a:p>
          <a:p>
            <a:endParaRPr kumimoji="1" lang="en-US" altLang="ja-JP" dirty="0">
              <a:latin typeface="+mn-ea"/>
              <a:ea typeface="+mn-ea"/>
            </a:endParaRPr>
          </a:p>
          <a:p>
            <a:r>
              <a:rPr kumimoji="1" lang="ja-JP" altLang="en-US" dirty="0">
                <a:latin typeface="ＭＳ Ｐゴシック"/>
                <a:ea typeface="ＭＳ Ｐゴシック"/>
              </a:rPr>
              <a:t>ついに、たくさん雨を降ら</a:t>
            </a:r>
            <a:r>
              <a:rPr lang="ja-JP" altLang="en-US" dirty="0">
                <a:latin typeface="ＭＳ Ｐゴシック"/>
                <a:ea typeface="ＭＳ Ｐゴシック"/>
              </a:rPr>
              <a:t>せ</a:t>
            </a:r>
            <a:r>
              <a:rPr kumimoji="1" lang="ja-JP" altLang="en-US" dirty="0">
                <a:latin typeface="ＭＳ Ｐゴシック"/>
                <a:ea typeface="ＭＳ Ｐゴシック"/>
              </a:rPr>
              <a:t>て、すべての人間を滅ぼすことを決めたのです。</a:t>
            </a:r>
            <a:endParaRPr kumimoji="1" lang="en-US" altLang="ja-JP" dirty="0">
              <a:latin typeface="ＭＳ Ｐゴシック"/>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1905405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しかし、「ノア」だけは、神様のことを信じているよい心を持っていました。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そこで、神様はノアに言われました。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「あなたはこれから大きな船を作りなさい」</a:t>
            </a:r>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694224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ノアは、神様からの言葉を信じて、それから毎日船を作りました。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さらに、神様はノアに「山の上」に舟を作りなさいと言われました。</a:t>
            </a:r>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みんなの知っている船はどこにあるかな？海や川のそばにあるよね。</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だけど、神様は山の上に作りなさいと言ったのです。普通なら、「そんな馬鹿な」と思ってしまいます。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でも、ノアは、神様の言葉を信じて、ひたすら、山の上に船を造り続けました。</a:t>
            </a:r>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82982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ＭＳ Ｐゴシック"/>
                <a:ea typeface="ＭＳ Ｐゴシック"/>
              </a:rPr>
              <a:t>周りの人たちは、「山の上に船を作るなんておかしいんじゃないの」と、</a:t>
            </a:r>
            <a:endParaRPr kumimoji="1" lang="en-US" altLang="ja-JP" dirty="0">
              <a:latin typeface="ＭＳ Ｐゴシック"/>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a:defRPr/>
            </a:pPr>
            <a:r>
              <a:rPr kumimoji="1" lang="ja-JP" altLang="en-US" sz="1200" kern="1200" dirty="0">
                <a:solidFill>
                  <a:schemeClr val="tx1"/>
                </a:solidFill>
                <a:effectLst/>
                <a:latin typeface="ＭＳ Ｐゴシック"/>
                <a:ea typeface="ＭＳ Ｐゴシック"/>
              </a:rPr>
              <a:t>みんなでノアのことをバカにします。でも、ノアは、船づくりをやめませんでした。</a:t>
            </a:r>
            <a:endParaRPr lang="en-US" altLang="ja-JP" dirty="0">
              <a:latin typeface="ＭＳ Ｐゴシック"/>
              <a:ea typeface="ＭＳ Ｐゴシック"/>
            </a:endParaRPr>
          </a:p>
          <a:p>
            <a:pPr>
              <a:defRPr/>
            </a:pPr>
            <a:endParaRPr lang="ja-JP" altLang="en-US" dirty="0">
              <a:latin typeface="ＭＳ Ｐゴシック"/>
              <a:ea typeface="ＭＳ Ｐゴシック"/>
            </a:endParaRPr>
          </a:p>
          <a:p>
            <a:pPr marL="0" marR="0" lvl="0" indent="0" algn="l" defTabSz="914400">
              <a:lnSpc>
                <a:spcPct val="100000"/>
              </a:lnSpc>
              <a:spcBef>
                <a:spcPts val="0"/>
              </a:spcBef>
              <a:spcAft>
                <a:spcPts val="0"/>
              </a:spcAft>
              <a:buClrTx/>
              <a:buSzTx/>
              <a:buFontTx/>
              <a:buNone/>
              <a:tabLst/>
              <a:defRPr/>
            </a:pPr>
            <a:r>
              <a:rPr kumimoji="1" lang="ja-JP" altLang="en-US" sz="1200" kern="1200" dirty="0">
                <a:solidFill>
                  <a:schemeClr val="tx1"/>
                </a:solidFill>
                <a:effectLst/>
                <a:latin typeface="ＭＳ Ｐゴシック"/>
                <a:ea typeface="ＭＳ Ｐゴシック"/>
              </a:rPr>
              <a:t>なぜなら、神様との約束だったからです。</a:t>
            </a:r>
            <a:endParaRPr lang="en-US" altLang="ja-JP" sz="1200" kern="1200" dirty="0">
              <a:solidFill>
                <a:schemeClr val="tx1"/>
              </a:solidFill>
              <a:effectLst/>
              <a:latin typeface="ＭＳ Ｐゴシック"/>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そして、ノアは１００年以上もかかって箱舟を作りました。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アダムとエバは神様との約束を守りませんでした。</a:t>
            </a:r>
            <a:endParaRPr kumimoji="1" lang="en-US" altLang="ja-JP" sz="1200" kern="1200" dirty="0">
              <a:solidFill>
                <a:schemeClr val="tx1"/>
              </a:solidFill>
              <a:effectLst/>
              <a:latin typeface="+mn-ea"/>
              <a:ea typeface="+mn-ea"/>
              <a:cs typeface="+mn-cs"/>
            </a:endParaRPr>
          </a:p>
          <a:p>
            <a:pPr>
              <a:defRPr/>
            </a:pPr>
            <a:endParaRPr lang="ja-JP" altLang="en-US" dirty="0">
              <a:latin typeface="ＭＳ Ｐゴシック"/>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でも、ノアは神様との約束を守り抜いたのです。</a:t>
            </a:r>
            <a:endParaRPr kumimoji="1" lang="en-US" altLang="ja-JP" sz="1200" kern="1200" dirty="0">
              <a:solidFill>
                <a:schemeClr val="tx1"/>
              </a:solidFill>
              <a:effectLst/>
              <a:latin typeface="+mn-ea"/>
              <a:ea typeface="+mn-ea"/>
              <a:cs typeface="+mn-cs"/>
            </a:endParaRPr>
          </a:p>
          <a:p>
            <a:pPr>
              <a:defRPr/>
            </a:pPr>
            <a:endParaRPr lang="ja-JP" altLang="en-US" dirty="0">
              <a:latin typeface="ＭＳ Ｐゴシック"/>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どんなに人々に馬鹿にされても、ノアは、神様だけを信じて、愛して、約束を守ったのです。</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神様はどれほどうれしかったでしょうか。</a:t>
            </a:r>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011108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ノアは完成した箱舟に、たくさんの動物をのせました。これも神様との約束でした。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そして、最後、ノアの家族が、箱舟に乗り込みました。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すると・・・</a:t>
            </a:r>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916541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たくさんの雨が降り始めました。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ＭＳ Ｐゴシック"/>
                <a:ea typeface="ＭＳ Ｐゴシック"/>
              </a:rPr>
              <a:t>その雨は、</a:t>
            </a:r>
            <a:r>
              <a:rPr kumimoji="1" lang="en-US" altLang="ja-JP" dirty="0">
                <a:latin typeface="ＭＳ Ｐゴシック"/>
                <a:ea typeface="ＭＳ Ｐゴシック"/>
              </a:rPr>
              <a:t>40</a:t>
            </a:r>
            <a:r>
              <a:rPr kumimoji="1" lang="ja-JP" altLang="en-US" dirty="0">
                <a:latin typeface="ＭＳ Ｐゴシック"/>
                <a:ea typeface="ＭＳ Ｐゴシック"/>
              </a:rPr>
              <a:t>日</a:t>
            </a:r>
            <a:r>
              <a:rPr lang="ja-JP" altLang="en-US" dirty="0">
                <a:latin typeface="ＭＳ Ｐゴシック"/>
                <a:ea typeface="ＭＳ Ｐゴシック"/>
              </a:rPr>
              <a:t>間も</a:t>
            </a:r>
            <a:r>
              <a:rPr kumimoji="1" lang="ja-JP" altLang="en-US" dirty="0">
                <a:latin typeface="ＭＳ Ｐゴシック"/>
                <a:ea typeface="ＭＳ Ｐゴシック"/>
              </a:rPr>
              <a:t>振り続けました。</a:t>
            </a:r>
            <a:endParaRPr kumimoji="1" lang="en-US" altLang="ja-JP" dirty="0">
              <a:latin typeface="ＭＳ Ｐゴシック"/>
              <a:ea typeface="ＭＳ Ｐゴシック"/>
            </a:endParaRPr>
          </a:p>
          <a:p>
            <a:endParaRPr kumimoji="1" lang="en-US" altLang="ja-JP" dirty="0">
              <a:latin typeface="+mn-ea"/>
              <a:ea typeface="+mn-ea"/>
            </a:endParaRPr>
          </a:p>
          <a:p>
            <a:r>
              <a:rPr kumimoji="1" lang="ja-JP" altLang="en-US" dirty="0">
                <a:latin typeface="+mn-ea"/>
                <a:ea typeface="+mn-ea"/>
              </a:rPr>
              <a:t>たくさんの雨が集まって大きな水溜りができました。水たまりは、川のようになり、湖のようになり、最後には海のようになりました。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箱舟に乗らなかった人は、全部流されてしまいました。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箱舟にのった、動物とノアの家族は、助かったのです。</a:t>
            </a:r>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211770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ea"/>
                <a:ea typeface="+mn-ea"/>
                <a:cs typeface="+mn-cs"/>
              </a:rPr>
              <a:t>雨が止んで箱舟から出たノアは、神様にありがとうの気持ちで礼拝とお祈りをしました。</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a:p>
            <a:r>
              <a:rPr kumimoji="1" lang="ja-JP" altLang="en-US" sz="1200" kern="1200" dirty="0">
                <a:solidFill>
                  <a:schemeClr val="tx1"/>
                </a:solidFill>
                <a:effectLst/>
                <a:latin typeface="+mn-ea"/>
                <a:ea typeface="+mn-ea"/>
                <a:cs typeface="+mn-cs"/>
              </a:rPr>
              <a:t>神様は二度と生きたものを殺さないと約束をしました。</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a:p>
            <a:r>
              <a:rPr kumimoji="1" lang="ja-JP" altLang="en-US" sz="1200" kern="1200" dirty="0">
                <a:solidFill>
                  <a:schemeClr val="tx1"/>
                </a:solidFill>
                <a:effectLst/>
                <a:latin typeface="+mn-ea"/>
                <a:ea typeface="+mn-ea"/>
                <a:cs typeface="+mn-cs"/>
              </a:rPr>
              <a:t>すると空に大きな虹ができました。</a:t>
            </a:r>
            <a:r>
              <a:rPr kumimoji="1" lang="ja-JP" altLang="en-US" dirty="0">
                <a:latin typeface="+mn-ea"/>
                <a:ea typeface="+mn-ea"/>
              </a:rPr>
              <a:t>それはノアが神様との約束を守ったからです。神様はとても喜ばれたのです。</a:t>
            </a:r>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r>
              <a:rPr kumimoji="1" lang="ja-JP" altLang="en-US" sz="1200" kern="1200" dirty="0">
                <a:solidFill>
                  <a:schemeClr val="tx1"/>
                </a:solidFill>
                <a:effectLst/>
                <a:latin typeface="ＭＳ Ｐゴシック"/>
                <a:ea typeface="ＭＳ Ｐゴシック"/>
              </a:rPr>
              <a:t>みんなもノアが神様の言葉をずっと信じたようにお父さん、お母さんのお話をよく聞いて</a:t>
            </a:r>
            <a:r>
              <a:rPr lang="ja-JP" altLang="en-US" dirty="0">
                <a:latin typeface="ＭＳ Ｐゴシック"/>
                <a:ea typeface="ＭＳ Ｐゴシック"/>
              </a:rPr>
              <a:t>、</a:t>
            </a:r>
            <a:r>
              <a:rPr kumimoji="1" lang="ja-JP" altLang="en-US" sz="1200" kern="1200" dirty="0">
                <a:solidFill>
                  <a:schemeClr val="tx1"/>
                </a:solidFill>
                <a:effectLst/>
                <a:latin typeface="ＭＳ Ｐゴシック"/>
                <a:ea typeface="ＭＳ Ｐゴシック"/>
              </a:rPr>
              <a:t>今週１週間頑張りましょう。</a:t>
            </a:r>
            <a:endParaRPr lang="ja-JP" altLang="ja-JP" dirty="0">
              <a:latin typeface="ＭＳ Ｐゴシック"/>
              <a:ea typeface="ＭＳ Ｐゴシック"/>
            </a:endParaRPr>
          </a:p>
          <a:p>
            <a:endParaRPr lang="ja-JP" altLang="en-US" dirty="0">
              <a:latin typeface="ＭＳ Ｐゴシック"/>
              <a:ea typeface="ＭＳ Ｐゴシック"/>
            </a:endParaRPr>
          </a:p>
          <a:p>
            <a:r>
              <a:rPr kumimoji="1" lang="ja-JP" altLang="en-US" dirty="0">
                <a:latin typeface="ＭＳ Ｐゴシック"/>
                <a:ea typeface="ＭＳ Ｐゴシック"/>
              </a:rPr>
              <a:t>これでお話を終わります。</a:t>
            </a:r>
            <a:r>
              <a:rPr kumimoji="1" lang="ja-JP" altLang="en-US" sz="1200" kern="1200" dirty="0">
                <a:solidFill>
                  <a:schemeClr val="tx1"/>
                </a:solidFill>
                <a:effectLst/>
                <a:latin typeface="ＭＳ Ｐゴシック"/>
                <a:ea typeface="ＭＳ Ｐゴシック"/>
              </a:rPr>
              <a:t>ありがとうございました。</a:t>
            </a:r>
            <a:endParaRPr lang="ja-JP" altLang="ja-JP" sz="1200" kern="1200" dirty="0">
              <a:solidFill>
                <a:schemeClr val="tx1"/>
              </a:solidFill>
              <a:effectLst/>
              <a:latin typeface="ＭＳ Ｐゴシック"/>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2604233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2022/7/25</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2022/7/25</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5304" y="45064"/>
            <a:ext cx="9073392" cy="6767872"/>
          </a:xfrm>
          <a:effectLst>
            <a:glow rad="127000">
              <a:schemeClr val="accent1"/>
            </a:glow>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598841" y="4005064"/>
            <a:ext cx="7946319"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ーノアのはこぶねー</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0" y="791999"/>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F661C904-DEA7-0440-B779-5EBB689C1A5A}"/>
              </a:ext>
            </a:extLst>
          </p:cNvPr>
          <p:cNvSpPr txBox="1"/>
          <p:nvPr/>
        </p:nvSpPr>
        <p:spPr>
          <a:xfrm>
            <a:off x="615084" y="2620962"/>
            <a:ext cx="7946319" cy="1107996"/>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やまの上に舟をつくる</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651" y="-3324"/>
            <a:ext cx="9701302" cy="6861324"/>
          </a:xfrm>
          <a:prstGeom prst="rect">
            <a:avLst/>
          </a:prstGeom>
        </p:spPr>
      </p:pic>
    </p:spTree>
    <p:extLst>
      <p:ext uri="{BB962C8B-B14F-4D97-AF65-F5344CB8AC3E}">
        <p14:creationId xmlns:p14="http://schemas.microsoft.com/office/powerpoint/2010/main" val="1052002820"/>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
        <p:nvSpPr>
          <p:cNvPr id="3" name="角丸四角形 2">
            <a:extLst>
              <a:ext uri="{FF2B5EF4-FFF2-40B4-BE49-F238E27FC236}">
                <a16:creationId xmlns:a16="http://schemas.microsoft.com/office/drawing/2014/main" id="{32DB7A1C-F071-0C47-A270-EE8BDA8C376E}"/>
              </a:ext>
            </a:extLst>
          </p:cNvPr>
          <p:cNvSpPr/>
          <p:nvPr/>
        </p:nvSpPr>
        <p:spPr bwMode="auto">
          <a:xfrm>
            <a:off x="1200221" y="5208567"/>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641401BD-667B-E140-B45D-2ADEDD16A73A}"/>
              </a:ext>
            </a:extLst>
          </p:cNvPr>
          <p:cNvSpPr txBox="1"/>
          <p:nvPr/>
        </p:nvSpPr>
        <p:spPr>
          <a:xfrm>
            <a:off x="1373786" y="5301208"/>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ノア</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475909677"/>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4175177276"/>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3779504359"/>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2730174124"/>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302" y="0"/>
            <a:ext cx="9698603" cy="6858000"/>
          </a:xfrm>
          <a:prstGeom prst="rect">
            <a:avLst/>
          </a:prstGeom>
        </p:spPr>
      </p:pic>
    </p:spTree>
    <p:extLst>
      <p:ext uri="{BB962C8B-B14F-4D97-AF65-F5344CB8AC3E}">
        <p14:creationId xmlns:p14="http://schemas.microsoft.com/office/powerpoint/2010/main" val="1097515909"/>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814894289"/>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0</TotalTime>
  <Words>642</Words>
  <PresentationFormat>画面に合わせる (4:3)</PresentationFormat>
  <Paragraphs>85</Paragraphs>
  <Slides>8</Slides>
  <Notes>8</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vt:i4>
      </vt:variant>
    </vt:vector>
  </HeadingPairs>
  <TitlesOfParts>
    <vt:vector size="13" baseType="lpstr">
      <vt:lpstr>UD デジタル 教科書体 NK-B</vt:lpstr>
      <vt:lpstr>Calibri</vt:lpstr>
      <vt:lpstr>ＭＳ Ｐゴシック</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2016-09-06T04:49:53Z</dcterms:created>
  <dcterms:modified xsi:type="dcterms:W3CDTF">2022-07-25T02:38:59Z</dcterms:modified>
</cp:coreProperties>
</file>