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8"/>
  </p:notesMasterIdLst>
  <p:handoutMasterIdLst>
    <p:handoutMasterId r:id="rId9"/>
  </p:handoutMasterIdLst>
  <p:sldIdLst>
    <p:sldId id="271" r:id="rId2"/>
    <p:sldId id="272" r:id="rId3"/>
    <p:sldId id="273" r:id="rId4"/>
    <p:sldId id="278" r:id="rId5"/>
    <p:sldId id="275" r:id="rId6"/>
    <p:sldId id="279" r:id="rId7"/>
  </p:sldIdLst>
  <p:sldSz cx="9144000" cy="6858000" type="screen4x3"/>
  <p:notesSz cx="9866313" cy="6735763"/>
  <p:embeddedFontLst>
    <p:embeddedFont>
      <p:font typeface="Calibri" panose="020F0502020204030204" pitchFamily="34" charset="0"/>
      <p:regular r:id="rId10"/>
      <p:bold r:id="rId11"/>
      <p:italic r:id="rId12"/>
      <p:boldItalic r:id="rId13"/>
    </p:embeddedFont>
    <p:embeddedFont>
      <p:font typeface="UD デジタル 教科書体 NK-B" panose="02020700000000000000" pitchFamily="18" charset="-128"/>
      <p:bold r:id="rId14"/>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CC"/>
    <a:srgbClr val="CCECFF"/>
    <a:srgbClr val="FFE5F9"/>
    <a:srgbClr val="FFCCFF"/>
    <a:srgbClr val="006666"/>
    <a:srgbClr val="FF00FF"/>
    <a:srgbClr val="6B0BCB"/>
    <a:srgbClr val="4B02AC"/>
    <a:srgbClr val="E3EB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4" autoAdjust="0"/>
    <p:restoredTop sz="55765" autoAdjust="0"/>
  </p:normalViewPr>
  <p:slideViewPr>
    <p:cSldViewPr>
      <p:cViewPr varScale="1">
        <p:scale>
          <a:sx n="52" d="100"/>
          <a:sy n="52" d="100"/>
        </p:scale>
        <p:origin x="23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F53D6515-19C6-439E-B62A-F1722067D84C}"/>
    <pc:docChg chg="modSld">
      <pc:chgData name="根本園花" userId="CPsJRF4cyR38UmaNZbO9zfUi+OzqLuL8WYdzdwLD5g0=" providerId="None" clId="Web-{F53D6515-19C6-439E-B62A-F1722067D84C}" dt="2022-05-11T07:36:36.597" v="40"/>
      <pc:docMkLst>
        <pc:docMk/>
      </pc:docMkLst>
      <pc:sldChg chg="modNotes">
        <pc:chgData name="根本園花" userId="CPsJRF4cyR38UmaNZbO9zfUi+OzqLuL8WYdzdwLD5g0=" providerId="None" clId="Web-{F53D6515-19C6-439E-B62A-F1722067D84C}" dt="2022-05-11T07:33:46.672" v="16"/>
        <pc:sldMkLst>
          <pc:docMk/>
          <pc:sldMk cId="4136671050" sldId="275"/>
        </pc:sldMkLst>
      </pc:sldChg>
      <pc:sldChg chg="modNotes">
        <pc:chgData name="根本園花" userId="CPsJRF4cyR38UmaNZbO9zfUi+OzqLuL8WYdzdwLD5g0=" providerId="None" clId="Web-{F53D6515-19C6-439E-B62A-F1722067D84C}" dt="2022-05-11T07:32:56.906" v="12"/>
        <pc:sldMkLst>
          <pc:docMk/>
          <pc:sldMk cId="4031925788" sldId="278"/>
        </pc:sldMkLst>
      </pc:sldChg>
      <pc:sldChg chg="modNotes">
        <pc:chgData name="根本園花" userId="CPsJRF4cyR38UmaNZbO9zfUi+OzqLuL8WYdzdwLD5g0=" providerId="None" clId="Web-{F53D6515-19C6-439E-B62A-F1722067D84C}" dt="2022-05-11T07:36:36.597" v="40"/>
        <pc:sldMkLst>
          <pc:docMk/>
          <pc:sldMk cId="2995711758" sldId="27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2022/7/25</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2022/7/25</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今日は聖書に書かれている「悲しい兄弟げんかの話」をしたいと思います。</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このお話では、アダムとエバの息子のカインとアベルが出てきます。</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神様が最初に創ったにんげんアダムとエバは神様との大切な約束を破ってしまったので、悪い心が入りました。</a:t>
            </a:r>
            <a:endParaRPr kumimoji="1" lang="en-US" altLang="ja-JP" dirty="0"/>
          </a:p>
          <a:p>
            <a:endParaRPr kumimoji="1" lang="en-US" altLang="ja-JP" dirty="0"/>
          </a:p>
          <a:p>
            <a:r>
              <a:rPr kumimoji="1" lang="ja-JP" altLang="en-US" dirty="0"/>
              <a:t>悪い心のある人は、エデンのそのには住むことが出来ないので、アダムとエバは神様と一緒に暮らすことが出来なくなりました。</a:t>
            </a:r>
            <a:endParaRPr kumimoji="1" lang="en-US" altLang="ja-JP" dirty="0"/>
          </a:p>
          <a:p>
            <a:endParaRPr kumimoji="1" lang="en-US" altLang="ja-JP" dirty="0"/>
          </a:p>
          <a:p>
            <a:r>
              <a:rPr kumimoji="1" lang="ja-JP" altLang="en-US" dirty="0"/>
              <a:t>神様はとても悲しまれました。</a:t>
            </a:r>
            <a:endParaRPr kumimoji="1" lang="en-US" altLang="ja-JP" dirty="0"/>
          </a:p>
          <a:p>
            <a:endParaRPr kumimoji="1" lang="en-US" altLang="ja-JP" dirty="0"/>
          </a:p>
          <a:p>
            <a:r>
              <a:rPr kumimoji="1" lang="ja-JP" altLang="en-US" dirty="0"/>
              <a:t>しかし、神様は諦めずにもう一度神の国をつくろうと、こころに決めました。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192033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神様は、今度はアダムとエバの子供であるカインとアベルが仲良くすることを願われました。</a:t>
            </a:r>
            <a:endParaRPr kumimoji="1" lang="en-US" altLang="ja-JP" dirty="0"/>
          </a:p>
          <a:p>
            <a:endParaRPr kumimoji="1" lang="en-US" altLang="ja-JP" dirty="0"/>
          </a:p>
          <a:p>
            <a:r>
              <a:rPr kumimoji="1" lang="ja-JP" altLang="en-US" dirty="0"/>
              <a:t>カインがお兄さん、アベルが弟です。</a:t>
            </a:r>
            <a:endParaRPr kumimoji="1" lang="en-US" altLang="ja-JP" dirty="0"/>
          </a:p>
          <a:p>
            <a:endParaRPr kumimoji="1" lang="en-US" altLang="ja-JP" dirty="0"/>
          </a:p>
          <a:p>
            <a:r>
              <a:rPr kumimoji="1" lang="ja-JP" altLang="en-US" dirty="0"/>
              <a:t>カインは畑で野菜を作り、アベルは羊を育てていました。</a:t>
            </a:r>
            <a:endParaRPr kumimoji="1" lang="en-US" altLang="ja-JP" dirty="0"/>
          </a:p>
          <a:p>
            <a:endParaRPr kumimoji="1" lang="en-US" altLang="ja-JP" dirty="0"/>
          </a:p>
          <a:p>
            <a:r>
              <a:rPr kumimoji="1" lang="ja-JP" altLang="en-US" dirty="0"/>
              <a:t>ある日、神様はカインとアベルに供物をしなさいと言われました。　</a:t>
            </a:r>
            <a:endParaRPr kumimoji="1" lang="en-US" altLang="ja-JP" dirty="0"/>
          </a:p>
          <a:p>
            <a:endParaRPr kumimoji="1" lang="en-US" altLang="ja-JP" dirty="0"/>
          </a:p>
          <a:p>
            <a:r>
              <a:rPr kumimoji="1" lang="ja-JP" altLang="en-US" dirty="0"/>
              <a:t>供え物とは、神様に自分が大切にしているものを捧げる、ことを言います。</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68922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a:solidFill>
                  <a:schemeClr val="tx1"/>
                </a:solidFill>
                <a:effectLst/>
                <a:latin typeface="+mn-lt"/>
                <a:ea typeface="ＭＳ Ｐゴシック"/>
                <a:cs typeface="+mn-cs"/>
              </a:rPr>
              <a:t>カインは野菜作りが得意でした。だから</a:t>
            </a:r>
            <a:r>
              <a:rPr lang="ja-JP" altLang="en-US">
                <a:ea typeface="ＭＳ Ｐゴシック"/>
              </a:rPr>
              <a:t>カイン</a:t>
            </a:r>
            <a:r>
              <a:rPr kumimoji="1" lang="ja-JP" altLang="en-US" sz="1200" kern="1200">
                <a:solidFill>
                  <a:schemeClr val="tx1"/>
                </a:solidFill>
                <a:effectLst/>
                <a:latin typeface="+mn-lt"/>
                <a:ea typeface="ＭＳ Ｐゴシック"/>
                <a:cs typeface="+mn-cs"/>
              </a:rPr>
              <a:t>は野菜を、心を込めて神様にお捧げました。</a:t>
            </a:r>
            <a:endParaRPr kumimoji="1" lang="en-US" altLang="ja-JP" sz="1200" kern="1200">
              <a:solidFill>
                <a:schemeClr val="tx1"/>
              </a:solidFill>
              <a:effectLst/>
              <a:latin typeface="+mn-lt"/>
              <a:ea typeface="ＭＳ Ｐゴシック"/>
              <a:cs typeface="+mn-cs"/>
            </a:endParaRPr>
          </a:p>
          <a:p>
            <a:endParaRPr kumimoji="1" lang="en-US" altLang="ja-JP" sz="1200" kern="1200" dirty="0">
              <a:solidFill>
                <a:schemeClr val="tx1"/>
              </a:solidFill>
              <a:effectLst/>
              <a:latin typeface="+mn-lt"/>
              <a:ea typeface="+mn-ea"/>
              <a:cs typeface="+mn-cs"/>
            </a:endParaRPr>
          </a:p>
          <a:p>
            <a:r>
              <a:rPr kumimoji="1" lang="ja-JP" altLang="en-US" sz="1200" kern="1200">
                <a:solidFill>
                  <a:schemeClr val="tx1"/>
                </a:solidFill>
                <a:effectLst/>
                <a:latin typeface="+mn-lt"/>
                <a:ea typeface="ＭＳ Ｐゴシック"/>
                <a:cs typeface="+mn-cs"/>
              </a:rPr>
              <a:t>アベルは、たくさん</a:t>
            </a:r>
            <a:r>
              <a:rPr lang="ja-JP" altLang="en-US">
                <a:ea typeface="ＭＳ Ｐゴシック"/>
              </a:rPr>
              <a:t>の</a:t>
            </a:r>
            <a:r>
              <a:rPr kumimoji="1" lang="ja-JP" altLang="en-US" sz="1200" kern="1200">
                <a:solidFill>
                  <a:schemeClr val="tx1"/>
                </a:solidFill>
                <a:effectLst/>
                <a:latin typeface="+mn-lt"/>
                <a:ea typeface="ＭＳ Ｐゴシック"/>
                <a:cs typeface="+mn-cs"/>
              </a:rPr>
              <a:t>羊を飼っていました。</a:t>
            </a:r>
            <a:endParaRPr kumimoji="1" lang="en-US" altLang="ja-JP" sz="1200" kern="1200">
              <a:solidFill>
                <a:schemeClr val="tx1"/>
              </a:solidFill>
              <a:effectLst/>
              <a:latin typeface="+mn-lt"/>
              <a:ea typeface="ＭＳ Ｐゴシック"/>
              <a:cs typeface="+mn-cs"/>
            </a:endParaRPr>
          </a:p>
          <a:p>
            <a:endParaRPr lang="ja-JP" altLang="en-US" dirty="0">
              <a:ea typeface="ＭＳ Ｐゴシック"/>
            </a:endParaRPr>
          </a:p>
          <a:p>
            <a:r>
              <a:rPr kumimoji="1" lang="ja-JP" altLang="en-US" sz="1200" kern="1200" dirty="0">
                <a:solidFill>
                  <a:schemeClr val="tx1"/>
                </a:solidFill>
                <a:effectLst/>
                <a:latin typeface="+mn-lt"/>
                <a:ea typeface="+mn-ea"/>
                <a:cs typeface="+mn-cs"/>
              </a:rPr>
              <a:t>そのなかで、一番元気な羊を、心を込めて神様におささげしました。</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すると、神様はカインの野菜は取らずに、アベルの羊だけを取られたのです。</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アベルは「神様は僕の羊だけをとってくださったんだ。僕が一番えらいんだぞ！」と言いました。</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それを見ていたカインは「アベルだけずるい。僕も一生懸命供物を捧げたのに！」と怒りました。</a:t>
            </a:r>
            <a:endParaRPr kumimoji="1" lang="en-US"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573100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カインは、怒りの気持ちで心が一杯になりました。</a:t>
            </a:r>
            <a:endParaRPr kumimoji="1" lang="en-US" altLang="ja-JP" dirty="0"/>
          </a:p>
          <a:p>
            <a:endParaRPr kumimoji="1" lang="en-US" altLang="ja-JP" dirty="0"/>
          </a:p>
          <a:p>
            <a:r>
              <a:rPr kumimoji="1" lang="ja-JP" altLang="en-US" dirty="0"/>
              <a:t>そして、カインはアベルを、石でなぐって殺してしまったのです。</a:t>
            </a:r>
            <a:endParaRPr kumimoji="1" lang="en-US" altLang="ja-JP" dirty="0"/>
          </a:p>
          <a:p>
            <a:endParaRPr kumimoji="1" lang="en-US" altLang="ja-JP" dirty="0"/>
          </a:p>
          <a:p>
            <a:r>
              <a:rPr kumimoji="1" lang="ja-JP" altLang="en-US" dirty="0"/>
              <a:t>それを見ていた神様はどんな気持ちだったのでしょうか。</a:t>
            </a:r>
            <a:endParaRPr kumimoji="1" lang="en-US" altLang="ja-JP" dirty="0"/>
          </a:p>
          <a:p>
            <a:endParaRPr kumimoji="1" lang="en-US" altLang="ja-JP" dirty="0"/>
          </a:p>
          <a:p>
            <a:r>
              <a:rPr kumimoji="1" lang="ja-JP" altLang="en-US" dirty="0"/>
              <a:t>とっても、とっても悲しまれました。</a:t>
            </a:r>
            <a:endParaRPr kumimoji="1" lang="en-US" altLang="ja-JP" dirty="0"/>
          </a:p>
          <a:p>
            <a:endParaRPr kumimoji="1" lang="en-US" altLang="ja-JP" dirty="0"/>
          </a:p>
          <a:p>
            <a:endParaRPr kumimoji="1" lang="en-US" altLang="ja-JP" dirty="0"/>
          </a:p>
          <a:p>
            <a:r>
              <a:rPr kumimoji="1" lang="ja-JP" altLang="en-US">
                <a:ea typeface="ＭＳ Ｐゴシック"/>
              </a:rPr>
              <a:t>カインとアベルが、兄弟げんかをして、カインがアベルを殺してしまうことで、神の国を創ること</a:t>
            </a:r>
            <a:r>
              <a:rPr lang="ja-JP" altLang="en-US">
                <a:ea typeface="ＭＳ Ｐゴシック"/>
              </a:rPr>
              <a:t>は、</a:t>
            </a:r>
            <a:r>
              <a:rPr kumimoji="1" lang="ja-JP" altLang="en-US">
                <a:ea typeface="ＭＳ Ｐゴシック"/>
              </a:rPr>
              <a:t>出来なくなってしまいました。</a:t>
            </a:r>
            <a:endParaRPr kumimoji="1" lang="en-US" altLang="ja-JP">
              <a:ea typeface="ＭＳ Ｐゴシック"/>
            </a:endParaRPr>
          </a:p>
          <a:p>
            <a:endParaRPr kumimoji="1" lang="en-US" altLang="ja-JP" dirty="0"/>
          </a:p>
          <a:p>
            <a:r>
              <a:rPr kumimoji="1" lang="ja-JP" altLang="en-US" dirty="0"/>
              <a:t>では、カインとアベルはどうすればよかったのでしょうか？</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33355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それは、アベルがカインに対して、</a:t>
            </a:r>
            <a:endParaRPr kumimoji="1" lang="en-US" altLang="ja-JP" dirty="0"/>
          </a:p>
          <a:p>
            <a:endParaRPr kumimoji="1" lang="en-US" altLang="ja-JP" dirty="0"/>
          </a:p>
          <a:p>
            <a:r>
              <a:rPr kumimoji="1" lang="ja-JP" altLang="en-US" dirty="0">
                <a:ea typeface="ＭＳ Ｐゴシック"/>
              </a:rPr>
              <a:t>「お兄ちゃん大丈夫だよ。僕が</a:t>
            </a:r>
            <a:r>
              <a:rPr lang="ja-JP" altLang="en-US" dirty="0">
                <a:ea typeface="ＭＳ Ｐゴシック"/>
              </a:rPr>
              <a:t>神</a:t>
            </a:r>
            <a:r>
              <a:rPr kumimoji="1" lang="ja-JP" altLang="en-US" dirty="0">
                <a:ea typeface="ＭＳ Ｐゴシック"/>
              </a:rPr>
              <a:t>様にお祈りをしてあげるから」といって、慰めてあげれば良かったのです。</a:t>
            </a:r>
            <a:endParaRPr kumimoji="1" lang="en-US" altLang="ja-JP" dirty="0">
              <a:ea typeface="ＭＳ Ｐゴシック"/>
            </a:endParaRPr>
          </a:p>
          <a:p>
            <a:endParaRPr kumimoji="1" lang="en-US" altLang="ja-JP" dirty="0"/>
          </a:p>
          <a:p>
            <a:r>
              <a:rPr kumimoji="1" lang="ja-JP" altLang="en-US" dirty="0"/>
              <a:t>そしてカインのために「どうして僕の供物だけを取るのですか。お兄ちゃんも頑張っているので供物をとってください」と、神様にお祈りをしたら良かったのです。</a:t>
            </a:r>
            <a:endParaRPr kumimoji="1" lang="en-US" altLang="ja-JP" dirty="0"/>
          </a:p>
          <a:p>
            <a:endParaRPr kumimoji="1" lang="en-US" altLang="ja-JP" dirty="0"/>
          </a:p>
          <a:p>
            <a:endParaRPr kumimoji="1" lang="en-US" altLang="ja-JP" dirty="0"/>
          </a:p>
          <a:p>
            <a:r>
              <a:rPr kumimoji="1" lang="ja-JP" altLang="en-US" dirty="0"/>
              <a:t>みんなも、自分がお父さん、お母さんや、先生に褒められたらとても気分がいいよね。</a:t>
            </a:r>
            <a:endParaRPr kumimoji="1" lang="en-US" altLang="ja-JP" dirty="0"/>
          </a:p>
          <a:p>
            <a:endParaRPr kumimoji="1" lang="en-US" altLang="ja-JP" dirty="0"/>
          </a:p>
          <a:p>
            <a:r>
              <a:rPr kumimoji="1" lang="ja-JP" altLang="en-US" dirty="0">
                <a:ea typeface="ＭＳ Ｐゴシック"/>
              </a:rPr>
              <a:t>そういう時こそ、周りをよく見</a:t>
            </a:r>
            <a:r>
              <a:rPr lang="ja-JP" altLang="en-US" dirty="0">
                <a:ea typeface="ＭＳ Ｐゴシック"/>
              </a:rPr>
              <a:t>て</a:t>
            </a:r>
            <a:r>
              <a:rPr kumimoji="1" lang="ja-JP" altLang="en-US" dirty="0">
                <a:ea typeface="ＭＳ Ｐゴシック"/>
              </a:rPr>
              <a:t>みるといい</a:t>
            </a:r>
            <a:r>
              <a:rPr lang="ja-JP" altLang="en-US" dirty="0">
                <a:ea typeface="ＭＳ Ｐゴシック"/>
              </a:rPr>
              <a:t>ね</a:t>
            </a:r>
            <a:r>
              <a:rPr kumimoji="1" lang="ja-JP" altLang="en-US" dirty="0">
                <a:ea typeface="ＭＳ Ｐゴシック"/>
              </a:rPr>
              <a:t>。もしかしたら、頑張ったのにうまくいかずに、寂しくなっているお友達がいるかもしれない。</a:t>
            </a:r>
            <a:endParaRPr kumimoji="1" lang="en-US" altLang="ja-JP" dirty="0">
              <a:ea typeface="ＭＳ Ｐゴシック"/>
            </a:endParaRPr>
          </a:p>
          <a:p>
            <a:endParaRPr kumimoji="1" lang="en-US" altLang="ja-JP" dirty="0"/>
          </a:p>
          <a:p>
            <a:r>
              <a:rPr kumimoji="1" lang="ja-JP" altLang="en-US" dirty="0"/>
              <a:t>そんな時は、そのお友達になんて言ったらいいと思いますか？</a:t>
            </a:r>
            <a:endParaRPr kumimoji="1" lang="en-US" altLang="ja-JP" dirty="0"/>
          </a:p>
          <a:p>
            <a:endParaRPr kumimoji="1" lang="en-US" altLang="ja-JP" dirty="0"/>
          </a:p>
          <a:p>
            <a:r>
              <a:rPr kumimoji="1" lang="ja-JP" altLang="en-US" dirty="0"/>
              <a:t>「○○君（ちゃん）もとても頑張っていたよね。今度は絶対にうまくいくよ！」って励ましてあげましょう！</a:t>
            </a:r>
            <a:endParaRPr kumimoji="1" lang="en-US" altLang="ja-JP" dirty="0"/>
          </a:p>
          <a:p>
            <a:endParaRPr kumimoji="1" lang="en-US" altLang="ja-JP" dirty="0"/>
          </a:p>
          <a:p>
            <a:endParaRPr kumimoji="1" lang="en-US" altLang="ja-JP" dirty="0"/>
          </a:p>
          <a:p>
            <a:r>
              <a:rPr kumimoji="1" lang="ja-JP" altLang="en-US" dirty="0">
                <a:ea typeface="ＭＳ Ｐゴシック"/>
              </a:rPr>
              <a:t>そして、兄弟やお友達と喧嘩をしないで</a:t>
            </a:r>
            <a:r>
              <a:rPr lang="ja-JP" altLang="en-US" dirty="0">
                <a:ea typeface="ＭＳ Ｐゴシック"/>
              </a:rPr>
              <a:t>、</a:t>
            </a:r>
            <a:r>
              <a:rPr kumimoji="1" lang="ja-JP" altLang="en-US" dirty="0">
                <a:ea typeface="ＭＳ Ｐゴシック"/>
              </a:rPr>
              <a:t>仲良くすごしましょう。</a:t>
            </a:r>
            <a:endParaRPr kumimoji="1" lang="en-US" altLang="ja-JP" dirty="0">
              <a:ea typeface="ＭＳ Ｐゴシック"/>
            </a:endParaRPr>
          </a:p>
          <a:p>
            <a:endParaRPr kumimoji="1" lang="en-US" altLang="ja-JP" dirty="0">
              <a:ea typeface="ＭＳ Ｐゴシック"/>
            </a:endParaRPr>
          </a:p>
          <a:p>
            <a:r>
              <a:rPr kumimoji="1" lang="ja-JP" altLang="en-US" dirty="0">
                <a:ea typeface="ＭＳ Ｐゴシック"/>
              </a:rPr>
              <a:t>神様はとても喜</a:t>
            </a:r>
            <a:r>
              <a:rPr lang="ja-JP" altLang="en-US" dirty="0">
                <a:ea typeface="ＭＳ Ｐゴシック"/>
              </a:rPr>
              <a:t>んでくれると思います</a:t>
            </a:r>
            <a:r>
              <a:rPr kumimoji="1" lang="ja-JP" altLang="en-US" dirty="0">
                <a:ea typeface="ＭＳ Ｐゴシック"/>
              </a:rPr>
              <a:t>！</a:t>
            </a:r>
            <a:endParaRPr kumimoji="1" lang="en-US" altLang="ja-JP" dirty="0">
              <a:ea typeface="ＭＳ Ｐゴシック"/>
            </a:endParaRPr>
          </a:p>
          <a:p>
            <a:endParaRPr kumimoji="1" lang="en-US" altLang="ja-JP" dirty="0"/>
          </a:p>
          <a:p>
            <a:r>
              <a:rPr kumimoji="1" lang="ja-JP" altLang="en-US" dirty="0"/>
              <a:t>以上でおわります。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66380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2022/7/25</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9351" y="45504"/>
            <a:ext cx="9073392" cy="6767872"/>
          </a:xfrm>
          <a:effectLst>
            <a:glow rad="127000">
              <a:schemeClr val="accent1"/>
            </a:glow>
          </a:effectLst>
        </p:spPr>
      </p:pic>
      <p:sp>
        <p:nvSpPr>
          <p:cNvPr id="13" name="テキスト ボックス 12">
            <a:extLst>
              <a:ext uri="{FF2B5EF4-FFF2-40B4-BE49-F238E27FC236}">
                <a16:creationId xmlns:a16="http://schemas.microsoft.com/office/drawing/2014/main" id="{2AF5DBB1-2D8D-724E-8D69-C17525B80C56}"/>
              </a:ext>
            </a:extLst>
          </p:cNvPr>
          <p:cNvSpPr txBox="1"/>
          <p:nvPr/>
        </p:nvSpPr>
        <p:spPr>
          <a:xfrm>
            <a:off x="632709" y="4293096"/>
            <a:ext cx="7878583"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－カインとアベル－</a:t>
            </a:r>
          </a:p>
        </p:txBody>
      </p:sp>
      <p:sp>
        <p:nvSpPr>
          <p:cNvPr id="14" name="テキスト ボックス 13">
            <a:extLst>
              <a:ext uri="{FF2B5EF4-FFF2-40B4-BE49-F238E27FC236}">
                <a16:creationId xmlns:a16="http://schemas.microsoft.com/office/drawing/2014/main" id="{5C2DCC86-8670-1C4A-B3E0-B3DAE00A9175}"/>
              </a:ext>
            </a:extLst>
          </p:cNvPr>
          <p:cNvSpPr txBox="1"/>
          <p:nvPr/>
        </p:nvSpPr>
        <p:spPr>
          <a:xfrm>
            <a:off x="1742730" y="791999"/>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6BC995A5-A965-EBC2-498B-E0F916EC831E}"/>
              </a:ext>
            </a:extLst>
          </p:cNvPr>
          <p:cNvSpPr txBox="1"/>
          <p:nvPr/>
        </p:nvSpPr>
        <p:spPr>
          <a:xfrm>
            <a:off x="632709" y="2260915"/>
            <a:ext cx="7878583" cy="1938992"/>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かなしい兄弟げんかのはなし</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等高線グラフ&#10;&#10;自動的に生成された説明">
            <a:extLst>
              <a:ext uri="{FF2B5EF4-FFF2-40B4-BE49-F238E27FC236}">
                <a16:creationId xmlns:a16="http://schemas.microsoft.com/office/drawing/2014/main" id="{9A2D030A-381D-B643-B40A-9819D6F5F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74" y="0"/>
            <a:ext cx="9681147" cy="6858000"/>
          </a:xfrm>
          <a:prstGeom prst="rect">
            <a:avLst/>
          </a:prstGeom>
        </p:spPr>
      </p:pic>
    </p:spTree>
    <p:extLst>
      <p:ext uri="{BB962C8B-B14F-4D97-AF65-F5344CB8AC3E}">
        <p14:creationId xmlns:p14="http://schemas.microsoft.com/office/powerpoint/2010/main" val="2747741491"/>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6" name="角丸四角形 5">
            <a:extLst>
              <a:ext uri="{FF2B5EF4-FFF2-40B4-BE49-F238E27FC236}">
                <a16:creationId xmlns:a16="http://schemas.microsoft.com/office/drawing/2014/main" id="{0E212502-5159-834E-83FA-D13E10DD266B}"/>
              </a:ext>
            </a:extLst>
          </p:cNvPr>
          <p:cNvSpPr/>
          <p:nvPr/>
        </p:nvSpPr>
        <p:spPr bwMode="auto">
          <a:xfrm>
            <a:off x="5061303"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5" name="角丸四角形 4">
            <a:extLst>
              <a:ext uri="{FF2B5EF4-FFF2-40B4-BE49-F238E27FC236}">
                <a16:creationId xmlns:a16="http://schemas.microsoft.com/office/drawing/2014/main" id="{2F13AD45-61FB-4347-B478-93CC0DCACD4C}"/>
              </a:ext>
            </a:extLst>
          </p:cNvPr>
          <p:cNvSpPr/>
          <p:nvPr/>
        </p:nvSpPr>
        <p:spPr bwMode="auto">
          <a:xfrm>
            <a:off x="599278"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3" name="テキスト ボックス 2">
            <a:extLst>
              <a:ext uri="{FF2B5EF4-FFF2-40B4-BE49-F238E27FC236}">
                <a16:creationId xmlns:a16="http://schemas.microsoft.com/office/drawing/2014/main" id="{913808C1-6AE2-7E4B-AE20-32473956481A}"/>
              </a:ext>
            </a:extLst>
          </p:cNvPr>
          <p:cNvSpPr txBox="1"/>
          <p:nvPr/>
        </p:nvSpPr>
        <p:spPr>
          <a:xfrm>
            <a:off x="728363"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カイン</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2FF8E253-4B77-D743-8ECC-8A86053B6F17}"/>
              </a:ext>
            </a:extLst>
          </p:cNvPr>
          <p:cNvSpPr txBox="1"/>
          <p:nvPr/>
        </p:nvSpPr>
        <p:spPr>
          <a:xfrm>
            <a:off x="5234868"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アベル</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67656453"/>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256" y="0"/>
            <a:ext cx="9700512" cy="6858000"/>
          </a:xfrm>
          <a:prstGeom prst="rect">
            <a:avLst/>
          </a:prstGeom>
        </p:spPr>
      </p:pic>
    </p:spTree>
    <p:extLst>
      <p:ext uri="{BB962C8B-B14F-4D97-AF65-F5344CB8AC3E}">
        <p14:creationId xmlns:p14="http://schemas.microsoft.com/office/powerpoint/2010/main" val="4031925788"/>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Tree>
    <p:extLst>
      <p:ext uri="{BB962C8B-B14F-4D97-AF65-F5344CB8AC3E}">
        <p14:creationId xmlns:p14="http://schemas.microsoft.com/office/powerpoint/2010/main" val="4136671050"/>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3" name="角丸四角形 5">
            <a:extLst>
              <a:ext uri="{FF2B5EF4-FFF2-40B4-BE49-F238E27FC236}">
                <a16:creationId xmlns:a16="http://schemas.microsoft.com/office/drawing/2014/main" id="{E380582B-928B-618F-B20C-CD8EDA23B88F}"/>
              </a:ext>
            </a:extLst>
          </p:cNvPr>
          <p:cNvSpPr/>
          <p:nvPr/>
        </p:nvSpPr>
        <p:spPr bwMode="auto">
          <a:xfrm>
            <a:off x="6225266" y="5496599"/>
            <a:ext cx="2562780" cy="923638"/>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050" b="1" i="0" u="none" strike="noStrike" cap="none" normalizeH="0" baseline="0">
              <a:ln>
                <a:noFill/>
              </a:ln>
              <a:solidFill>
                <a:schemeClr val="tx1"/>
              </a:solidFill>
              <a:effectLst/>
              <a:latin typeface="Arial" charset="0"/>
              <a:ea typeface="ＤＦＧ極太楷書体" pitchFamily="66" charset="-128"/>
            </a:endParaRPr>
          </a:p>
        </p:txBody>
      </p:sp>
      <p:sp>
        <p:nvSpPr>
          <p:cNvPr id="4" name="角丸四角形 4">
            <a:extLst>
              <a:ext uri="{FF2B5EF4-FFF2-40B4-BE49-F238E27FC236}">
                <a16:creationId xmlns:a16="http://schemas.microsoft.com/office/drawing/2014/main" id="{6BC1492F-DE35-4ABA-C219-665A736E4388}"/>
              </a:ext>
            </a:extLst>
          </p:cNvPr>
          <p:cNvSpPr/>
          <p:nvPr/>
        </p:nvSpPr>
        <p:spPr bwMode="auto">
          <a:xfrm>
            <a:off x="2180941" y="5496599"/>
            <a:ext cx="2567722" cy="923638"/>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050" b="1" i="0" u="none" strike="noStrike" cap="none" normalizeH="0" baseline="0">
              <a:ln>
                <a:noFill/>
              </a:ln>
              <a:solidFill>
                <a:schemeClr val="tx1"/>
              </a:solidFill>
              <a:effectLst/>
              <a:latin typeface="Arial" charset="0"/>
              <a:ea typeface="ＤＦＧ極太楷書体" pitchFamily="66" charset="-128"/>
            </a:endParaRPr>
          </a:p>
        </p:txBody>
      </p:sp>
      <p:sp>
        <p:nvSpPr>
          <p:cNvPr id="5" name="テキスト ボックス 4">
            <a:extLst>
              <a:ext uri="{FF2B5EF4-FFF2-40B4-BE49-F238E27FC236}">
                <a16:creationId xmlns:a16="http://schemas.microsoft.com/office/drawing/2014/main" id="{60CE10E4-2649-E8D8-065E-4729D741BB24}"/>
              </a:ext>
            </a:extLst>
          </p:cNvPr>
          <p:cNvSpPr txBox="1"/>
          <p:nvPr/>
        </p:nvSpPr>
        <p:spPr>
          <a:xfrm>
            <a:off x="1865695" y="5589240"/>
            <a:ext cx="3198214" cy="830997"/>
          </a:xfrm>
          <a:prstGeom prst="rect">
            <a:avLst/>
          </a:prstGeom>
          <a:noFill/>
        </p:spPr>
        <p:txBody>
          <a:bodyPr wrap="square" rtlCol="0">
            <a:spAutoFit/>
          </a:bodyPr>
          <a:lstStyle/>
          <a:p>
            <a:pPr algn="ctr"/>
            <a:r>
              <a:rPr lang="ja-JP" altLang="en-US" sz="4800">
                <a:solidFill>
                  <a:schemeClr val="bg1"/>
                </a:solidFill>
                <a:latin typeface="UD デジタル 教科書体 NK-B" panose="02020700000000000000" pitchFamily="18" charset="-128"/>
                <a:ea typeface="UD デジタル 教科書体 NK-B" panose="02020700000000000000" pitchFamily="18" charset="-128"/>
              </a:rPr>
              <a:t>カイン</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102625A3-C346-72DF-788D-0F0FA2B740B1}"/>
              </a:ext>
            </a:extLst>
          </p:cNvPr>
          <p:cNvSpPr txBox="1"/>
          <p:nvPr/>
        </p:nvSpPr>
        <p:spPr>
          <a:xfrm>
            <a:off x="5952029" y="5589240"/>
            <a:ext cx="3198214" cy="830997"/>
          </a:xfrm>
          <a:prstGeom prst="rect">
            <a:avLst/>
          </a:prstGeom>
          <a:noFill/>
        </p:spPr>
        <p:txBody>
          <a:bodyPr wrap="square" rtlCol="0">
            <a:spAutoFit/>
          </a:bodyPr>
          <a:lstStyle/>
          <a:p>
            <a:pPr algn="ctr"/>
            <a:r>
              <a:rPr lang="ja-JP" altLang="en-US" sz="4800">
                <a:solidFill>
                  <a:schemeClr val="bg1"/>
                </a:solidFill>
                <a:latin typeface="UD デジタル 教科書体 NK-B" panose="02020700000000000000" pitchFamily="18" charset="-128"/>
                <a:ea typeface="UD デジタル 教科書体 NK-B" panose="02020700000000000000" pitchFamily="18" charset="-128"/>
              </a:rPr>
              <a:t>アベル</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995711758"/>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7952</TotalTime>
  <Words>621</Words>
  <PresentationFormat>画面に合わせる (4:3)</PresentationFormat>
  <Paragraphs>76</Paragraphs>
  <Slides>6</Slides>
  <Notes>6</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6</vt:i4>
      </vt:variant>
    </vt:vector>
  </HeadingPairs>
  <TitlesOfParts>
    <vt:vector size="10" baseType="lpstr">
      <vt:lpstr>Calibri</vt:lpstr>
      <vt:lpstr>UD デジタル 教科書体 NK-B</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2022-07-25T01:35:33Z</dcterms:modified>
</cp:coreProperties>
</file>