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282" r:id="rId3"/>
    <p:sldId id="283" r:id="rId4"/>
    <p:sldId id="275" r:id="rId5"/>
    <p:sldId id="276" r:id="rId6"/>
    <p:sldId id="278" r:id="rId7"/>
    <p:sldId id="284" r:id="rId8"/>
    <p:sldId id="285" r:id="rId9"/>
    <p:sldId id="279"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66CCFF"/>
    <a:srgbClr val="BADDE1"/>
    <a:srgbClr val="000000"/>
    <a:srgbClr val="0000CC"/>
    <a:srgbClr val="00FFCC"/>
    <a:srgbClr val="CCECFF"/>
    <a:srgbClr val="FFE5F9"/>
    <a:srgbClr val="006666"/>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44" autoAdjust="0"/>
    <p:restoredTop sz="66637" autoAdjust="0"/>
  </p:normalViewPr>
  <p:slideViewPr>
    <p:cSldViewPr>
      <p:cViewPr varScale="1">
        <p:scale>
          <a:sx n="63" d="100"/>
          <a:sy n="63" d="100"/>
        </p:scale>
        <p:origin x="178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32" d="100"/>
          <a:sy n="132" d="100"/>
        </p:scale>
        <p:origin x="23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2618B7DA-A941-4C63-82D1-730D79259F14}"/>
    <pc:docChg chg="modSld">
      <pc:chgData name="根本園花" userId="CPsJRF4cyR38UmaNZbO9zfUi+OzqLuL8WYdzdwLD5g0=" providerId="None" clId="Web-{2618B7DA-A941-4C63-82D1-730D79259F14}" dt="2022-05-11T07:26:51.316" v="3"/>
      <pc:docMkLst>
        <pc:docMk/>
      </pc:docMkLst>
      <pc:sldChg chg="modNotes">
        <pc:chgData name="根本園花" userId="CPsJRF4cyR38UmaNZbO9zfUi+OzqLuL8WYdzdwLD5g0=" providerId="None" clId="Web-{2618B7DA-A941-4C63-82D1-730D79259F14}" dt="2022-05-11T07:26:31.394" v="1"/>
        <pc:sldMkLst>
          <pc:docMk/>
          <pc:sldMk cId="1129190492" sldId="282"/>
        </pc:sldMkLst>
      </pc:sldChg>
      <pc:sldChg chg="modNotes">
        <pc:chgData name="根本園花" userId="CPsJRF4cyR38UmaNZbO9zfUi+OzqLuL8WYdzdwLD5g0=" providerId="None" clId="Web-{2618B7DA-A941-4C63-82D1-730D79259F14}" dt="2022-05-11T07:26:51.316" v="3"/>
        <pc:sldMkLst>
          <pc:docMk/>
          <pc:sldMk cId="3883470474" sldId="28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2022/5/12</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2022/5/12</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きょうは聖書の中の「アダムとエバ」のお話をしましょう。</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前のお話では、神様が最後に人間のアダムとエバをつくられたお話を聞きましたね。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ea typeface="ＭＳ Ｐゴシック"/>
              </a:rPr>
              <a:t>今日は、その、最初の人間のアダムとエバのお話しをしたいと思います。</a:t>
            </a:r>
            <a:endParaRPr kumimoji="1" lang="en-US" altLang="ja-JP" dirty="0">
              <a:ea typeface="ＭＳ Ｐゴシック"/>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655131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神様は、アダムとエバを創造したあと、緑があふれる美しい場所をつくり、エデンの園と名付けました。</a:t>
            </a:r>
            <a:endParaRPr kumimoji="1" lang="en-US" altLang="ja-JP" dirty="0"/>
          </a:p>
          <a:p>
            <a:endParaRPr kumimoji="1" lang="en-US" altLang="ja-JP" dirty="0"/>
          </a:p>
          <a:p>
            <a:r>
              <a:rPr kumimoji="1" lang="ja-JP" altLang="en-US" dirty="0"/>
              <a:t>エデンの園には、たくさんの動物がいるし、おいしい果物もたくさんあります。</a:t>
            </a:r>
            <a:endParaRPr kumimoji="1" lang="en-US" altLang="ja-JP" dirty="0"/>
          </a:p>
          <a:p>
            <a:endParaRPr kumimoji="1" lang="en-US" altLang="ja-JP" dirty="0"/>
          </a:p>
          <a:p>
            <a:r>
              <a:rPr kumimoji="1" lang="ja-JP" altLang="en-US">
                <a:ea typeface="ＭＳ Ｐゴシック"/>
              </a:rPr>
              <a:t>神様は、アダムとエバをエデンのそのにつれ</a:t>
            </a:r>
            <a:r>
              <a:rPr lang="ja-JP" altLang="en-US">
                <a:ea typeface="ＭＳ Ｐゴシック"/>
              </a:rPr>
              <a:t>て</a:t>
            </a:r>
            <a:r>
              <a:rPr kumimoji="1" lang="ja-JP" altLang="en-US">
                <a:ea typeface="ＭＳ Ｐゴシック"/>
              </a:rPr>
              <a:t>きました。そして、そこで、よくたべて、よく遊んで、幸せにくらすことを願われたのです。</a:t>
            </a:r>
            <a:endParaRPr kumimoji="1" lang="en-US" altLang="ja-JP">
              <a:ea typeface="ＭＳ Ｐゴシック"/>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860203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ところで、そのエデンのそのには、</a:t>
            </a:r>
            <a:r>
              <a:rPr kumimoji="1" lang="en-US" altLang="ja-JP" dirty="0"/>
              <a:t>2</a:t>
            </a:r>
            <a:r>
              <a:rPr kumimoji="1" lang="ja-JP" altLang="en-US" dirty="0"/>
              <a:t>本の木がありました。「生命の木」と「善悪を知る木」です。</a:t>
            </a:r>
            <a:endParaRPr kumimoji="1" lang="en-US" altLang="ja-JP" dirty="0"/>
          </a:p>
          <a:p>
            <a:endParaRPr kumimoji="1" lang="en-US" altLang="ja-JP" dirty="0"/>
          </a:p>
          <a:p>
            <a:r>
              <a:rPr kumimoji="1" lang="ja-JP" altLang="en-US" dirty="0"/>
              <a:t>神様はアダムとエバに対して、エデンの園にある、たくさんの果物を自由に食べてもいいけど、「善悪を知る木の実だけは、とってたべてはいけないよ」と言われました。</a:t>
            </a:r>
            <a:endParaRPr kumimoji="1" lang="en-US" altLang="ja-JP" dirty="0"/>
          </a:p>
          <a:p>
            <a:endParaRPr kumimoji="1" lang="en-US" altLang="ja-JP" dirty="0"/>
          </a:p>
          <a:p>
            <a:r>
              <a:rPr kumimoji="1" lang="ja-JP" altLang="en-US" dirty="0"/>
              <a:t>アダムとエバは、神様の約束をまもりながらすくすくと育ちました。</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633545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ところが、ある日、</a:t>
            </a:r>
            <a:r>
              <a:rPr lang="ja-JP" altLang="ja-JP" sz="1200" dirty="0">
                <a:latin typeface="UD デジタル 教科書体 NK-B" panose="02020700000000000000" pitchFamily="18" charset="-128"/>
                <a:ea typeface="UD デジタル 教科書体 NK-B" panose="02020700000000000000" pitchFamily="18" charset="-128"/>
              </a:rPr>
              <a:t>ヘビ</a:t>
            </a:r>
            <a:r>
              <a:rPr kumimoji="1" lang="ja-JP" altLang="en-US" dirty="0"/>
              <a:t>がエバのところにやってきて、こういいました。</a:t>
            </a:r>
            <a:endParaRPr kumimoji="1" lang="en-US" altLang="ja-JP" dirty="0"/>
          </a:p>
          <a:p>
            <a:endParaRPr kumimoji="1" lang="en-US" altLang="ja-JP" dirty="0"/>
          </a:p>
          <a:p>
            <a:r>
              <a:rPr kumimoji="1" lang="ja-JP" altLang="en-US" dirty="0"/>
              <a:t>「ほんとうに神様が木の実をとって食べてはならないといったの？」</a:t>
            </a:r>
            <a:endParaRPr kumimoji="1" lang="en-US" altLang="ja-JP" dirty="0"/>
          </a:p>
          <a:p>
            <a:endParaRPr kumimoji="1" lang="en-US" altLang="ja-JP" dirty="0"/>
          </a:p>
          <a:p>
            <a:r>
              <a:rPr kumimoji="1" lang="ja-JP" altLang="en-US" dirty="0"/>
              <a:t>エバは「ええそうよ」と言いました。</a:t>
            </a:r>
            <a:endParaRPr kumimoji="1" lang="en-US" altLang="ja-JP" dirty="0"/>
          </a:p>
          <a:p>
            <a:endParaRPr kumimoji="1" lang="en-US" altLang="ja-JP" dirty="0"/>
          </a:p>
          <a:p>
            <a:r>
              <a:rPr kumimoji="1" lang="ja-JP" altLang="en-US" dirty="0"/>
              <a:t>すると、ヘビは「本当はたべてもいいんだよ。おいしそうだろう？」といいました。</a:t>
            </a:r>
            <a:endParaRPr kumimoji="1" lang="en-US" altLang="ja-JP" dirty="0"/>
          </a:p>
          <a:p>
            <a:endParaRPr kumimoji="1" lang="en-US" altLang="ja-JP" dirty="0"/>
          </a:p>
          <a:p>
            <a:r>
              <a:rPr kumimoji="1" lang="ja-JP" altLang="en-US" dirty="0"/>
              <a:t>エバは「神様との約束があるから食べないわ」と言いました。</a:t>
            </a:r>
            <a:endParaRPr kumimoji="1" lang="en-US" altLang="ja-JP" dirty="0"/>
          </a:p>
          <a:p>
            <a:endParaRPr kumimoji="1" lang="en-US" altLang="ja-JP" dirty="0"/>
          </a:p>
          <a:p>
            <a:r>
              <a:rPr kumimoji="1" lang="ja-JP" altLang="en-US" dirty="0"/>
              <a:t>でも</a:t>
            </a:r>
            <a:r>
              <a:rPr lang="ja-JP" altLang="ja-JP" sz="1200" dirty="0">
                <a:latin typeface="UD デジタル 教科書体 NK-B" panose="02020700000000000000" pitchFamily="18" charset="-128"/>
                <a:ea typeface="UD デジタル 教科書体 NK-B" panose="02020700000000000000" pitchFamily="18" charset="-128"/>
              </a:rPr>
              <a:t>ヘビ</a:t>
            </a:r>
            <a:r>
              <a:rPr kumimoji="1" lang="ja-JP" altLang="en-US" dirty="0"/>
              <a:t>は何度もやってきて、そして、「木の実を食べたら神様のように頭がよくなるよ」と言いました。</a:t>
            </a:r>
            <a:endParaRPr kumimoji="1" lang="en-US" altLang="ja-JP" dirty="0"/>
          </a:p>
          <a:p>
            <a:endParaRPr kumimoji="1" lang="en-US" altLang="ja-JP" dirty="0"/>
          </a:p>
          <a:p>
            <a:r>
              <a:rPr kumimoji="1" lang="ja-JP" altLang="en-US" dirty="0"/>
              <a:t>最初は、断っていたエバでしたが、「ちょっとだけなら食べてもいいかなと思い」、なんと、木の実を食べてしまったのです！</a:t>
            </a:r>
            <a:endParaRPr kumimoji="1" lang="en-US" altLang="ja-JP" dirty="0"/>
          </a:p>
          <a:p>
            <a:endParaRPr kumimoji="1" lang="en-US" altLang="ja-JP" dirty="0"/>
          </a:p>
          <a:p>
            <a:r>
              <a:rPr kumimoji="1" lang="ja-JP" altLang="en-US" dirty="0"/>
              <a:t>そして、エバは、木の実をアダムにもあげて食べさせてしまいました。</a:t>
            </a:r>
            <a:endParaRPr kumimoji="1" lang="en-US" altLang="ja-JP" dirty="0"/>
          </a:p>
          <a:p>
            <a:endParaRPr kumimoji="1" lang="en-US" altLang="ja-JP" dirty="0"/>
          </a:p>
          <a:p>
            <a:r>
              <a:rPr kumimoji="1" lang="ja-JP" altLang="en-US" dirty="0"/>
              <a:t>アダムとエバは神様との約束を破ってしまったのです。</a:t>
            </a:r>
            <a:endParaRPr kumimoji="1" lang="en-US" altLang="ja-JP" dirty="0"/>
          </a:p>
          <a:p>
            <a:endParaRPr kumimoji="1" lang="en-US" altLang="ja-JP" dirty="0"/>
          </a:p>
          <a:p>
            <a:r>
              <a:rPr kumimoji="1" lang="ja-JP" altLang="en-US" dirty="0"/>
              <a:t>これによって、神様との約束を守らなかったアダムとエバの心の中に、「悪い心」が入ってしまいました。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520382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アダムとエバは、神様に隠れて、こっそりと木の実をたべたつもりでした。</a:t>
            </a:r>
            <a:endParaRPr kumimoji="1" lang="en-US" altLang="ja-JP" dirty="0"/>
          </a:p>
          <a:p>
            <a:endParaRPr kumimoji="1" lang="en-US" altLang="ja-JP" dirty="0"/>
          </a:p>
          <a:p>
            <a:r>
              <a:rPr kumimoji="1" lang="ja-JP" altLang="en-US" dirty="0"/>
              <a:t>でも神様は、すべてご存じでした。神様はとても悲しまれました。愛する息子と愛する娘に裏切られてしまったからです。</a:t>
            </a:r>
            <a:endParaRPr kumimoji="1" lang="en-US" altLang="ja-JP" dirty="0"/>
          </a:p>
          <a:p>
            <a:endParaRPr kumimoji="1" lang="en-US" altLang="ja-JP" dirty="0"/>
          </a:p>
          <a:p>
            <a:r>
              <a:rPr kumimoji="1" lang="ja-JP" altLang="en-US" dirty="0"/>
              <a:t>そして、「悪い心」がはいってしまったアダムとエバは、もう、エデンの園にいることができなくなってしまいました。</a:t>
            </a:r>
            <a:endParaRPr kumimoji="1" lang="en-US" altLang="ja-JP" dirty="0"/>
          </a:p>
          <a:p>
            <a:endParaRPr kumimoji="1" lang="en-US" altLang="ja-JP" dirty="0"/>
          </a:p>
          <a:p>
            <a:r>
              <a:rPr kumimoji="1" lang="ja-JP" altLang="en-US" dirty="0"/>
              <a:t>アダムとエバはエデンの園から出て行ってしまったのです。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058372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では、エバにうそをついて木の実を食べさせた蛇はいったいなんだったのでしょうか？それは神様のお手伝いをしていた天使長ルーシェルです。</a:t>
            </a:r>
            <a:endParaRPr kumimoji="1" lang="en-US" altLang="ja-JP" dirty="0"/>
          </a:p>
          <a:p>
            <a:endParaRPr kumimoji="1" lang="en-US" altLang="ja-JP" dirty="0"/>
          </a:p>
          <a:p>
            <a:r>
              <a:rPr kumimoji="1" lang="ja-JP" altLang="en-US" dirty="0"/>
              <a:t>ルーシェルは神様からたくさん愛されているエバをみて、「いいな、うらやましいな。僕もエバみたいに神様にたくさん愛されたいな」という気持ちになりました。</a:t>
            </a:r>
            <a:endParaRPr kumimoji="1" lang="en-US" altLang="ja-JP" dirty="0"/>
          </a:p>
          <a:p>
            <a:endParaRPr kumimoji="1" lang="en-US" altLang="ja-JP" dirty="0"/>
          </a:p>
          <a:p>
            <a:r>
              <a:rPr kumimoji="1" lang="ja-JP" altLang="en-US" dirty="0"/>
              <a:t>そしてエバを悪い方に引っ張ってしまったのです。</a:t>
            </a:r>
            <a:endParaRPr kumimoji="1" lang="en-US" altLang="ja-JP" dirty="0"/>
          </a:p>
          <a:p>
            <a:endParaRPr kumimoji="1" lang="en-US" altLang="ja-JP" dirty="0"/>
          </a:p>
          <a:p>
            <a:r>
              <a:rPr kumimoji="1" lang="ja-JP" altLang="en-US" dirty="0"/>
              <a:t>ルーシェルもエデンの園から出ていきました。</a:t>
            </a:r>
            <a:endParaRPr kumimoji="1" lang="en-US" altLang="ja-JP" dirty="0"/>
          </a:p>
          <a:p>
            <a:endParaRPr kumimoji="1" lang="en-US" altLang="ja-JP" dirty="0"/>
          </a:p>
          <a:p>
            <a:r>
              <a:rPr kumimoji="1" lang="ja-JP" altLang="en-US" dirty="0"/>
              <a:t>そして、「サタン」という名前になって、人々に悪いことをさせるようになりました。</a:t>
            </a: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2946274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今まで、たくさんの人が喧嘩をしたり、あらそったりしてきました。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今も世の中では悪いことがたくさん起きています。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それは、じつは「サタン」が人々に悪いことをさせているのです。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2090954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では、どうしたらサタンに勝つことができるでしょうか？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一番は、神様にお祈りをすることです。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二番は、訓読をすることです。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三番は、礼拝で神様のことを一杯勉強することです。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四番は、困ったことがあったら、お父さんお母さんに相談をすることです。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みんながわからないことがあったり、悪いことをしそうになった時はすぐにお父さんお母さんにお話ししましょう。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そしてお父さんお母さんにお祈りをしてもらいましょう。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これでお話を終わります。ありがとうございました。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1829204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2022/5/12</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16.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5304" y="45064"/>
            <a:ext cx="9073392" cy="6767872"/>
          </a:xfrm>
          <a:effectLst>
            <a:glow rad="127000">
              <a:schemeClr val="accent1"/>
            </a:glow>
          </a:effectLst>
        </p:spPr>
      </p:pic>
      <p:sp>
        <p:nvSpPr>
          <p:cNvPr id="9" name="テキスト ボックス 8">
            <a:extLst>
              <a:ext uri="{FF2B5EF4-FFF2-40B4-BE49-F238E27FC236}">
                <a16:creationId xmlns:a16="http://schemas.microsoft.com/office/drawing/2014/main" id="{04C3A9DA-4B39-4946-A4A1-AD86CD660047}"/>
              </a:ext>
            </a:extLst>
          </p:cNvPr>
          <p:cNvSpPr txBox="1"/>
          <p:nvPr/>
        </p:nvSpPr>
        <p:spPr>
          <a:xfrm>
            <a:off x="701570" y="3649859"/>
            <a:ext cx="774086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－アダムとエバ－</a:t>
            </a:r>
            <a:endParaRPr lang="en-US" altLang="ja-JP"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3D51FF18-E34C-C948-9F1C-152DC624AC7C}"/>
              </a:ext>
            </a:extLst>
          </p:cNvPr>
          <p:cNvSpPr txBox="1"/>
          <p:nvPr/>
        </p:nvSpPr>
        <p:spPr>
          <a:xfrm>
            <a:off x="1742730" y="791999"/>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EC521E53-2424-41E8-FBF5-96F0D78BE5B0}"/>
              </a:ext>
            </a:extLst>
          </p:cNvPr>
          <p:cNvSpPr txBox="1"/>
          <p:nvPr/>
        </p:nvSpPr>
        <p:spPr>
          <a:xfrm>
            <a:off x="701570" y="2374618"/>
            <a:ext cx="7740860" cy="1200329"/>
          </a:xfrm>
          <a:prstGeom prst="rect">
            <a:avLst/>
          </a:prstGeom>
          <a:noFill/>
        </p:spPr>
        <p:txBody>
          <a:bodyPr wrap="square" rtlCol="0">
            <a:spAutoFit/>
          </a:bodyPr>
          <a:lstStyle/>
          <a:p>
            <a:pPr algn="ctr"/>
            <a:r>
              <a:rPr lang="ja-JP" altLang="en-US"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さいしょのにんげん</a:t>
            </a:r>
            <a:endParaRPr lang="en-US" altLang="ja-JP"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722FA92-1C52-F33B-B40B-5690D3D91F67}"/>
              </a:ext>
            </a:extLst>
          </p:cNvPr>
          <p:cNvPicPr>
            <a:picLocks noChangeAspect="1"/>
          </p:cNvPicPr>
          <p:nvPr/>
        </p:nvPicPr>
        <p:blipFill>
          <a:blip r:embed="rId3"/>
          <a:stretch>
            <a:fillRect/>
          </a:stretch>
        </p:blipFill>
        <p:spPr>
          <a:xfrm>
            <a:off x="409595" y="127271"/>
            <a:ext cx="2767185" cy="1944217"/>
          </a:xfrm>
          <a:prstGeom prst="rect">
            <a:avLst/>
          </a:prstGeom>
          <a:effectLst>
            <a:softEdge rad="127000"/>
          </a:effectLst>
        </p:spPr>
      </p:pic>
      <p:pic>
        <p:nvPicPr>
          <p:cNvPr id="8" name="図 7">
            <a:extLst>
              <a:ext uri="{FF2B5EF4-FFF2-40B4-BE49-F238E27FC236}">
                <a16:creationId xmlns:a16="http://schemas.microsoft.com/office/drawing/2014/main" id="{B066BF81-BB93-FFEF-F90D-491F0A7FAE1D}"/>
              </a:ext>
            </a:extLst>
          </p:cNvPr>
          <p:cNvPicPr>
            <a:picLocks noChangeAspect="1"/>
          </p:cNvPicPr>
          <p:nvPr/>
        </p:nvPicPr>
        <p:blipFill rotWithShape="1">
          <a:blip r:embed="rId4"/>
          <a:srcRect r="10048"/>
          <a:stretch/>
        </p:blipFill>
        <p:spPr>
          <a:xfrm>
            <a:off x="3188407" y="127271"/>
            <a:ext cx="2767186" cy="1944217"/>
          </a:xfrm>
          <a:prstGeom prst="rect">
            <a:avLst/>
          </a:prstGeom>
          <a:effectLst>
            <a:softEdge rad="127000"/>
          </a:effectLst>
        </p:spPr>
      </p:pic>
      <p:pic>
        <p:nvPicPr>
          <p:cNvPr id="10" name="図 9">
            <a:extLst>
              <a:ext uri="{FF2B5EF4-FFF2-40B4-BE49-F238E27FC236}">
                <a16:creationId xmlns:a16="http://schemas.microsoft.com/office/drawing/2014/main" id="{4D4C0AF4-2019-C7F0-B746-3519DD5984BA}"/>
              </a:ext>
            </a:extLst>
          </p:cNvPr>
          <p:cNvPicPr>
            <a:picLocks noChangeAspect="1"/>
          </p:cNvPicPr>
          <p:nvPr/>
        </p:nvPicPr>
        <p:blipFill>
          <a:blip r:embed="rId5"/>
          <a:stretch>
            <a:fillRect/>
          </a:stretch>
        </p:blipFill>
        <p:spPr>
          <a:xfrm>
            <a:off x="5967219" y="127271"/>
            <a:ext cx="2735637" cy="1944217"/>
          </a:xfrm>
          <a:prstGeom prst="rect">
            <a:avLst/>
          </a:prstGeom>
          <a:effectLst>
            <a:softEdge rad="127000"/>
          </a:effectLst>
        </p:spPr>
      </p:pic>
      <p:pic>
        <p:nvPicPr>
          <p:cNvPr id="12" name="図 11">
            <a:extLst>
              <a:ext uri="{FF2B5EF4-FFF2-40B4-BE49-F238E27FC236}">
                <a16:creationId xmlns:a16="http://schemas.microsoft.com/office/drawing/2014/main" id="{2BE9306A-1173-8041-54EA-D8FC5744668E}"/>
              </a:ext>
            </a:extLst>
          </p:cNvPr>
          <p:cNvPicPr>
            <a:picLocks noChangeAspect="1"/>
          </p:cNvPicPr>
          <p:nvPr/>
        </p:nvPicPr>
        <p:blipFill>
          <a:blip r:embed="rId6"/>
          <a:stretch>
            <a:fillRect/>
          </a:stretch>
        </p:blipFill>
        <p:spPr>
          <a:xfrm>
            <a:off x="409594" y="2099605"/>
            <a:ext cx="2747729" cy="1944216"/>
          </a:xfrm>
          <a:prstGeom prst="rect">
            <a:avLst/>
          </a:prstGeom>
          <a:effectLst>
            <a:softEdge rad="127000"/>
          </a:effectLst>
        </p:spPr>
      </p:pic>
      <p:pic>
        <p:nvPicPr>
          <p:cNvPr id="14" name="図 13">
            <a:extLst>
              <a:ext uri="{FF2B5EF4-FFF2-40B4-BE49-F238E27FC236}">
                <a16:creationId xmlns:a16="http://schemas.microsoft.com/office/drawing/2014/main" id="{0D37B1B2-E293-C9DF-02E5-BF3FD88B7FAC}"/>
              </a:ext>
            </a:extLst>
          </p:cNvPr>
          <p:cNvPicPr>
            <a:picLocks noChangeAspect="1"/>
          </p:cNvPicPr>
          <p:nvPr/>
        </p:nvPicPr>
        <p:blipFill>
          <a:blip r:embed="rId7"/>
          <a:stretch>
            <a:fillRect/>
          </a:stretch>
        </p:blipFill>
        <p:spPr>
          <a:xfrm>
            <a:off x="3188406" y="2099605"/>
            <a:ext cx="2767186" cy="1947548"/>
          </a:xfrm>
          <a:prstGeom prst="rect">
            <a:avLst/>
          </a:prstGeom>
          <a:effectLst>
            <a:softEdge rad="127000"/>
          </a:effectLst>
        </p:spPr>
      </p:pic>
      <p:pic>
        <p:nvPicPr>
          <p:cNvPr id="16" name="図 15">
            <a:extLst>
              <a:ext uri="{FF2B5EF4-FFF2-40B4-BE49-F238E27FC236}">
                <a16:creationId xmlns:a16="http://schemas.microsoft.com/office/drawing/2014/main" id="{F836767A-80D6-468A-02B7-E46B31730E93}"/>
              </a:ext>
            </a:extLst>
          </p:cNvPr>
          <p:cNvPicPr>
            <a:picLocks noChangeAspect="1"/>
          </p:cNvPicPr>
          <p:nvPr/>
        </p:nvPicPr>
        <p:blipFill>
          <a:blip r:embed="rId8"/>
          <a:stretch>
            <a:fillRect/>
          </a:stretch>
        </p:blipFill>
        <p:spPr>
          <a:xfrm>
            <a:off x="5955592" y="2099604"/>
            <a:ext cx="2759414" cy="1944215"/>
          </a:xfrm>
          <a:prstGeom prst="rect">
            <a:avLst/>
          </a:prstGeom>
          <a:effectLst>
            <a:softEdge rad="127000"/>
          </a:effectLst>
        </p:spPr>
      </p:pic>
      <p:pic>
        <p:nvPicPr>
          <p:cNvPr id="18" name="図 17">
            <a:extLst>
              <a:ext uri="{FF2B5EF4-FFF2-40B4-BE49-F238E27FC236}">
                <a16:creationId xmlns:a16="http://schemas.microsoft.com/office/drawing/2014/main" id="{E95448EB-7B60-525C-580A-A0CB22CF4165}"/>
              </a:ext>
            </a:extLst>
          </p:cNvPr>
          <p:cNvPicPr>
            <a:picLocks noChangeAspect="1"/>
          </p:cNvPicPr>
          <p:nvPr/>
        </p:nvPicPr>
        <p:blipFill rotWithShape="1">
          <a:blip r:embed="rId9"/>
          <a:srcRect b="6739"/>
          <a:stretch/>
        </p:blipFill>
        <p:spPr>
          <a:xfrm>
            <a:off x="409594" y="4067029"/>
            <a:ext cx="4954494" cy="2713012"/>
          </a:xfrm>
          <a:prstGeom prst="rect">
            <a:avLst/>
          </a:prstGeom>
          <a:effectLst>
            <a:softEdge rad="127000"/>
          </a:effectLst>
        </p:spPr>
      </p:pic>
      <p:sp>
        <p:nvSpPr>
          <p:cNvPr id="19" name="テキスト ボックス 18">
            <a:extLst>
              <a:ext uri="{FF2B5EF4-FFF2-40B4-BE49-F238E27FC236}">
                <a16:creationId xmlns:a16="http://schemas.microsoft.com/office/drawing/2014/main" id="{7D54BDCC-8187-E1CC-E216-89A65515CBFF}"/>
              </a:ext>
            </a:extLst>
          </p:cNvPr>
          <p:cNvSpPr txBox="1"/>
          <p:nvPr/>
        </p:nvSpPr>
        <p:spPr>
          <a:xfrm>
            <a:off x="5217018" y="4797152"/>
            <a:ext cx="3926982" cy="1138773"/>
          </a:xfrm>
          <a:prstGeom prst="rect">
            <a:avLst/>
          </a:prstGeom>
          <a:noFill/>
        </p:spPr>
        <p:txBody>
          <a:bodyPr wrap="square" rtlCol="0">
            <a:spAutoFit/>
          </a:bodyPr>
          <a:lstStyle/>
          <a:p>
            <a:pPr algn="ctr"/>
            <a:r>
              <a:rPr lang="ja-JP" altLang="en-US" sz="2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天地創造</a:t>
            </a:r>
            <a:endParaRPr lang="en-US" altLang="ja-JP" sz="2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ja-JP" altLang="en-US" sz="4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てんちそうぞう</a:t>
            </a:r>
            <a:endParaRPr lang="en-US" altLang="ja-JP" sz="4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129190492"/>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湖のイラスト">
            <a:extLst>
              <a:ext uri="{FF2B5EF4-FFF2-40B4-BE49-F238E27FC236}">
                <a16:creationId xmlns:a16="http://schemas.microsoft.com/office/drawing/2014/main" id="{E9FD8797-E37B-FB67-57B0-68BE09618F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76" y="100568"/>
            <a:ext cx="9121924" cy="6656863"/>
          </a:xfrm>
          <a:prstGeom prst="rect">
            <a:avLst/>
          </a:prstGeom>
          <a:noFill/>
          <a:effectLst>
            <a:glow rad="127000">
              <a:schemeClr val="bg1"/>
            </a:glow>
          </a:effectLst>
          <a:extLst>
            <a:ext uri="{909E8E84-426E-40DD-AFC4-6F175D3DCCD1}">
              <a14:hiddenFill xmlns:a14="http://schemas.microsoft.com/office/drawing/2010/main">
                <a:solidFill>
                  <a:srgbClr val="FFFFFF"/>
                </a:solidFill>
              </a14:hiddenFill>
            </a:ext>
          </a:extLst>
        </p:spPr>
      </p:pic>
      <p:pic>
        <p:nvPicPr>
          <p:cNvPr id="2052" name="Picture 4" descr="大きな木に集まった動物たちのイラスト">
            <a:extLst>
              <a:ext uri="{FF2B5EF4-FFF2-40B4-BE49-F238E27FC236}">
                <a16:creationId xmlns:a16="http://schemas.microsoft.com/office/drawing/2014/main" id="{D1DFDDE6-3D1D-F0CD-CB71-416D37358E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002" y="2055366"/>
            <a:ext cx="4141465" cy="4141465"/>
          </a:xfrm>
          <a:prstGeom prst="rect">
            <a:avLst/>
          </a:prstGeom>
          <a:noFill/>
          <a:effectLst>
            <a:glow rad="279400">
              <a:schemeClr val="bg1">
                <a:alpha val="77000"/>
              </a:schemeClr>
            </a:glow>
          </a:effectLst>
          <a:extLst>
            <a:ext uri="{909E8E84-426E-40DD-AFC4-6F175D3DCCD1}">
              <a14:hiddenFill xmlns:a14="http://schemas.microsoft.com/office/drawing/2010/main">
                <a:solidFill>
                  <a:srgbClr val="FFFFFF"/>
                </a:solidFill>
              </a14:hiddenFill>
            </a:ext>
          </a:extLst>
        </p:spPr>
      </p:pic>
      <p:pic>
        <p:nvPicPr>
          <p:cNvPr id="2054" name="Picture 6" descr="フルーツバスケットのイラスト「カゴに盛られた果物」">
            <a:extLst>
              <a:ext uri="{FF2B5EF4-FFF2-40B4-BE49-F238E27FC236}">
                <a16:creationId xmlns:a16="http://schemas.microsoft.com/office/drawing/2014/main" id="{EB7176C4-39C5-0E93-EB77-238BF39B4D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708920"/>
            <a:ext cx="3119742" cy="3096344"/>
          </a:xfrm>
          <a:prstGeom prst="rect">
            <a:avLst/>
          </a:prstGeom>
          <a:noFill/>
          <a:effectLst>
            <a:glow rad="368300">
              <a:schemeClr val="bg1">
                <a:alpha val="80000"/>
              </a:schemeClr>
            </a:glow>
          </a:effectLst>
          <a:extLst>
            <a:ext uri="{909E8E84-426E-40DD-AFC4-6F175D3DCCD1}">
              <a14:hiddenFill xmlns:a14="http://schemas.microsoft.com/office/drawing/2010/main">
                <a:solidFill>
                  <a:srgbClr val="FFFFFF"/>
                </a:solidFill>
              </a14:hiddenFill>
            </a:ext>
          </a:extLst>
        </p:spPr>
      </p:pic>
      <p:sp>
        <p:nvSpPr>
          <p:cNvPr id="10" name="角丸四角形 13">
            <a:extLst>
              <a:ext uri="{FF2B5EF4-FFF2-40B4-BE49-F238E27FC236}">
                <a16:creationId xmlns:a16="http://schemas.microsoft.com/office/drawing/2014/main" id="{3334ADAD-C46B-9C30-20BA-1B9F002B3D18}"/>
              </a:ext>
            </a:extLst>
          </p:cNvPr>
          <p:cNvSpPr/>
          <p:nvPr/>
        </p:nvSpPr>
        <p:spPr bwMode="auto">
          <a:xfrm>
            <a:off x="2404510" y="606646"/>
            <a:ext cx="4147709" cy="923330"/>
          </a:xfrm>
          <a:prstGeom prst="roundRect">
            <a:avLst/>
          </a:prstGeom>
          <a:solidFill>
            <a:schemeClr val="accent3">
              <a:alpha val="69804"/>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910D805A-157B-DEFF-3C57-534FC26584FB}"/>
              </a:ext>
            </a:extLst>
          </p:cNvPr>
          <p:cNvSpPr txBox="1"/>
          <p:nvPr/>
        </p:nvSpPr>
        <p:spPr>
          <a:xfrm>
            <a:off x="2591780" y="663769"/>
            <a:ext cx="3960440" cy="830997"/>
          </a:xfrm>
          <a:prstGeom prst="rect">
            <a:avLst/>
          </a:prstGeom>
          <a:noFill/>
        </p:spPr>
        <p:txBody>
          <a:bodyPr wrap="square" rtlCol="0">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エデンのその</a:t>
            </a:r>
            <a:endPar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83470474"/>
      </p:ext>
    </p:extLst>
  </p:cSld>
  <p:clrMapOvr>
    <a:masterClrMapping/>
  </p:clrMapOvr>
  <p:transition spd="slow" advClick="0">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ケーキ, 誕生日 が含まれている画像&#10;&#10;自動的に生成された説明">
            <a:extLst>
              <a:ext uri="{FF2B5EF4-FFF2-40B4-BE49-F238E27FC236}">
                <a16:creationId xmlns:a16="http://schemas.microsoft.com/office/drawing/2014/main" id="{55651D43-5111-7E4D-B2F0-383E80411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31" y="-60766"/>
            <a:ext cx="9614661" cy="6901863"/>
          </a:xfrm>
          <a:prstGeom prst="rect">
            <a:avLst/>
          </a:prstGeom>
        </p:spPr>
      </p:pic>
      <p:sp>
        <p:nvSpPr>
          <p:cNvPr id="14" name="角丸四角形 13">
            <a:extLst>
              <a:ext uri="{FF2B5EF4-FFF2-40B4-BE49-F238E27FC236}">
                <a16:creationId xmlns:a16="http://schemas.microsoft.com/office/drawing/2014/main" id="{350C6E62-12C8-7647-ABC7-47D86B6A3DB1}"/>
              </a:ext>
            </a:extLst>
          </p:cNvPr>
          <p:cNvSpPr/>
          <p:nvPr/>
        </p:nvSpPr>
        <p:spPr bwMode="auto">
          <a:xfrm>
            <a:off x="-2705" y="153674"/>
            <a:ext cx="4147709" cy="923330"/>
          </a:xfrm>
          <a:prstGeom prst="roundRect">
            <a:avLst/>
          </a:prstGeom>
          <a:solidFill>
            <a:schemeClr val="accent3">
              <a:alpha val="69804"/>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51ADDC55-2091-A449-81A7-F056DC54E83A}"/>
              </a:ext>
            </a:extLst>
          </p:cNvPr>
          <p:cNvSpPr txBox="1"/>
          <p:nvPr/>
        </p:nvSpPr>
        <p:spPr>
          <a:xfrm>
            <a:off x="184565" y="210797"/>
            <a:ext cx="3960440" cy="830997"/>
          </a:xfrm>
          <a:prstGeom prst="rect">
            <a:avLst/>
          </a:prstGeom>
          <a:noFill/>
        </p:spPr>
        <p:txBody>
          <a:bodyPr wrap="square" rtlCol="0">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エデンのその</a:t>
            </a:r>
            <a:endPar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7" name="角丸四角形 6">
            <a:extLst>
              <a:ext uri="{FF2B5EF4-FFF2-40B4-BE49-F238E27FC236}">
                <a16:creationId xmlns:a16="http://schemas.microsoft.com/office/drawing/2014/main" id="{D158FB05-7986-E141-A117-5A4FF7613B42}"/>
              </a:ext>
            </a:extLst>
          </p:cNvPr>
          <p:cNvSpPr/>
          <p:nvPr/>
        </p:nvSpPr>
        <p:spPr bwMode="auto">
          <a:xfrm>
            <a:off x="5061303"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角丸四角形 7">
            <a:extLst>
              <a:ext uri="{FF2B5EF4-FFF2-40B4-BE49-F238E27FC236}">
                <a16:creationId xmlns:a16="http://schemas.microsoft.com/office/drawing/2014/main" id="{292A128B-C571-BB47-916F-CEF7E98DD21E}"/>
              </a:ext>
            </a:extLst>
          </p:cNvPr>
          <p:cNvSpPr/>
          <p:nvPr/>
        </p:nvSpPr>
        <p:spPr bwMode="auto">
          <a:xfrm>
            <a:off x="599278"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064CA4F1-0171-0544-A5F5-113215697C68}"/>
              </a:ext>
            </a:extLst>
          </p:cNvPr>
          <p:cNvSpPr txBox="1"/>
          <p:nvPr/>
        </p:nvSpPr>
        <p:spPr>
          <a:xfrm>
            <a:off x="728363"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アダム</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4716F6D4-468F-2E40-AB8B-CAA6378C53BB}"/>
              </a:ext>
            </a:extLst>
          </p:cNvPr>
          <p:cNvSpPr txBox="1"/>
          <p:nvPr/>
        </p:nvSpPr>
        <p:spPr>
          <a:xfrm>
            <a:off x="5234868"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エバ</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950714011"/>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7" name="角丸四角形 6">
            <a:extLst>
              <a:ext uri="{FF2B5EF4-FFF2-40B4-BE49-F238E27FC236}">
                <a16:creationId xmlns:a16="http://schemas.microsoft.com/office/drawing/2014/main" id="{F283D075-67D9-3941-B442-D375698EA682}"/>
              </a:ext>
            </a:extLst>
          </p:cNvPr>
          <p:cNvSpPr/>
          <p:nvPr/>
        </p:nvSpPr>
        <p:spPr bwMode="auto">
          <a:xfrm>
            <a:off x="251520" y="4221088"/>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テキスト ボックス 7">
            <a:extLst>
              <a:ext uri="{FF2B5EF4-FFF2-40B4-BE49-F238E27FC236}">
                <a16:creationId xmlns:a16="http://schemas.microsoft.com/office/drawing/2014/main" id="{A114E2D2-CF91-5C4D-BCB8-C9F5F5058DE8}"/>
              </a:ext>
            </a:extLst>
          </p:cNvPr>
          <p:cNvSpPr txBox="1"/>
          <p:nvPr/>
        </p:nvSpPr>
        <p:spPr>
          <a:xfrm>
            <a:off x="425085" y="431372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エバ</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9" name="角丸四角形 8">
            <a:extLst>
              <a:ext uri="{FF2B5EF4-FFF2-40B4-BE49-F238E27FC236}">
                <a16:creationId xmlns:a16="http://schemas.microsoft.com/office/drawing/2014/main" id="{B7947715-FC19-8F4D-9677-DC9303E2B222}"/>
              </a:ext>
            </a:extLst>
          </p:cNvPr>
          <p:cNvSpPr/>
          <p:nvPr/>
        </p:nvSpPr>
        <p:spPr bwMode="auto">
          <a:xfrm>
            <a:off x="5436096" y="980728"/>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47A3AD9E-CAF7-474B-8CAE-E49AA03A5218}"/>
              </a:ext>
            </a:extLst>
          </p:cNvPr>
          <p:cNvSpPr txBox="1"/>
          <p:nvPr/>
        </p:nvSpPr>
        <p:spPr>
          <a:xfrm>
            <a:off x="5565181" y="107336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026373392"/>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等高線グラフ&#10;&#10;自動的に生成された説明">
            <a:extLst>
              <a:ext uri="{FF2B5EF4-FFF2-40B4-BE49-F238E27FC236}">
                <a16:creationId xmlns:a16="http://schemas.microsoft.com/office/drawing/2014/main" id="{FFE621BC-43B0-284B-B136-AC7E2B315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74" y="0"/>
            <a:ext cx="9681147" cy="6858000"/>
          </a:xfrm>
          <a:prstGeom prst="rect">
            <a:avLst/>
          </a:prstGeom>
        </p:spPr>
      </p:pic>
    </p:spTree>
    <p:extLst>
      <p:ext uri="{BB962C8B-B14F-4D97-AF65-F5344CB8AC3E}">
        <p14:creationId xmlns:p14="http://schemas.microsoft.com/office/powerpoint/2010/main" val="2324254728"/>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48FD27F-D725-60CC-E0AF-87C49A6F0B5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35864" y1="45370" x2="39529" y2="46296"/>
                        <a14:foregroundMark x1="35209" y1="45370" x2="35209" y2="45370"/>
                        <a14:foregroundMark x1="35340" y1="45000" x2="35340" y2="45000"/>
                        <a14:foregroundMark x1="35340" y1="45000" x2="35340" y2="45000"/>
                        <a14:backgroundMark x1="5105" y1="36481" x2="13482" y2="37037"/>
                        <a14:backgroundMark x1="13482" y1="37037" x2="31283" y2="57778"/>
                        <a14:backgroundMark x1="31283" y1="57778" x2="37696" y2="72778"/>
                        <a14:backgroundMark x1="90707" y1="80000" x2="41623" y2="64815"/>
                        <a14:backgroundMark x1="19241" y1="25926" x2="32199" y2="65000"/>
                        <a14:backgroundMark x1="32199" y1="65000" x2="32330" y2="67037"/>
                        <a14:backgroundMark x1="56152" y1="60556" x2="37042" y2="54259"/>
                      </a14:backgroundRemoval>
                    </a14:imgEffect>
                  </a14:imgLayer>
                </a14:imgProps>
              </a:ext>
              <a:ext uri="{28A0092B-C50C-407E-A947-70E740481C1C}">
                <a14:useLocalDpi xmlns:a14="http://schemas.microsoft.com/office/drawing/2010/main" val="0"/>
              </a:ext>
            </a:extLst>
          </a:blip>
          <a:srcRect l="34302" t="11150" r="27523" b="43471"/>
          <a:stretch/>
        </p:blipFill>
        <p:spPr>
          <a:xfrm flipH="1">
            <a:off x="125038" y="-137867"/>
            <a:ext cx="3451449" cy="2671376"/>
          </a:xfrm>
          <a:prstGeom prst="rect">
            <a:avLst/>
          </a:prstGeom>
        </p:spPr>
      </p:pic>
      <p:pic>
        <p:nvPicPr>
          <p:cNvPr id="6" name="図 5">
            <a:extLst>
              <a:ext uri="{FF2B5EF4-FFF2-40B4-BE49-F238E27FC236}">
                <a16:creationId xmlns:a16="http://schemas.microsoft.com/office/drawing/2014/main" id="{F659C4E5-3889-9F41-AD15-66445EE44BBF}"/>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3616" b="37095" l="28427" r="71970">
                        <a14:foregroundMark x1="30498" y1="8292" x2="39841" y2="25374"/>
                        <a14:foregroundMark x1="39841" y1="25374" x2="45879" y2="29177"/>
                        <a14:foregroundMark x1="45879" y1="29177" x2="46761" y2="29239"/>
                        <a14:foregroundMark x1="31335" y1="24875" x2="38872" y2="25249"/>
                        <a14:foregroundMark x1="38872" y1="25249" x2="47201" y2="25062"/>
                        <a14:foregroundMark x1="47201" y1="25062" x2="47201" y2="25062"/>
                        <a14:foregroundMark x1="31203" y1="6796" x2="32393" y2="15337"/>
                        <a14:foregroundMark x1="31512" y1="7045" x2="28427" y2="5549"/>
                        <a14:foregroundMark x1="31335" y1="5175" x2="29308" y2="6796"/>
                        <a14:foregroundMark x1="41031" y1="22382" x2="36183" y2="25998"/>
                        <a14:foregroundMark x1="36183" y1="25998" x2="30851" y2="24501"/>
                        <a14:foregroundMark x1="30851" y1="24501" x2="29881" y2="24626"/>
                        <a14:foregroundMark x1="35919" y1="29613" x2="33539" y2="32544"/>
                        <a14:foregroundMark x1="30762" y1="33354" x2="34861" y2="33354"/>
                        <a14:foregroundMark x1="30630" y1="32357" x2="34861" y2="30050"/>
                        <a14:foregroundMark x1="32085" y1="27743" x2="30322" y2="24875"/>
                        <a14:foregroundMark x1="38828" y1="33167" x2="46452" y2="33791"/>
                        <a14:foregroundMark x1="42221" y1="30050" x2="44116" y2="34414"/>
                        <a14:foregroundMark x1="39709" y1="36035" x2="47774" y2="36035"/>
                        <a14:foregroundMark x1="38695" y1="34850" x2="50815" y2="34850"/>
                        <a14:foregroundMark x1="50815" y1="34850" x2="51609" y2="35224"/>
                        <a14:foregroundMark x1="53636" y1="34601" x2="62318" y2="34227"/>
                        <a14:foregroundMark x1="62318" y1="34227" x2="62450" y2="34227"/>
                        <a14:foregroundMark x1="63773" y1="34850" x2="71970" y2="27993"/>
                        <a14:foregroundMark x1="71970" y1="27993" x2="67959" y2="23628"/>
                        <a14:foregroundMark x1="67959" y1="23628" x2="71617" y2="15648"/>
                        <a14:foregroundMark x1="71617" y1="15648" x2="72146" y2="8603"/>
                        <a14:foregroundMark x1="72146" y1="8603" x2="67519" y2="12968"/>
                        <a14:foregroundMark x1="67519" y1="12968" x2="63993" y2="20698"/>
                        <a14:foregroundMark x1="63993" y1="20698" x2="55707" y2="27556"/>
                        <a14:foregroundMark x1="62891" y1="30237" x2="67739" y2="15087"/>
                        <a14:foregroundMark x1="67739" y1="15087" x2="67739" y2="15087"/>
                        <a14:foregroundMark x1="69634" y1="8666" x2="67431" y2="9289"/>
                        <a14:foregroundMark x1="71706" y1="10349" x2="69061" y2="8479"/>
                        <a14:foregroundMark x1="65976" y1="11783" x2="71970" y2="5362"/>
                        <a14:foregroundMark x1="66417" y1="9726" x2="64963" y2="13840"/>
                        <a14:foregroundMark x1="63332" y1="19888" x2="62891" y2="19888"/>
                        <a14:foregroundMark x1="71706" y1="25249" x2="71706" y2="25249"/>
                        <a14:foregroundMark x1="70648" y1="24439" x2="70648" y2="24439"/>
                        <a14:foregroundMark x1="68488" y1="34850" x2="68488" y2="34850"/>
                        <a14:foregroundMark x1="69634" y1="34227" x2="69634" y2="34227"/>
                        <a14:foregroundMark x1="69634" y1="33978" x2="69634" y2="33978"/>
                        <a14:foregroundMark x1="68312" y1="33978" x2="68312" y2="33978"/>
                        <a14:foregroundMark x1="67607" y1="29613" x2="69766" y2="34601"/>
                        <a14:foregroundMark x1="70824" y1="34601" x2="45306" y2="33978"/>
                        <a14:foregroundMark x1="62759" y1="32107" x2="48391" y2="34414"/>
                        <a14:foregroundMark x1="41031" y1="32107" x2="39445" y2="30860"/>
                        <a14:foregroundMark x1="48656" y1="36035" x2="56192" y2="35100"/>
                        <a14:foregroundMark x1="56192" y1="35100" x2="68136" y2="36035"/>
                        <a14:foregroundMark x1="68136" y1="36035" x2="69326" y2="32357"/>
                        <a14:foregroundMark x1="68753" y1="31297" x2="69326" y2="36284"/>
                        <a14:foregroundMark x1="70648" y1="34227" x2="71970" y2="36284"/>
                        <a14:foregroundMark x1="58660" y1="35661" x2="55134" y2="36658"/>
                        <a14:foregroundMark x1="62142" y1="37282" x2="57338" y2="37095"/>
                        <a14:foregroundMark x1="57338" y1="37095" x2="57470" y2="37095"/>
                        <a14:foregroundMark x1="64786" y1="36284" x2="59938" y2="35848"/>
                        <a14:foregroundMark x1="67871" y1="36658" x2="64081" y2="36035"/>
                        <a14:foregroundMark x1="66549" y1="36471" x2="62450" y2="36284"/>
                        <a14:foregroundMark x1="55707" y1="36471" x2="38519" y2="35973"/>
                        <a14:foregroundMark x1="38519" y1="35973" x2="38255" y2="35848"/>
                        <a14:foregroundMark x1="50992" y1="31920" x2="47157" y2="27057"/>
                        <a14:foregroundMark x1="47157" y1="27057" x2="51476" y2="30673"/>
                        <a14:foregroundMark x1="51476" y1="30673" x2="52755" y2="32544"/>
                        <a14:foregroundMark x1="34288" y1="10349" x2="37858" y2="17768"/>
                        <a14:foregroundMark x1="37858" y1="17768" x2="38123" y2="17830"/>
                        <a14:foregroundMark x1="33539" y1="10786" x2="34729" y2="12282"/>
                        <a14:foregroundMark x1="33363" y1="12531" x2="33715" y2="14464"/>
                        <a14:foregroundMark x1="33363" y1="9601" x2="33539" y2="11284"/>
                        <a14:foregroundMark x1="36316" y1="36534" x2="28691" y2="36284"/>
                      </a14:backgroundRemoval>
                    </a14:imgEffect>
                  </a14:imgLayer>
                </a14:imgProps>
              </a:ext>
              <a:ext uri="{28A0092B-C50C-407E-A947-70E740481C1C}">
                <a14:useLocalDpi xmlns:a14="http://schemas.microsoft.com/office/drawing/2010/main" val="0"/>
              </a:ext>
            </a:extLst>
          </a:blip>
          <a:srcRect l="25901" r="26798" b="63572"/>
          <a:stretch/>
        </p:blipFill>
        <p:spPr>
          <a:xfrm>
            <a:off x="4872632" y="150167"/>
            <a:ext cx="3966873" cy="2160240"/>
          </a:xfrm>
          <a:prstGeom prst="rect">
            <a:avLst/>
          </a:prstGeom>
        </p:spPr>
      </p:pic>
      <p:sp>
        <p:nvSpPr>
          <p:cNvPr id="7" name="矢印: 右 6">
            <a:extLst>
              <a:ext uri="{FF2B5EF4-FFF2-40B4-BE49-F238E27FC236}">
                <a16:creationId xmlns:a16="http://schemas.microsoft.com/office/drawing/2014/main" id="{FF519FCF-0EC8-870A-619B-3DEE53D150B1}"/>
              </a:ext>
            </a:extLst>
          </p:cNvPr>
          <p:cNvSpPr/>
          <p:nvPr/>
        </p:nvSpPr>
        <p:spPr bwMode="auto">
          <a:xfrm>
            <a:off x="4068846" y="870247"/>
            <a:ext cx="648073" cy="1296144"/>
          </a:xfrm>
          <a:prstGeom prs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角丸四角形 8">
            <a:extLst>
              <a:ext uri="{FF2B5EF4-FFF2-40B4-BE49-F238E27FC236}">
                <a16:creationId xmlns:a16="http://schemas.microsoft.com/office/drawing/2014/main" id="{0151FC42-4AA4-11CE-5DBE-BD044F1D6927}"/>
              </a:ext>
            </a:extLst>
          </p:cNvPr>
          <p:cNvSpPr/>
          <p:nvPr/>
        </p:nvSpPr>
        <p:spPr bwMode="auto">
          <a:xfrm>
            <a:off x="366283" y="2562357"/>
            <a:ext cx="3456383" cy="1296144"/>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E1D74B4B-B80D-EDCD-7848-0BBE29895825}"/>
              </a:ext>
            </a:extLst>
          </p:cNvPr>
          <p:cNvSpPr txBox="1"/>
          <p:nvPr/>
        </p:nvSpPr>
        <p:spPr>
          <a:xfrm>
            <a:off x="495368" y="2654998"/>
            <a:ext cx="3198214" cy="1200329"/>
          </a:xfrm>
          <a:prstGeom prst="rect">
            <a:avLst/>
          </a:prstGeom>
          <a:noFill/>
        </p:spPr>
        <p:txBody>
          <a:bodyPr wrap="square" rtlCol="0">
            <a:spAutoFit/>
          </a:bodyPr>
          <a:lstStyle/>
          <a:p>
            <a:pPr algn="ctr"/>
            <a:r>
              <a:rPr lang="ja-JP" altLang="en-US" sz="7200" dirty="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72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角丸四角形 3">
            <a:extLst>
              <a:ext uri="{FF2B5EF4-FFF2-40B4-BE49-F238E27FC236}">
                <a16:creationId xmlns:a16="http://schemas.microsoft.com/office/drawing/2014/main" id="{84C4194D-04E8-66AD-51F4-9935C56D30A8}"/>
              </a:ext>
            </a:extLst>
          </p:cNvPr>
          <p:cNvSpPr/>
          <p:nvPr/>
        </p:nvSpPr>
        <p:spPr bwMode="auto">
          <a:xfrm>
            <a:off x="5414269" y="4920535"/>
            <a:ext cx="3456383" cy="1296144"/>
          </a:xfrm>
          <a:prstGeom prst="roundRect">
            <a:avLst/>
          </a:prstGeom>
          <a:solidFill>
            <a:schemeClr val="accent1">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3581EC0A-79EC-50FB-CD45-CFB990A04459}"/>
              </a:ext>
            </a:extLst>
          </p:cNvPr>
          <p:cNvSpPr txBox="1"/>
          <p:nvPr/>
        </p:nvSpPr>
        <p:spPr>
          <a:xfrm>
            <a:off x="5543354" y="5013176"/>
            <a:ext cx="3198214" cy="1200329"/>
          </a:xfrm>
          <a:prstGeom prst="rect">
            <a:avLst/>
          </a:prstGeom>
          <a:noFill/>
        </p:spPr>
        <p:txBody>
          <a:bodyPr wrap="square" rtlCol="0">
            <a:spAutoFit/>
          </a:bodyPr>
          <a:lstStyle/>
          <a:p>
            <a:pPr algn="ctr"/>
            <a:r>
              <a:rPr lang="ja-JP" altLang="en-US" sz="7200" dirty="0">
                <a:solidFill>
                  <a:schemeClr val="bg1"/>
                </a:solidFill>
                <a:latin typeface="UD デジタル 教科書体 NK-B" panose="02020700000000000000" pitchFamily="18" charset="-128"/>
                <a:ea typeface="UD デジタル 教科書体 NK-B" panose="02020700000000000000" pitchFamily="18" charset="-128"/>
              </a:rPr>
              <a:t>サタン</a:t>
            </a:r>
            <a:endParaRPr lang="en-US" altLang="ja-JP" sz="72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2" name="角丸四角形 3">
            <a:extLst>
              <a:ext uri="{FF2B5EF4-FFF2-40B4-BE49-F238E27FC236}">
                <a16:creationId xmlns:a16="http://schemas.microsoft.com/office/drawing/2014/main" id="{D32A1AAE-FF4F-B3A6-7A19-2D295A21AD8B}"/>
              </a:ext>
            </a:extLst>
          </p:cNvPr>
          <p:cNvSpPr/>
          <p:nvPr/>
        </p:nvSpPr>
        <p:spPr bwMode="auto">
          <a:xfrm>
            <a:off x="5364088" y="2564904"/>
            <a:ext cx="3456383" cy="1296144"/>
          </a:xfrm>
          <a:prstGeom prst="roundRect">
            <a:avLst/>
          </a:prstGeom>
          <a:solidFill>
            <a:schemeClr val="accent1">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3" name="テキスト ボックス 12">
            <a:extLst>
              <a:ext uri="{FF2B5EF4-FFF2-40B4-BE49-F238E27FC236}">
                <a16:creationId xmlns:a16="http://schemas.microsoft.com/office/drawing/2014/main" id="{FC54ED2E-DC37-E6C7-5CD4-34B5CD3628F0}"/>
              </a:ext>
            </a:extLst>
          </p:cNvPr>
          <p:cNvSpPr txBox="1"/>
          <p:nvPr/>
        </p:nvSpPr>
        <p:spPr>
          <a:xfrm>
            <a:off x="5493173" y="2794930"/>
            <a:ext cx="3198214" cy="830997"/>
          </a:xfrm>
          <a:prstGeom prst="rect">
            <a:avLst/>
          </a:prstGeom>
          <a:noFill/>
        </p:spPr>
        <p:txBody>
          <a:bodyPr wrap="square" rtlCol="0">
            <a:spAutoFit/>
          </a:bodyPr>
          <a:lstStyle/>
          <a:p>
            <a:pPr algn="ctr"/>
            <a:r>
              <a:rPr lang="ja-JP" altLang="en-US" sz="4800" dirty="0">
                <a:solidFill>
                  <a:schemeClr val="bg1"/>
                </a:solidFill>
                <a:latin typeface="UD デジタル 教科書体 NK-B" panose="02020700000000000000" pitchFamily="18" charset="-128"/>
                <a:ea typeface="UD デジタル 教科書体 NK-B" panose="02020700000000000000" pitchFamily="18" charset="-128"/>
              </a:rPr>
              <a:t>ルーシェル</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4" name="矢印: 右 13">
            <a:extLst>
              <a:ext uri="{FF2B5EF4-FFF2-40B4-BE49-F238E27FC236}">
                <a16:creationId xmlns:a16="http://schemas.microsoft.com/office/drawing/2014/main" id="{8ED3190D-3376-B2DB-93B5-385F8932F66B}"/>
              </a:ext>
            </a:extLst>
          </p:cNvPr>
          <p:cNvSpPr/>
          <p:nvPr/>
        </p:nvSpPr>
        <p:spPr bwMode="auto">
          <a:xfrm rot="5400000">
            <a:off x="6818424" y="3791510"/>
            <a:ext cx="648073" cy="1296144"/>
          </a:xfrm>
          <a:prstGeom prs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Tree>
    <p:extLst>
      <p:ext uri="{BB962C8B-B14F-4D97-AF65-F5344CB8AC3E}">
        <p14:creationId xmlns:p14="http://schemas.microsoft.com/office/powerpoint/2010/main" val="4057143721"/>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608" y="-115733"/>
            <a:ext cx="9895216" cy="6997060"/>
          </a:xfrm>
          <a:prstGeom prst="rect">
            <a:avLst/>
          </a:prstGeom>
        </p:spPr>
      </p:pic>
      <p:sp>
        <p:nvSpPr>
          <p:cNvPr id="4" name="角丸四角形 3">
            <a:extLst>
              <a:ext uri="{FF2B5EF4-FFF2-40B4-BE49-F238E27FC236}">
                <a16:creationId xmlns:a16="http://schemas.microsoft.com/office/drawing/2014/main" id="{31BA6E6C-7C98-C74C-822C-23A570AEDB21}"/>
              </a:ext>
            </a:extLst>
          </p:cNvPr>
          <p:cNvSpPr/>
          <p:nvPr/>
        </p:nvSpPr>
        <p:spPr bwMode="auto">
          <a:xfrm>
            <a:off x="2843808" y="2492896"/>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C4567A69-5D02-9E4B-BFFE-DE4EE4251524}"/>
              </a:ext>
            </a:extLst>
          </p:cNvPr>
          <p:cNvSpPr txBox="1"/>
          <p:nvPr/>
        </p:nvSpPr>
        <p:spPr>
          <a:xfrm>
            <a:off x="2972893" y="2585537"/>
            <a:ext cx="3198214" cy="1323439"/>
          </a:xfrm>
          <a:prstGeom prst="rect">
            <a:avLst/>
          </a:prstGeom>
          <a:noFill/>
        </p:spPr>
        <p:txBody>
          <a:bodyPr wrap="square" rtlCol="0">
            <a:spAutoFit/>
          </a:bodyPr>
          <a:lstStyle/>
          <a:p>
            <a:pPr algn="ctr"/>
            <a:r>
              <a:rPr lang="ja-JP" altLang="en-US" sz="8000" dirty="0">
                <a:solidFill>
                  <a:schemeClr val="bg1"/>
                </a:solidFill>
                <a:latin typeface="UD デジタル 教科書体 NK-B" panose="02020700000000000000" pitchFamily="18" charset="-128"/>
                <a:ea typeface="UD デジタル 教科書体 NK-B" panose="02020700000000000000" pitchFamily="18" charset="-128"/>
              </a:rPr>
              <a:t>サタン</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59399373"/>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927" y="0"/>
            <a:ext cx="9705854" cy="6863160"/>
          </a:xfrm>
          <a:prstGeom prst="rect">
            <a:avLst/>
          </a:prstGeom>
        </p:spPr>
      </p:pic>
      <p:sp>
        <p:nvSpPr>
          <p:cNvPr id="8" name="角丸四角形 7">
            <a:extLst>
              <a:ext uri="{FF2B5EF4-FFF2-40B4-BE49-F238E27FC236}">
                <a16:creationId xmlns:a16="http://schemas.microsoft.com/office/drawing/2014/main" id="{B4637322-9735-0547-913A-4F7849776AC4}"/>
              </a:ext>
            </a:extLst>
          </p:cNvPr>
          <p:cNvSpPr/>
          <p:nvPr/>
        </p:nvSpPr>
        <p:spPr bwMode="auto">
          <a:xfrm>
            <a:off x="1745686" y="596877"/>
            <a:ext cx="5652628" cy="1786653"/>
          </a:xfrm>
          <a:prstGeom prst="roundRect">
            <a:avLst/>
          </a:prstGeom>
          <a:solidFill>
            <a:schemeClr val="accent5">
              <a:lumMod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3" name="テキスト ボックス 2">
            <a:extLst>
              <a:ext uri="{FF2B5EF4-FFF2-40B4-BE49-F238E27FC236}">
                <a16:creationId xmlns:a16="http://schemas.microsoft.com/office/drawing/2014/main" id="{75A1B0D6-9C91-3749-BFED-47C0C6939905}"/>
              </a:ext>
            </a:extLst>
          </p:cNvPr>
          <p:cNvSpPr txBox="1"/>
          <p:nvPr/>
        </p:nvSpPr>
        <p:spPr>
          <a:xfrm>
            <a:off x="1151620" y="733764"/>
            <a:ext cx="4356484" cy="830997"/>
          </a:xfrm>
          <a:prstGeom prst="rect">
            <a:avLst/>
          </a:prstGeom>
          <a:noFill/>
        </p:spPr>
        <p:txBody>
          <a:bodyPr wrap="square" rtlCol="0">
            <a:spAutoFit/>
          </a:bodyPr>
          <a:lstStyle/>
          <a:p>
            <a:pPr algn="ctr"/>
            <a:r>
              <a:rPr lang="ja-JP" altLang="en-US" sz="4800">
                <a:latin typeface="UD デジタル 教科書体 NK-B" panose="02020700000000000000" pitchFamily="18" charset="-128"/>
                <a:ea typeface="UD デジタル 教科書体 NK-B" panose="02020700000000000000" pitchFamily="18" charset="-128"/>
              </a:rPr>
              <a:t>おいのり</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0899582F-B602-1C49-B5D0-98ABF43C8659}"/>
              </a:ext>
            </a:extLst>
          </p:cNvPr>
          <p:cNvSpPr txBox="1"/>
          <p:nvPr/>
        </p:nvSpPr>
        <p:spPr>
          <a:xfrm>
            <a:off x="3851920" y="733764"/>
            <a:ext cx="4356484" cy="830997"/>
          </a:xfrm>
          <a:prstGeom prst="rect">
            <a:avLst/>
          </a:prstGeom>
          <a:noFill/>
        </p:spPr>
        <p:txBody>
          <a:bodyPr wrap="square" rtlCol="0">
            <a:spAutoFit/>
          </a:bodyPr>
          <a:lstStyle/>
          <a:p>
            <a:pPr algn="ctr"/>
            <a:r>
              <a:rPr lang="ja-JP" altLang="en-US" sz="4800">
                <a:latin typeface="UD デジタル 教科書体 NK-B" panose="02020700000000000000" pitchFamily="18" charset="-128"/>
                <a:ea typeface="UD デジタル 教科書体 NK-B" panose="02020700000000000000" pitchFamily="18" charset="-128"/>
              </a:rPr>
              <a:t>くんどく</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D2942CDC-0878-1349-8F60-FA5ECAF2B90F}"/>
              </a:ext>
            </a:extLst>
          </p:cNvPr>
          <p:cNvSpPr txBox="1"/>
          <p:nvPr/>
        </p:nvSpPr>
        <p:spPr>
          <a:xfrm>
            <a:off x="1152431" y="1498435"/>
            <a:ext cx="4356484" cy="830997"/>
          </a:xfrm>
          <a:prstGeom prst="rect">
            <a:avLst/>
          </a:prstGeom>
          <a:noFill/>
        </p:spPr>
        <p:txBody>
          <a:bodyPr wrap="square" rtlCol="0">
            <a:spAutoFit/>
          </a:bodyPr>
          <a:lstStyle/>
          <a:p>
            <a:pPr algn="ctr"/>
            <a:r>
              <a:rPr lang="ja-JP" altLang="en-US" sz="4800">
                <a:latin typeface="UD デジタル 教科書体 NK-B" panose="02020700000000000000" pitchFamily="18" charset="-128"/>
                <a:ea typeface="UD デジタル 教科書体 NK-B" panose="02020700000000000000" pitchFamily="18" charset="-128"/>
              </a:rPr>
              <a:t>れいはい</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C8B33D45-BDCD-714B-B7EA-CD1D77D36FAB}"/>
              </a:ext>
            </a:extLst>
          </p:cNvPr>
          <p:cNvSpPr txBox="1"/>
          <p:nvPr/>
        </p:nvSpPr>
        <p:spPr>
          <a:xfrm>
            <a:off x="3866119" y="1502694"/>
            <a:ext cx="4356484" cy="830997"/>
          </a:xfrm>
          <a:prstGeom prst="rect">
            <a:avLst/>
          </a:prstGeom>
          <a:noFill/>
        </p:spPr>
        <p:txBody>
          <a:bodyPr wrap="square" rtlCol="0">
            <a:spAutoFit/>
          </a:bodyPr>
          <a:lstStyle/>
          <a:p>
            <a:pPr algn="ctr"/>
            <a:r>
              <a:rPr lang="ja-JP" altLang="en-US" sz="4800">
                <a:latin typeface="UD デジタル 教科書体 NK-B" panose="02020700000000000000" pitchFamily="18" charset="-128"/>
                <a:ea typeface="UD デジタル 教科書体 NK-B" panose="02020700000000000000" pitchFamily="18" charset="-128"/>
              </a:rPr>
              <a:t>そうだん</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945498521"/>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7252</TotalTime>
  <Words>794</Words>
  <PresentationFormat>画面に合わせる (4:3)</PresentationFormat>
  <Paragraphs>94</Paragraphs>
  <Slides>9</Slides>
  <Notes>9</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9</vt:i4>
      </vt:variant>
    </vt:vector>
  </HeadingPairs>
  <TitlesOfParts>
    <vt:vector size="13" baseType="lpstr">
      <vt:lpstr>Arial</vt:lpstr>
      <vt:lpstr>UD デジタル 教科書体 NK-B</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2022-05-12T12:01:59Z</dcterms:modified>
</cp:coreProperties>
</file>