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5"/>
  </p:notesMasterIdLst>
  <p:handoutMasterIdLst>
    <p:handoutMasterId r:id="rId16"/>
  </p:handoutMasterIdLst>
  <p:sldIdLst>
    <p:sldId id="271" r:id="rId2"/>
    <p:sldId id="287" r:id="rId3"/>
    <p:sldId id="289" r:id="rId4"/>
    <p:sldId id="275" r:id="rId5"/>
    <p:sldId id="276" r:id="rId6"/>
    <p:sldId id="277" r:id="rId7"/>
    <p:sldId id="278" r:id="rId8"/>
    <p:sldId id="279" r:id="rId9"/>
    <p:sldId id="280" r:id="rId10"/>
    <p:sldId id="281" r:id="rId11"/>
    <p:sldId id="282" r:id="rId12"/>
    <p:sldId id="283" r:id="rId13"/>
    <p:sldId id="284" r:id="rId14"/>
  </p:sldIdLst>
  <p:sldSz cx="9144000" cy="6858000" type="screen4x3"/>
  <p:notesSz cx="9866313" cy="6735763"/>
  <p:embeddedFontLst>
    <p:embeddedFont>
      <p:font typeface="Calibri" panose="020F0502020204030204" pitchFamily="34" charset="0"/>
      <p:regular r:id="rId17"/>
      <p:bold r:id="rId18"/>
      <p:italic r:id="rId19"/>
      <p:boldItalic r:id="rId20"/>
    </p:embeddedFont>
    <p:embeddedFont>
      <p:font typeface="UD デジタル 教科書体 NK-B" panose="02020700000000000000" pitchFamily="18" charset="-128"/>
      <p:bold r:id="rId21"/>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FFFF"/>
    <a:srgbClr val="FFD579"/>
    <a:srgbClr val="76D6FF"/>
    <a:srgbClr val="079C3F"/>
    <a:srgbClr val="006666"/>
    <a:srgbClr val="FF7E79"/>
    <a:srgbClr val="FF9300"/>
    <a:srgbClr val="FF8AD8"/>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79" autoAdjust="0"/>
    <p:restoredTop sz="69796" autoAdjust="0"/>
  </p:normalViewPr>
  <p:slideViewPr>
    <p:cSldViewPr>
      <p:cViewPr varScale="1">
        <p:scale>
          <a:sx n="66" d="100"/>
          <a:sy n="66" d="100"/>
        </p:scale>
        <p:origin x="1968"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2022/5/12</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2022/5/12</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今日は聖書の「天地創造」というお話をしたいと思います。</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そして、川の魚たち、</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10</a:t>
            </a:fld>
            <a:endParaRPr kumimoji="1" lang="ja-JP" altLang="en-US"/>
          </a:p>
        </p:txBody>
      </p:sp>
    </p:spTree>
    <p:extLst>
      <p:ext uri="{BB962C8B-B14F-4D97-AF65-F5344CB8AC3E}">
        <p14:creationId xmlns:p14="http://schemas.microsoft.com/office/powerpoint/2010/main" val="901334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また、空を飛ぶ鳥たちも創られました。</a:t>
            </a:r>
            <a:endParaRPr kumimoji="1" lang="en-US" altLang="ja-JP" dirty="0"/>
          </a:p>
          <a:p>
            <a:endParaRPr kumimoji="1" lang="en-US" altLang="ja-JP" dirty="0"/>
          </a:p>
          <a:p>
            <a:r>
              <a:rPr kumimoji="1" lang="ja-JP" altLang="en-US" dirty="0"/>
              <a:t>チュンチュンとなくスズメ。</a:t>
            </a:r>
            <a:endParaRPr kumimoji="1" lang="en-US" altLang="ja-JP" dirty="0"/>
          </a:p>
          <a:p>
            <a:r>
              <a:rPr kumimoji="1" lang="ja-JP" altLang="en-US" dirty="0"/>
              <a:t>カーカーとなくカラス。</a:t>
            </a:r>
            <a:endParaRPr kumimoji="1" lang="en-US" altLang="ja-JP" dirty="0"/>
          </a:p>
          <a:p>
            <a:r>
              <a:rPr kumimoji="1" lang="ja-JP" altLang="en-US" dirty="0"/>
              <a:t>私たちの周りには、とってもたくさんの鳥たちがいるよね。</a:t>
            </a:r>
            <a:endParaRPr kumimoji="1" lang="en-US" altLang="ja-JP" dirty="0"/>
          </a:p>
          <a:p>
            <a:endParaRPr kumimoji="1" lang="en-US" altLang="ja-JP" dirty="0"/>
          </a:p>
          <a:p>
            <a:r>
              <a:rPr kumimoji="1" lang="ja-JP" altLang="en-US" dirty="0"/>
              <a:t>ぜんぶ、ぜんぶ神様がつくったのです。</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11</a:t>
            </a:fld>
            <a:endParaRPr kumimoji="1" lang="ja-JP" altLang="en-US"/>
          </a:p>
        </p:txBody>
      </p:sp>
    </p:spTree>
    <p:extLst>
      <p:ext uri="{BB962C8B-B14F-4D97-AF65-F5344CB8AC3E}">
        <p14:creationId xmlns:p14="http://schemas.microsoft.com/office/powerpoint/2010/main" val="2236175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六日目になりました。</a:t>
            </a:r>
            <a:endParaRPr kumimoji="1" lang="en-US" altLang="ja-JP" dirty="0"/>
          </a:p>
          <a:p>
            <a:endParaRPr kumimoji="1" lang="en-US" altLang="ja-JP" dirty="0"/>
          </a:p>
          <a:p>
            <a:r>
              <a:rPr kumimoji="1" lang="ja-JP" altLang="en-US" dirty="0"/>
              <a:t>六日目は、犬や猫、ゾウ、ライオンなどの動物を創りました。みんなの好きな動物はなんですか？</a:t>
            </a:r>
            <a:endParaRPr kumimoji="1" lang="en-US" altLang="ja-JP" dirty="0"/>
          </a:p>
          <a:p>
            <a:endParaRPr kumimoji="1" lang="en-US" altLang="ja-JP" dirty="0"/>
          </a:p>
          <a:p>
            <a:r>
              <a:rPr kumimoji="1" lang="ja-JP" altLang="en-US" dirty="0"/>
              <a:t>先生はパンダが好きです。かわいいですね。</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12</a:t>
            </a:fld>
            <a:endParaRPr kumimoji="1" lang="ja-JP" altLang="en-US"/>
          </a:p>
        </p:txBody>
      </p:sp>
    </p:spTree>
    <p:extLst>
      <p:ext uri="{BB962C8B-B14F-4D97-AF65-F5344CB8AC3E}">
        <p14:creationId xmlns:p14="http://schemas.microsoft.com/office/powerpoint/2010/main" val="890569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そして、いちばん最後に神様は、人間をつくりました。</a:t>
            </a:r>
            <a:endParaRPr kumimoji="1" lang="en-US" altLang="ja-JP" dirty="0"/>
          </a:p>
          <a:p>
            <a:endParaRPr kumimoji="1" lang="en-US" altLang="ja-JP" dirty="0"/>
          </a:p>
          <a:p>
            <a:r>
              <a:rPr kumimoji="1" lang="ja-JP" altLang="en-US" dirty="0"/>
              <a:t>神様は、人間を、神様に似せて、神様とおなじように創りました。</a:t>
            </a:r>
            <a:endParaRPr kumimoji="1" lang="en-US" altLang="ja-JP" dirty="0"/>
          </a:p>
          <a:p>
            <a:endParaRPr kumimoji="1" lang="en-US" altLang="ja-JP" dirty="0"/>
          </a:p>
          <a:p>
            <a:r>
              <a:rPr kumimoji="1" lang="ja-JP" altLang="en-US" dirty="0"/>
              <a:t>神様は目に見えないけれど、もし見えるなら、みんなと同じ足や手があるんだね。</a:t>
            </a:r>
            <a:endParaRPr kumimoji="1" lang="en-US" altLang="ja-JP" dirty="0"/>
          </a:p>
          <a:p>
            <a:endParaRPr kumimoji="1" lang="en-US" altLang="ja-JP" dirty="0"/>
          </a:p>
          <a:p>
            <a:r>
              <a:rPr kumimoji="1" lang="ja-JP" altLang="en-US" dirty="0"/>
              <a:t>そして、神様はご自身が創ったもの全部をみて、「とても良かった」と喜びました。</a:t>
            </a:r>
            <a:endParaRPr kumimoji="1" lang="en-US" altLang="ja-JP" dirty="0"/>
          </a:p>
          <a:p>
            <a:endParaRPr kumimoji="1" lang="en-US" altLang="ja-JP" dirty="0"/>
          </a:p>
          <a:p>
            <a:r>
              <a:rPr kumimoji="1" lang="ja-JP" altLang="en-US" dirty="0"/>
              <a:t>神様はみんなを喜ばせるためにたくさんのものを創ってくれたんだね。</a:t>
            </a:r>
            <a:endParaRPr kumimoji="1" lang="en-US" altLang="ja-JP" dirty="0"/>
          </a:p>
          <a:p>
            <a:endParaRPr kumimoji="1" lang="en-US" altLang="ja-JP" dirty="0"/>
          </a:p>
          <a:p>
            <a:r>
              <a:rPr kumimoji="1" lang="ja-JP" altLang="en-US" dirty="0"/>
              <a:t>みんなも神様が創ってくれたものを大切にして、ありがとうございますの気持ちで毎日過ごしていきましょう。</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13</a:t>
            </a:fld>
            <a:endParaRPr kumimoji="1" lang="ja-JP" altLang="en-US"/>
          </a:p>
        </p:txBody>
      </p:sp>
    </p:spTree>
    <p:extLst>
      <p:ext uri="{BB962C8B-B14F-4D97-AF65-F5344CB8AC3E}">
        <p14:creationId xmlns:p14="http://schemas.microsoft.com/office/powerpoint/2010/main" val="900183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まずはじめに、みんなは聖書、ってきいたことがありますか？</a:t>
            </a:r>
            <a:endParaRPr kumimoji="1" lang="en-US" altLang="ja-JP" dirty="0"/>
          </a:p>
          <a:p>
            <a:endParaRPr kumimoji="1" lang="en-US" altLang="ja-JP" dirty="0"/>
          </a:p>
          <a:p>
            <a:r>
              <a:rPr kumimoji="1" lang="ja-JP" altLang="en-US" dirty="0"/>
              <a:t>聖書はとっても分厚い本で、字がびっしり入っていて、読むのがとっても大変な本です。</a:t>
            </a:r>
            <a:endParaRPr kumimoji="1" lang="en-US" altLang="ja-JP" dirty="0"/>
          </a:p>
          <a:p>
            <a:endParaRPr kumimoji="1" lang="en-US" altLang="ja-JP" dirty="0"/>
          </a:p>
          <a:p>
            <a:r>
              <a:rPr kumimoji="1" lang="ja-JP" altLang="en-US" dirty="0"/>
              <a:t>でも、世界中の人が、この聖書を大切にしています。</a:t>
            </a:r>
            <a:endParaRPr kumimoji="1" lang="en-US" altLang="ja-JP" dirty="0"/>
          </a:p>
          <a:p>
            <a:endParaRPr kumimoji="1" lang="en-US" altLang="ja-JP" dirty="0"/>
          </a:p>
          <a:p>
            <a:r>
              <a:rPr kumimoji="1" lang="ja-JP" altLang="en-US" dirty="0"/>
              <a:t>なぜなら、聖書には、神様のことが書いてあるからです。</a:t>
            </a:r>
            <a:endParaRPr kumimoji="1" lang="en-US" altLang="ja-JP" dirty="0"/>
          </a:p>
          <a:p>
            <a:endParaRPr kumimoji="1" lang="en-US" altLang="ja-JP" dirty="0"/>
          </a:p>
          <a:p>
            <a:r>
              <a:rPr kumimoji="1" lang="ja-JP" altLang="en-US" dirty="0"/>
              <a:t>神様は目に見えません。声も聞こえません。だから、この聖書で、神様のことをたくさん勉強するのです。</a:t>
            </a:r>
            <a:endParaRPr kumimoji="1" lang="en-US" altLang="ja-JP" dirty="0"/>
          </a:p>
          <a:p>
            <a:endParaRPr kumimoji="1" lang="en-US" altLang="ja-JP" dirty="0"/>
          </a:p>
          <a:p>
            <a:endParaRPr kumimoji="1" lang="en-US" altLang="ja-JP" dirty="0"/>
          </a:p>
          <a:p>
            <a:r>
              <a:rPr kumimoji="1" lang="ja-JP" altLang="en-US" dirty="0"/>
              <a:t>今日は聖書の、一番はじめに書いてある、「天地創造」というお話をしたいと思います。</a:t>
            </a:r>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12012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天地という言葉は、空と大地という意味です。</a:t>
            </a:r>
            <a:endParaRPr kumimoji="1" lang="en-US" altLang="ja-JP" dirty="0"/>
          </a:p>
          <a:p>
            <a:endParaRPr kumimoji="1" lang="en-US" altLang="ja-JP" dirty="0"/>
          </a:p>
          <a:p>
            <a:r>
              <a:rPr kumimoji="1" lang="ja-JP" altLang="en-US" dirty="0"/>
              <a:t>創造というのは、何かをつくること、の意味です。</a:t>
            </a:r>
            <a:endParaRPr kumimoji="1" lang="en-US" altLang="ja-JP" dirty="0"/>
          </a:p>
          <a:p>
            <a:endParaRPr kumimoji="1" lang="en-US" altLang="ja-JP" dirty="0"/>
          </a:p>
          <a:p>
            <a:r>
              <a:rPr kumimoji="1" lang="ja-JP" altLang="en-US" dirty="0"/>
              <a:t>この空と大地は誰がつくったと思いますか？</a:t>
            </a:r>
            <a:endParaRPr kumimoji="1" lang="en-US" altLang="ja-JP" dirty="0"/>
          </a:p>
          <a:p>
            <a:endParaRPr kumimoji="1" lang="en-US" altLang="ja-JP" dirty="0"/>
          </a:p>
          <a:p>
            <a:r>
              <a:rPr kumimoji="1" lang="ja-JP" altLang="en-US" dirty="0"/>
              <a:t>そう、神様です。</a:t>
            </a:r>
            <a:endParaRPr kumimoji="1" lang="en-US" altLang="ja-JP" dirty="0"/>
          </a:p>
          <a:p>
            <a:endParaRPr kumimoji="1" lang="en-US" altLang="ja-JP" dirty="0"/>
          </a:p>
          <a:p>
            <a:r>
              <a:rPr kumimoji="1" lang="ja-JP" altLang="en-US" dirty="0"/>
              <a:t>神様がつくったのは、空と大地だけではありません。</a:t>
            </a:r>
            <a:endParaRPr kumimoji="1" lang="en-US" altLang="ja-JP" dirty="0"/>
          </a:p>
          <a:p>
            <a:endParaRPr kumimoji="1" lang="en-US" altLang="ja-JP" dirty="0"/>
          </a:p>
          <a:p>
            <a:r>
              <a:rPr kumimoji="1" lang="ja-JP" altLang="en-US" dirty="0"/>
              <a:t>植物や、動物、そして人間も全部、神様がつくりました。聖書には、神様は</a:t>
            </a:r>
            <a:r>
              <a:rPr kumimoji="1" lang="en-US" altLang="ja-JP" dirty="0"/>
              <a:t>6</a:t>
            </a:r>
            <a:r>
              <a:rPr kumimoji="1" lang="ja-JP" altLang="en-US" dirty="0"/>
              <a:t>日間でこの世界を全部つくったと書いてあります。</a:t>
            </a:r>
            <a:endParaRPr kumimoji="1" lang="en-US" altLang="ja-JP" dirty="0"/>
          </a:p>
          <a:p>
            <a:endParaRPr kumimoji="1" lang="en-US" altLang="ja-JP" dirty="0"/>
          </a:p>
          <a:p>
            <a:r>
              <a:rPr kumimoji="1" lang="ja-JP" altLang="en-US" dirty="0"/>
              <a:t>今日は、神様が何を創ったのか、というお話をしたいと思います。</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1343749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lt"/>
                <a:ea typeface="+mn-ea"/>
                <a:cs typeface="+mn-cs"/>
              </a:rPr>
              <a:t>まず</a:t>
            </a:r>
            <a:r>
              <a:rPr kumimoji="1" lang="en-US" altLang="ja-JP" sz="1200" kern="1200" dirty="0">
                <a:solidFill>
                  <a:schemeClr val="tx1"/>
                </a:solidFill>
                <a:effectLst/>
                <a:latin typeface="+mn-lt"/>
                <a:ea typeface="+mn-ea"/>
                <a:cs typeface="+mn-cs"/>
              </a:rPr>
              <a:t>1</a:t>
            </a:r>
            <a:r>
              <a:rPr kumimoji="1" lang="ja-JP" altLang="en-US" sz="1200" kern="1200" dirty="0">
                <a:solidFill>
                  <a:schemeClr val="tx1"/>
                </a:solidFill>
                <a:effectLst/>
                <a:latin typeface="+mn-lt"/>
                <a:ea typeface="+mn-ea"/>
                <a:cs typeface="+mn-cs"/>
              </a:rPr>
              <a:t>日目です。</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lt"/>
                <a:ea typeface="+mn-ea"/>
                <a:cs typeface="+mn-cs"/>
              </a:rPr>
              <a:t>神様は一番最初に、光を作りました。</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lt"/>
                <a:ea typeface="+mn-ea"/>
                <a:cs typeface="+mn-cs"/>
              </a:rPr>
              <a:t>神様は</a:t>
            </a:r>
            <a:r>
              <a:rPr kumimoji="1" lang="ja-JP" altLang="ja-JP" sz="1200" kern="1200" dirty="0">
                <a:solidFill>
                  <a:schemeClr val="tx1"/>
                </a:solidFill>
                <a:effectLst/>
                <a:latin typeface="+mn-lt"/>
                <a:ea typeface="+mn-ea"/>
                <a:cs typeface="+mn-cs"/>
              </a:rPr>
              <a:t>「光あれ」と言</a:t>
            </a:r>
            <a:r>
              <a:rPr kumimoji="1" lang="ja-JP" altLang="en-US" sz="1200" kern="1200" dirty="0">
                <a:solidFill>
                  <a:schemeClr val="tx1"/>
                </a:solidFill>
                <a:effectLst/>
                <a:latin typeface="+mn-lt"/>
                <a:ea typeface="+mn-ea"/>
                <a:cs typeface="+mn-cs"/>
              </a:rPr>
              <a:t>いまし</a:t>
            </a:r>
            <a:r>
              <a:rPr kumimoji="1" lang="ja-JP" altLang="ja-JP" sz="1200" kern="1200" dirty="0">
                <a:solidFill>
                  <a:schemeClr val="tx1"/>
                </a:solidFill>
                <a:effectLst/>
                <a:latin typeface="+mn-lt"/>
                <a:ea typeface="+mn-ea"/>
                <a:cs typeface="+mn-cs"/>
              </a:rPr>
              <a:t>た</a:t>
            </a:r>
            <a:r>
              <a:rPr kumimoji="1" lang="ja-JP" altLang="en-US" sz="1200" kern="1200" dirty="0">
                <a:solidFill>
                  <a:schemeClr val="tx1"/>
                </a:solidFill>
                <a:effectLst/>
                <a:latin typeface="+mn-lt"/>
                <a:ea typeface="+mn-ea"/>
                <a:cs typeface="+mn-cs"/>
              </a:rPr>
              <a:t>。</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chemeClr val="tx1"/>
                </a:solidFill>
                <a:effectLst/>
                <a:latin typeface="+mn-lt"/>
                <a:ea typeface="+mn-ea"/>
                <a:cs typeface="+mn-cs"/>
              </a:rPr>
              <a:t>すると、まっくらやみからピカッと光ができました。</a:t>
            </a:r>
            <a:endParaRPr kumimoji="1" lang="en-US" altLang="ja-JP"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この光を見て神様はとっても喜ばれました。</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もし光がなかったらみんなはどうなるかな？</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私たちは、まっくらでは生きることができないよね。</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神様が光を創ってくださって本当に良かったですね。</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2791533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二日目になりました。</a:t>
            </a:r>
            <a:endParaRPr kumimoji="1" lang="en-US" altLang="ja-JP" dirty="0"/>
          </a:p>
          <a:p>
            <a:endParaRPr kumimoji="1" lang="en-US" altLang="ja-JP" dirty="0"/>
          </a:p>
          <a:p>
            <a:r>
              <a:rPr kumimoji="1" lang="ja-JP" altLang="en-US" dirty="0"/>
              <a:t>神様は空気と水を創りました。</a:t>
            </a:r>
            <a:endParaRPr kumimoji="1" lang="en-US" altLang="ja-JP" dirty="0"/>
          </a:p>
          <a:p>
            <a:r>
              <a:rPr kumimoji="1" lang="ja-JP" altLang="en-US" dirty="0"/>
              <a:t>空気はみんなが吸ったり吐いたりしているよね。</a:t>
            </a:r>
            <a:endParaRPr kumimoji="1" lang="en-US" altLang="ja-JP" dirty="0"/>
          </a:p>
          <a:p>
            <a:r>
              <a:rPr kumimoji="1" lang="ja-JP" altLang="en-US" dirty="0"/>
              <a:t>空気がなかったらみんなはどうなるかな？生きられないよね。</a:t>
            </a:r>
            <a:endParaRPr kumimoji="1" lang="en-US" altLang="ja-JP" dirty="0"/>
          </a:p>
          <a:p>
            <a:endParaRPr kumimoji="1" lang="en-US" altLang="ja-JP" dirty="0"/>
          </a:p>
          <a:p>
            <a:r>
              <a:rPr kumimoji="1" lang="ja-JP" altLang="en-US" dirty="0"/>
              <a:t>お水もみんな、毎日、飲むよね。</a:t>
            </a:r>
            <a:endParaRPr kumimoji="1" lang="en-US" altLang="ja-JP" dirty="0"/>
          </a:p>
          <a:p>
            <a:r>
              <a:rPr kumimoji="1" lang="ja-JP" altLang="en-US" dirty="0"/>
              <a:t>お水を飲まなかったらみんなはどうなるかな？生きられないよね。</a:t>
            </a:r>
            <a:endParaRPr kumimoji="1" lang="en-US" altLang="ja-JP" dirty="0"/>
          </a:p>
          <a:p>
            <a:endParaRPr kumimoji="1" lang="en-US" altLang="ja-JP" dirty="0"/>
          </a:p>
          <a:p>
            <a:r>
              <a:rPr kumimoji="1" lang="ja-JP" altLang="en-US" dirty="0"/>
              <a:t>人間だけじゃありません。動物も植物も、全部、水と空気がないと生きていくことができません。</a:t>
            </a:r>
            <a:endParaRPr kumimoji="1" lang="en-US" altLang="ja-JP" dirty="0"/>
          </a:p>
          <a:p>
            <a:endParaRPr kumimoji="1" lang="en-US" altLang="ja-JP" dirty="0"/>
          </a:p>
          <a:p>
            <a:r>
              <a:rPr kumimoji="1" lang="ja-JP" altLang="en-US" dirty="0"/>
              <a:t>神様は、お花や動物、そして、みんなのために空気と水をつくってくれたんだね。</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2888547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三日目になりました。</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三日目に、神様は陸と海を創りました。</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陸というのはみんなが住んでいるところだね。</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陸にはみんなが住むためのものがたくさんあります。</a:t>
            </a:r>
            <a:endParaRPr kumimoji="1" lang="en-US" altLang="ja-JP" dirty="0"/>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890047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神様は陸に、草や木、花を創りました。</a:t>
            </a:r>
            <a:endParaRPr kumimoji="1" lang="en-US" altLang="ja-JP" dirty="0"/>
          </a:p>
          <a:p>
            <a:endParaRPr kumimoji="1" lang="en-US" altLang="ja-JP" dirty="0"/>
          </a:p>
          <a:p>
            <a:r>
              <a:rPr kumimoji="1" lang="ja-JP" altLang="en-US" dirty="0"/>
              <a:t>お外にでると、私たちの周りには、みどり色の草や大きな木、きれいなお花がたくさんあります。</a:t>
            </a:r>
            <a:endParaRPr kumimoji="1" lang="en-US" altLang="ja-JP" dirty="0"/>
          </a:p>
          <a:p>
            <a:endParaRPr kumimoji="1" lang="en-US" altLang="ja-JP" dirty="0"/>
          </a:p>
          <a:p>
            <a:r>
              <a:rPr kumimoji="1" lang="ja-JP" altLang="en-US" dirty="0"/>
              <a:t>お花はみるのも楽しいし、匂いを嗅ぐのも楽しいよね。</a:t>
            </a:r>
            <a:endParaRPr kumimoji="1" lang="en-US" altLang="ja-JP" dirty="0"/>
          </a:p>
          <a:p>
            <a:endParaRPr kumimoji="1" lang="en-US" altLang="ja-JP" dirty="0"/>
          </a:p>
          <a:p>
            <a:r>
              <a:rPr kumimoji="1" lang="ja-JP" altLang="en-US" dirty="0"/>
              <a:t>神様はみんなが楽しめるように草や木、花を創ってくれました。</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4092457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四日目に、神様はもういちど「光となれ」と言われました。</a:t>
            </a:r>
            <a:endParaRPr kumimoji="1" lang="en-US" altLang="ja-JP" dirty="0"/>
          </a:p>
          <a:p>
            <a:endParaRPr kumimoji="1" lang="en-US" altLang="ja-JP" dirty="0"/>
          </a:p>
          <a:p>
            <a:r>
              <a:rPr kumimoji="1" lang="ja-JP" altLang="en-US" dirty="0"/>
              <a:t>宇宙に太陽と月と星を創られたのです。</a:t>
            </a:r>
            <a:endParaRPr kumimoji="1" lang="en-US" altLang="ja-JP" dirty="0"/>
          </a:p>
          <a:p>
            <a:endParaRPr kumimoji="1" lang="en-US" altLang="ja-JP" dirty="0"/>
          </a:p>
          <a:p>
            <a:r>
              <a:rPr kumimoji="1" lang="ja-JP" altLang="en-US" dirty="0"/>
              <a:t>太陽はとってもあったかいですよね。</a:t>
            </a:r>
            <a:endParaRPr kumimoji="1" lang="en-US" altLang="ja-JP" dirty="0"/>
          </a:p>
          <a:p>
            <a:endParaRPr kumimoji="1" lang="en-US" altLang="ja-JP" dirty="0"/>
          </a:p>
          <a:p>
            <a:r>
              <a:rPr kumimoji="1" lang="ja-JP" altLang="en-US" dirty="0"/>
              <a:t>夜になると月や星がとても綺麗ですね。</a:t>
            </a:r>
            <a:endParaRPr kumimoji="1" lang="en-US" altLang="ja-JP" dirty="0"/>
          </a:p>
          <a:p>
            <a:endParaRPr kumimoji="1" lang="en-US" altLang="ja-JP" dirty="0"/>
          </a:p>
          <a:p>
            <a:r>
              <a:rPr kumimoji="1" lang="ja-JP" altLang="en-US" dirty="0"/>
              <a:t>これらも、ぜんぶ神様が創ってくださいました。</a:t>
            </a:r>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26031158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五日目です。</a:t>
            </a:r>
            <a:endParaRPr kumimoji="1" lang="en-US" altLang="ja-JP" dirty="0"/>
          </a:p>
          <a:p>
            <a:endParaRPr kumimoji="1" lang="en-US" altLang="ja-JP" dirty="0"/>
          </a:p>
          <a:p>
            <a:r>
              <a:rPr kumimoji="1" lang="ja-JP" altLang="en-US" dirty="0"/>
              <a:t>神様は、海の獣と川や海の魚、</a:t>
            </a:r>
            <a:endParaRPr kumimoji="1" lang="en-US" altLang="ja-JP" dirty="0"/>
          </a:p>
          <a:p>
            <a:endParaRPr kumimoji="1" lang="en-US" altLang="ja-JP" dirty="0"/>
          </a:p>
          <a:p>
            <a:r>
              <a:rPr kumimoji="1" lang="ja-JP" altLang="en-US" dirty="0"/>
              <a:t>そして空を飛ぶ鳥たちを創られました。</a:t>
            </a:r>
            <a:endParaRPr kumimoji="1" lang="en-US" altLang="ja-JP" dirty="0"/>
          </a:p>
          <a:p>
            <a:endParaRPr kumimoji="1" lang="en-US" altLang="ja-JP" dirty="0"/>
          </a:p>
          <a:p>
            <a:r>
              <a:rPr kumimoji="1" lang="ja-JP" altLang="en-US" dirty="0"/>
              <a:t>海の獣とは大きなくじらやアシカ、オットセイ、アザラシなどです。</a:t>
            </a:r>
            <a:endParaRPr kumimoji="1" lang="en-US" altLang="ja-JP" dirty="0"/>
          </a:p>
          <a:p>
            <a:endParaRPr kumimoji="1" lang="en-US" altLang="ja-JP"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2420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2022/5/12</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2022/5/12</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2022/5/12</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5304" y="45064"/>
            <a:ext cx="9073392" cy="6767872"/>
          </a:xfrm>
          <a:effectLst>
            <a:glow rad="127000">
              <a:schemeClr val="accent1"/>
            </a:glow>
          </a:effectLst>
        </p:spPr>
      </p:pic>
      <p:sp>
        <p:nvSpPr>
          <p:cNvPr id="6" name="テキスト ボックス 5"/>
          <p:cNvSpPr txBox="1"/>
          <p:nvPr/>
        </p:nvSpPr>
        <p:spPr>
          <a:xfrm>
            <a:off x="1742730" y="791999"/>
            <a:ext cx="5658541" cy="1015663"/>
          </a:xfrm>
          <a:prstGeom prst="rect">
            <a:avLst/>
          </a:prstGeom>
          <a:noFill/>
          <a:ln>
            <a:noFill/>
          </a:ln>
        </p:spPr>
        <p:txBody>
          <a:bodyPr wrap="square" rtlCol="0">
            <a:spAutoFit/>
          </a:bodyPr>
          <a:lstStyle/>
          <a:p>
            <a:r>
              <a:rPr lang="ja-JP" altLang="en-US" sz="6000">
                <a:solidFill>
                  <a:srgbClr val="006666"/>
                </a:solidFill>
                <a:latin typeface="UD デジタル 教科書体 NK-B" panose="02020700000000000000" pitchFamily="18" charset="-128"/>
                <a:ea typeface="UD デジタル 教科書体 NK-B" panose="02020700000000000000" pitchFamily="18" charset="-128"/>
              </a:rPr>
              <a:t>きょうのおはなし</a:t>
            </a:r>
            <a:endParaRPr kumimoji="1"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p:cNvSpPr txBox="1"/>
          <p:nvPr/>
        </p:nvSpPr>
        <p:spPr>
          <a:xfrm>
            <a:off x="706170" y="2367171"/>
            <a:ext cx="7731661" cy="2123658"/>
          </a:xfrm>
          <a:prstGeom prst="rect">
            <a:avLst/>
          </a:prstGeom>
          <a:noFill/>
        </p:spPr>
        <p:txBody>
          <a:bodyPr wrap="square" rtlCol="0">
            <a:spAutoFit/>
          </a:bodyPr>
          <a:lstStyle/>
          <a:p>
            <a:pPr algn="ctr"/>
            <a:r>
              <a:rPr lang="ja-JP" altLang="en-US" sz="7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せかいのはじまり</a:t>
            </a:r>
            <a:endParaRPr lang="en-US" altLang="ja-JP" sz="72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r>
              <a:rPr lang="en-US" altLang="ja-JP"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てんちそうぞう</a:t>
            </a:r>
            <a:r>
              <a:rPr lang="en-US" altLang="ja-JP"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endPar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p:transition spd="slow" advClick="0">
    <p:diamon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277280" y="0"/>
            <a:ext cx="9698559" cy="6858000"/>
          </a:xfrm>
        </p:spPr>
      </p:pic>
      <p:sp>
        <p:nvSpPr>
          <p:cNvPr id="7" name="角丸四角形 6">
            <a:extLst>
              <a:ext uri="{FF2B5EF4-FFF2-40B4-BE49-F238E27FC236}">
                <a16:creationId xmlns:a16="http://schemas.microsoft.com/office/drawing/2014/main" id="{E147A0A4-D8A3-4F40-AE9B-F00D2574CF0B}"/>
              </a:ext>
            </a:extLst>
          </p:cNvPr>
          <p:cNvSpPr/>
          <p:nvPr/>
        </p:nvSpPr>
        <p:spPr bwMode="auto">
          <a:xfrm>
            <a:off x="2843808" y="3140968"/>
            <a:ext cx="3456383" cy="1296144"/>
          </a:xfrm>
          <a:prstGeom prst="roundRect">
            <a:avLst/>
          </a:prstGeom>
          <a:solidFill>
            <a:srgbClr val="00B0F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1E91FC4A-88EC-E04F-9A93-4D6E05622A17}"/>
              </a:ext>
            </a:extLst>
          </p:cNvPr>
          <p:cNvSpPr txBox="1"/>
          <p:nvPr/>
        </p:nvSpPr>
        <p:spPr>
          <a:xfrm>
            <a:off x="1508750" y="3209056"/>
            <a:ext cx="6126497"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さかな</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8" name="角丸四角形 7">
            <a:extLst>
              <a:ext uri="{FF2B5EF4-FFF2-40B4-BE49-F238E27FC236}">
                <a16:creationId xmlns:a16="http://schemas.microsoft.com/office/drawing/2014/main" id="{A474993E-CBEA-4144-AAA4-B65E9594123A}"/>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DFA9B7FC-8299-8146-9D3B-E01155881B66}"/>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５にちめ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956762050"/>
      </p:ext>
    </p:extLst>
  </p:cSld>
  <p:clrMapOvr>
    <a:masterClrMapping/>
  </p:clrMapOvr>
  <p:transition spd="slow" advClick="0">
    <p:diamon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
        <p:nvSpPr>
          <p:cNvPr id="7" name="角丸四角形 6">
            <a:extLst>
              <a:ext uri="{FF2B5EF4-FFF2-40B4-BE49-F238E27FC236}">
                <a16:creationId xmlns:a16="http://schemas.microsoft.com/office/drawing/2014/main" id="{7428CE91-87C4-5F42-96FE-2B27D2D37726}"/>
              </a:ext>
            </a:extLst>
          </p:cNvPr>
          <p:cNvSpPr/>
          <p:nvPr/>
        </p:nvSpPr>
        <p:spPr bwMode="auto">
          <a:xfrm>
            <a:off x="2843808" y="3140968"/>
            <a:ext cx="3456383" cy="1296144"/>
          </a:xfrm>
          <a:prstGeom prst="roundRect">
            <a:avLst/>
          </a:prstGeom>
          <a:solidFill>
            <a:srgbClr val="76D6FF">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6D47D93E-E108-C84B-ACBB-81700DD9F243}"/>
              </a:ext>
            </a:extLst>
          </p:cNvPr>
          <p:cNvSpPr txBox="1"/>
          <p:nvPr/>
        </p:nvSpPr>
        <p:spPr>
          <a:xfrm>
            <a:off x="1508750" y="3209056"/>
            <a:ext cx="6126497"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とり</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8" name="角丸四角形 7">
            <a:extLst>
              <a:ext uri="{FF2B5EF4-FFF2-40B4-BE49-F238E27FC236}">
                <a16:creationId xmlns:a16="http://schemas.microsoft.com/office/drawing/2014/main" id="{22D9CE8B-106D-6548-A36F-AE970434B4B7}"/>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7A7FCC97-8AE2-E14D-B750-F4B1B6DC8855}"/>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５にちめ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752565946"/>
      </p:ext>
    </p:extLst>
  </p:cSld>
  <p:clrMapOvr>
    <a:masterClrMapping/>
  </p:clrMapOvr>
  <p:transition spd="slow" advClick="0">
    <p:diamon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8788" y="0"/>
            <a:ext cx="9701575" cy="6860135"/>
          </a:xfrm>
        </p:spPr>
      </p:pic>
      <p:sp>
        <p:nvSpPr>
          <p:cNvPr id="5" name="角丸四角形 4">
            <a:extLst>
              <a:ext uri="{FF2B5EF4-FFF2-40B4-BE49-F238E27FC236}">
                <a16:creationId xmlns:a16="http://schemas.microsoft.com/office/drawing/2014/main" id="{D4F78412-E466-3149-8D5D-3AF2D5C7DD5A}"/>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22D10166-65B9-ED4A-AFE2-D12FA3DE716A}"/>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６にちめ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1" name="角丸四角形 10">
            <a:extLst>
              <a:ext uri="{FF2B5EF4-FFF2-40B4-BE49-F238E27FC236}">
                <a16:creationId xmlns:a16="http://schemas.microsoft.com/office/drawing/2014/main" id="{3ED78FB5-4597-AB4D-B784-A721CD9FBD1E}"/>
              </a:ext>
            </a:extLst>
          </p:cNvPr>
          <p:cNvSpPr/>
          <p:nvPr/>
        </p:nvSpPr>
        <p:spPr bwMode="auto">
          <a:xfrm>
            <a:off x="1508750" y="3140968"/>
            <a:ext cx="6126497" cy="1296144"/>
          </a:xfrm>
          <a:prstGeom prst="roundRect">
            <a:avLst/>
          </a:prstGeom>
          <a:solidFill>
            <a:srgbClr val="00B05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2" name="テキスト ボックス 11">
            <a:extLst>
              <a:ext uri="{FF2B5EF4-FFF2-40B4-BE49-F238E27FC236}">
                <a16:creationId xmlns:a16="http://schemas.microsoft.com/office/drawing/2014/main" id="{D0821618-979B-BB4F-B4A1-53D1CD823B62}"/>
              </a:ext>
            </a:extLst>
          </p:cNvPr>
          <p:cNvSpPr txBox="1"/>
          <p:nvPr/>
        </p:nvSpPr>
        <p:spPr>
          <a:xfrm>
            <a:off x="1508750" y="3180304"/>
            <a:ext cx="6126497"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ちのけもの</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249469809"/>
      </p:ext>
    </p:extLst>
  </p:cSld>
  <p:clrMapOvr>
    <a:masterClrMapping/>
  </p:clrMapOvr>
  <p:transition spd="slow" advClick="0">
    <p:diamon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279" y="0"/>
            <a:ext cx="9698557" cy="6858000"/>
          </a:xfrm>
          <a:prstGeom prst="rect">
            <a:avLst/>
          </a:prstGeom>
        </p:spPr>
      </p:pic>
      <p:sp>
        <p:nvSpPr>
          <p:cNvPr id="8" name="角丸四角形 7">
            <a:extLst>
              <a:ext uri="{FF2B5EF4-FFF2-40B4-BE49-F238E27FC236}">
                <a16:creationId xmlns:a16="http://schemas.microsoft.com/office/drawing/2014/main" id="{18872135-910D-BC44-97D2-9329AF119E9F}"/>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7D36F890-78A1-AC4E-8DC5-5468511F27B1}"/>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さいご</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0" name="角丸四角形 9">
            <a:extLst>
              <a:ext uri="{FF2B5EF4-FFF2-40B4-BE49-F238E27FC236}">
                <a16:creationId xmlns:a16="http://schemas.microsoft.com/office/drawing/2014/main" id="{255A991C-ECCC-A24F-AB9C-440A9CFDAD1A}"/>
              </a:ext>
            </a:extLst>
          </p:cNvPr>
          <p:cNvSpPr/>
          <p:nvPr/>
        </p:nvSpPr>
        <p:spPr bwMode="auto">
          <a:xfrm>
            <a:off x="1508750" y="3140968"/>
            <a:ext cx="6126497" cy="1296144"/>
          </a:xfrm>
          <a:prstGeom prst="roundRect">
            <a:avLst/>
          </a:prstGeom>
          <a:solidFill>
            <a:schemeClr val="bg2">
              <a:alpha val="7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1" name="テキスト ボックス 10">
            <a:extLst>
              <a:ext uri="{FF2B5EF4-FFF2-40B4-BE49-F238E27FC236}">
                <a16:creationId xmlns:a16="http://schemas.microsoft.com/office/drawing/2014/main" id="{DD2B48D4-93BA-AE43-BE19-1772F2A60303}"/>
              </a:ext>
            </a:extLst>
          </p:cNvPr>
          <p:cNvSpPr txBox="1"/>
          <p:nvPr/>
        </p:nvSpPr>
        <p:spPr>
          <a:xfrm>
            <a:off x="1508750" y="3180304"/>
            <a:ext cx="6126497"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にんげん</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53770509"/>
      </p:ext>
    </p:extLst>
  </p:cSld>
  <p:clrMapOvr>
    <a:masterClrMapping/>
  </p:clrMapOvr>
  <p:transition spd="slow" advClick="0">
    <p:diamon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コンテンツ プレースホルダー 4">
            <a:extLst>
              <a:ext uri="{FF2B5EF4-FFF2-40B4-BE49-F238E27FC236}">
                <a16:creationId xmlns:a16="http://schemas.microsoft.com/office/drawing/2014/main" id="{46FF4AD5-19C8-BED7-1B8C-271249BDF48D}"/>
              </a:ext>
            </a:extLst>
          </p:cNvPr>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25111" y="0"/>
            <a:ext cx="9194222" cy="6858000"/>
          </a:xfrm>
          <a:effectLst/>
        </p:spPr>
      </p:pic>
      <p:sp>
        <p:nvSpPr>
          <p:cNvPr id="2" name="正方形/長方形 1">
            <a:extLst>
              <a:ext uri="{FF2B5EF4-FFF2-40B4-BE49-F238E27FC236}">
                <a16:creationId xmlns:a16="http://schemas.microsoft.com/office/drawing/2014/main" id="{69A8163C-FE07-4818-7506-A6B5BF909571}"/>
              </a:ext>
            </a:extLst>
          </p:cNvPr>
          <p:cNvSpPr/>
          <p:nvPr/>
        </p:nvSpPr>
        <p:spPr bwMode="auto">
          <a:xfrm>
            <a:off x="-25111" y="-43201"/>
            <a:ext cx="9194222" cy="6901201"/>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5" name="楕円 4">
            <a:extLst>
              <a:ext uri="{FF2B5EF4-FFF2-40B4-BE49-F238E27FC236}">
                <a16:creationId xmlns:a16="http://schemas.microsoft.com/office/drawing/2014/main" id="{D19C4B00-A1F2-0566-9685-6FE1C42F6CDD}"/>
              </a:ext>
            </a:extLst>
          </p:cNvPr>
          <p:cNvSpPr/>
          <p:nvPr/>
        </p:nvSpPr>
        <p:spPr bwMode="auto">
          <a:xfrm>
            <a:off x="4055472" y="836712"/>
            <a:ext cx="4278298" cy="2930087"/>
          </a:xfrm>
          <a:prstGeom prst="ellipse">
            <a:avLst/>
          </a:prstGeom>
          <a:solidFill>
            <a:srgbClr val="CCFFFF"/>
          </a:solidFill>
          <a:ln w="9525" cap="flat" cmpd="sng" algn="ctr">
            <a:noFill/>
            <a:prstDash val="solid"/>
            <a:round/>
            <a:headEnd type="none" w="med" len="med"/>
            <a:tailEnd type="none" w="med" len="med"/>
          </a:ln>
          <a:effectLst>
            <a:softEdge rad="317500"/>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glow rad="127000">
                  <a:schemeClr val="bg1"/>
                </a:glow>
              </a:effectLst>
              <a:latin typeface="Arial" charset="0"/>
              <a:ea typeface="ＤＦＧ極太楷書体" pitchFamily="66" charset="-128"/>
            </a:endParaRPr>
          </a:p>
        </p:txBody>
      </p:sp>
      <p:pic>
        <p:nvPicPr>
          <p:cNvPr id="1026" name="Picture 2" descr="聖書のイラスト">
            <a:extLst>
              <a:ext uri="{FF2B5EF4-FFF2-40B4-BE49-F238E27FC236}">
                <a16:creationId xmlns:a16="http://schemas.microsoft.com/office/drawing/2014/main" id="{3904AF70-9825-B4F1-7C38-80493F27C7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392855"/>
            <a:ext cx="3429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CF41C84F-1E75-7E8E-E421-633E04C9C146}"/>
              </a:ext>
            </a:extLst>
          </p:cNvPr>
          <p:cNvSpPr txBox="1"/>
          <p:nvPr/>
        </p:nvSpPr>
        <p:spPr>
          <a:xfrm>
            <a:off x="4214401" y="1078385"/>
            <a:ext cx="3960440" cy="1107996"/>
          </a:xfrm>
          <a:prstGeom prst="rect">
            <a:avLst/>
          </a:prstGeom>
          <a:noFill/>
        </p:spPr>
        <p:txBody>
          <a:bodyPr wrap="square" rtlCol="0">
            <a:spAutoFit/>
          </a:bodyPr>
          <a:lstStyle/>
          <a:p>
            <a:pPr algn="ctr"/>
            <a:r>
              <a:rPr lang="ja-JP" altLang="en-US" sz="6600" dirty="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rPr>
              <a:t>聖書</a:t>
            </a:r>
            <a:endParaRPr lang="en-US" altLang="ja-JP" sz="6600" dirty="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115BED61-1EFD-47BF-4FAE-8E050933495E}"/>
              </a:ext>
            </a:extLst>
          </p:cNvPr>
          <p:cNvSpPr txBox="1"/>
          <p:nvPr/>
        </p:nvSpPr>
        <p:spPr>
          <a:xfrm>
            <a:off x="4214401" y="2165237"/>
            <a:ext cx="3960440" cy="1323439"/>
          </a:xfrm>
          <a:prstGeom prst="rect">
            <a:avLst/>
          </a:prstGeom>
          <a:noFill/>
        </p:spPr>
        <p:txBody>
          <a:bodyPr wrap="square" rtlCol="0">
            <a:spAutoFit/>
          </a:bodyPr>
          <a:lstStyle/>
          <a:p>
            <a:pPr algn="ctr"/>
            <a:r>
              <a:rPr lang="ja-JP" altLang="en-US" sz="8000" dirty="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rPr>
              <a:t>せいしょ</a:t>
            </a:r>
            <a:endParaRPr lang="en-US" altLang="ja-JP" sz="8000" dirty="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EBCDF6DB-B56B-6262-7C79-2C1C60C9E4C4}"/>
              </a:ext>
            </a:extLst>
          </p:cNvPr>
          <p:cNvSpPr txBox="1"/>
          <p:nvPr/>
        </p:nvSpPr>
        <p:spPr>
          <a:xfrm>
            <a:off x="489856" y="4692763"/>
            <a:ext cx="8474632" cy="1754326"/>
          </a:xfrm>
          <a:prstGeom prst="rect">
            <a:avLst/>
          </a:prstGeom>
          <a:noFill/>
        </p:spPr>
        <p:txBody>
          <a:bodyPr wrap="square" rtlCol="0">
            <a:spAutoFit/>
          </a:bodyPr>
          <a:lstStyle/>
          <a:p>
            <a:pPr algn="ctr"/>
            <a:r>
              <a:rPr lang="ja-JP" altLang="en-US" sz="540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rPr>
              <a:t>「かみさまのこと」が</a:t>
            </a:r>
            <a:endParaRPr lang="en-US" altLang="ja-JP" sz="5400" dirty="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endParaRPr>
          </a:p>
          <a:p>
            <a:pPr algn="ctr"/>
            <a:r>
              <a:rPr lang="ja-JP" altLang="en-US" sz="540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rPr>
              <a:t>かかれているほん</a:t>
            </a:r>
            <a:endParaRPr lang="en-US" altLang="ja-JP" sz="5400" dirty="0">
              <a:solidFill>
                <a:schemeClr val="tx1">
                  <a:lumMod val="85000"/>
                  <a:lumOff val="15000"/>
                </a:schemeClr>
              </a:solidFill>
              <a:effectLst>
                <a:glow rad="127000">
                  <a:schemeClr val="bg1"/>
                </a:glow>
              </a:effectLst>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127519662"/>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8771" r="50204"/>
          <a:stretch/>
        </p:blipFill>
        <p:spPr>
          <a:xfrm>
            <a:off x="0" y="0"/>
            <a:ext cx="4572000" cy="6812936"/>
          </a:xfrm>
          <a:effectLst/>
        </p:spPr>
      </p:pic>
      <p:sp>
        <p:nvSpPr>
          <p:cNvPr id="10" name="角丸四角形 6">
            <a:extLst>
              <a:ext uri="{FF2B5EF4-FFF2-40B4-BE49-F238E27FC236}">
                <a16:creationId xmlns:a16="http://schemas.microsoft.com/office/drawing/2014/main" id="{1D2F5966-CD62-CBA6-2D60-B9250AD12BE0}"/>
              </a:ext>
            </a:extLst>
          </p:cNvPr>
          <p:cNvSpPr/>
          <p:nvPr/>
        </p:nvSpPr>
        <p:spPr bwMode="auto">
          <a:xfrm>
            <a:off x="989856" y="206684"/>
            <a:ext cx="2520280" cy="2502235"/>
          </a:xfrm>
          <a:prstGeom prst="roundRect">
            <a:avLst/>
          </a:prstGeom>
          <a:solidFill>
            <a:schemeClr val="bg1">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0CF53A46-3D48-E43A-9157-064FE59D81D0}"/>
              </a:ext>
            </a:extLst>
          </p:cNvPr>
          <p:cNvSpPr txBox="1"/>
          <p:nvPr/>
        </p:nvSpPr>
        <p:spPr>
          <a:xfrm>
            <a:off x="1124372" y="441000"/>
            <a:ext cx="2304256" cy="1938992"/>
          </a:xfrm>
          <a:prstGeom prst="rect">
            <a:avLst/>
          </a:prstGeom>
          <a:noFill/>
        </p:spPr>
        <p:txBody>
          <a:bodyPr wrap="square" rtlCol="0">
            <a:spAutoFit/>
          </a:bodyPr>
          <a:lstStyle/>
          <a:p>
            <a:pPr algn="ctr"/>
            <a:r>
              <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てん</a:t>
            </a:r>
            <a:r>
              <a:rPr lang="ja-JP" altLang="en-US" sz="5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天</a:t>
            </a:r>
            <a:endPar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1" name="角丸四角形 6">
            <a:extLst>
              <a:ext uri="{FF2B5EF4-FFF2-40B4-BE49-F238E27FC236}">
                <a16:creationId xmlns:a16="http://schemas.microsoft.com/office/drawing/2014/main" id="{9AD935CE-3549-4FA0-C5B0-E0DB67E78A79}"/>
              </a:ext>
            </a:extLst>
          </p:cNvPr>
          <p:cNvSpPr/>
          <p:nvPr/>
        </p:nvSpPr>
        <p:spPr bwMode="auto">
          <a:xfrm>
            <a:off x="1115616" y="3996056"/>
            <a:ext cx="2520280" cy="2502235"/>
          </a:xfrm>
          <a:prstGeom prst="roundRect">
            <a:avLst/>
          </a:prstGeom>
          <a:solidFill>
            <a:schemeClr val="bg1">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9" name="テキスト ボックス 8">
            <a:extLst>
              <a:ext uri="{FF2B5EF4-FFF2-40B4-BE49-F238E27FC236}">
                <a16:creationId xmlns:a16="http://schemas.microsoft.com/office/drawing/2014/main" id="{64A67292-78B0-CA5B-6804-1130866DCD93}"/>
              </a:ext>
            </a:extLst>
          </p:cNvPr>
          <p:cNvSpPr txBox="1"/>
          <p:nvPr/>
        </p:nvSpPr>
        <p:spPr>
          <a:xfrm>
            <a:off x="1205880" y="4293342"/>
            <a:ext cx="2304256" cy="1938992"/>
          </a:xfrm>
          <a:prstGeom prst="rect">
            <a:avLst/>
          </a:prstGeom>
          <a:noFill/>
        </p:spPr>
        <p:txBody>
          <a:bodyPr wrap="square" rtlCol="0">
            <a:spAutoFit/>
          </a:bodyPr>
          <a:lstStyle/>
          <a:p>
            <a:pPr algn="ctr"/>
            <a:r>
              <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ち</a:t>
            </a:r>
            <a:endParaRPr lang="en-US" altLang="ja-JP"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a:p>
            <a:pPr algn="ctr"/>
            <a:r>
              <a:rPr lang="ja-JP" altLang="en-US" sz="54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地</a:t>
            </a:r>
          </a:p>
        </p:txBody>
      </p:sp>
      <p:sp>
        <p:nvSpPr>
          <p:cNvPr id="13" name="テキスト ボックス 12">
            <a:extLst>
              <a:ext uri="{FF2B5EF4-FFF2-40B4-BE49-F238E27FC236}">
                <a16:creationId xmlns:a16="http://schemas.microsoft.com/office/drawing/2014/main" id="{0F866EE9-2776-FB65-8500-24BEAB66A2C4}"/>
              </a:ext>
            </a:extLst>
          </p:cNvPr>
          <p:cNvSpPr txBox="1"/>
          <p:nvPr/>
        </p:nvSpPr>
        <p:spPr>
          <a:xfrm>
            <a:off x="4886798" y="1124744"/>
            <a:ext cx="3537892" cy="1846659"/>
          </a:xfrm>
          <a:prstGeom prst="rect">
            <a:avLst/>
          </a:prstGeom>
          <a:noFill/>
        </p:spPr>
        <p:txBody>
          <a:bodyPr wrap="square" rtlCol="0">
            <a:spAutoFit/>
          </a:bodyPr>
          <a:lstStyle/>
          <a:p>
            <a:pPr algn="ctr"/>
            <a:r>
              <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そうぞう</a:t>
            </a:r>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創造</a:t>
            </a:r>
            <a:endPar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4B1D46D2-08CE-4238-0927-FC635F5A2215}"/>
              </a:ext>
            </a:extLst>
          </p:cNvPr>
          <p:cNvSpPr txBox="1"/>
          <p:nvPr/>
        </p:nvSpPr>
        <p:spPr>
          <a:xfrm>
            <a:off x="4716016" y="4509120"/>
            <a:ext cx="4077690" cy="1107996"/>
          </a:xfrm>
          <a:prstGeom prst="rect">
            <a:avLst/>
          </a:prstGeom>
          <a:noFill/>
        </p:spPr>
        <p:txBody>
          <a:bodyPr wrap="square" rtlCol="0">
            <a:spAutoFit/>
          </a:bodyPr>
          <a:lstStyle/>
          <a:p>
            <a:pPr algn="ctr"/>
            <a:r>
              <a:rPr lang="ja-JP" altLang="en-US" sz="66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つくること</a:t>
            </a:r>
          </a:p>
        </p:txBody>
      </p:sp>
      <p:sp>
        <p:nvSpPr>
          <p:cNvPr id="2" name="次の値と等しい 1">
            <a:extLst>
              <a:ext uri="{FF2B5EF4-FFF2-40B4-BE49-F238E27FC236}">
                <a16:creationId xmlns:a16="http://schemas.microsoft.com/office/drawing/2014/main" id="{3DA13FCA-6032-8B89-B19B-87D91F1D774F}"/>
              </a:ext>
            </a:extLst>
          </p:cNvPr>
          <p:cNvSpPr/>
          <p:nvPr/>
        </p:nvSpPr>
        <p:spPr bwMode="auto">
          <a:xfrm rot="5400000">
            <a:off x="6261952" y="3173300"/>
            <a:ext cx="787584" cy="999104"/>
          </a:xfrm>
          <a:prstGeom prst="mathEqual">
            <a:avLst>
              <a:gd name="adj1" fmla="val 10808"/>
              <a:gd name="adj2" fmla="val 21929"/>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Tree>
    <p:extLst>
      <p:ext uri="{BB962C8B-B14F-4D97-AF65-F5344CB8AC3E}">
        <p14:creationId xmlns:p14="http://schemas.microsoft.com/office/powerpoint/2010/main" val="1907897137"/>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32728" y="-39208"/>
            <a:ext cx="9809455" cy="6936415"/>
          </a:xfrm>
        </p:spPr>
      </p:pic>
      <p:sp>
        <p:nvSpPr>
          <p:cNvPr id="3" name="テキスト ボックス 2">
            <a:extLst>
              <a:ext uri="{FF2B5EF4-FFF2-40B4-BE49-F238E27FC236}">
                <a16:creationId xmlns:a16="http://schemas.microsoft.com/office/drawing/2014/main" id="{23C37E27-0442-E14D-9981-C542C2221109}"/>
              </a:ext>
            </a:extLst>
          </p:cNvPr>
          <p:cNvSpPr txBox="1"/>
          <p:nvPr/>
        </p:nvSpPr>
        <p:spPr>
          <a:xfrm>
            <a:off x="64695" y="2861067"/>
            <a:ext cx="9014607"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「ひかりあれ</a:t>
            </a:r>
            <a:r>
              <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7" name="角丸四角形 6">
            <a:extLst>
              <a:ext uri="{FF2B5EF4-FFF2-40B4-BE49-F238E27FC236}">
                <a16:creationId xmlns:a16="http://schemas.microsoft.com/office/drawing/2014/main" id="{E3E76059-85B6-234A-9C82-9600C3A90457}"/>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39B35123-2CE8-E24E-A5F5-89480923127E}"/>
              </a:ext>
            </a:extLst>
          </p:cNvPr>
          <p:cNvSpPr txBox="1"/>
          <p:nvPr/>
        </p:nvSpPr>
        <p:spPr>
          <a:xfrm>
            <a:off x="0" y="233392"/>
            <a:ext cx="3960440" cy="1323439"/>
          </a:xfrm>
          <a:prstGeom prst="rect">
            <a:avLst/>
          </a:prstGeom>
          <a:noFill/>
        </p:spPr>
        <p:txBody>
          <a:bodyPr wrap="square" rtlCol="0">
            <a:spAutoFit/>
          </a:bodyPr>
          <a:lstStyle/>
          <a:p>
            <a:pPr algn="ctr"/>
            <a:r>
              <a:rPr lang="ja-JP" altLang="en-US"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１にちめ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411428981"/>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028792" y="-32536"/>
            <a:ext cx="11201580" cy="7920770"/>
          </a:xfrm>
        </p:spPr>
      </p:pic>
      <p:sp>
        <p:nvSpPr>
          <p:cNvPr id="2" name="角丸四角形 1">
            <a:extLst>
              <a:ext uri="{FF2B5EF4-FFF2-40B4-BE49-F238E27FC236}">
                <a16:creationId xmlns:a16="http://schemas.microsoft.com/office/drawing/2014/main" id="{D64A06CE-2617-544D-92D2-0A711CE50521}"/>
              </a:ext>
            </a:extLst>
          </p:cNvPr>
          <p:cNvSpPr/>
          <p:nvPr/>
        </p:nvSpPr>
        <p:spPr bwMode="auto">
          <a:xfrm>
            <a:off x="2843808" y="2171239"/>
            <a:ext cx="3456383" cy="1296144"/>
          </a:xfrm>
          <a:prstGeom prst="roundRect">
            <a:avLst/>
          </a:prstGeom>
          <a:solidFill>
            <a:schemeClr val="accent1">
              <a:lumMod val="75000"/>
              <a:alpha val="7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4" name="テキスト ボックス 3">
            <a:extLst>
              <a:ext uri="{FF2B5EF4-FFF2-40B4-BE49-F238E27FC236}">
                <a16:creationId xmlns:a16="http://schemas.microsoft.com/office/drawing/2014/main" id="{AE71BEE0-A4A8-B641-9984-3B2E84051A4E}"/>
              </a:ext>
            </a:extLst>
          </p:cNvPr>
          <p:cNvSpPr txBox="1"/>
          <p:nvPr/>
        </p:nvSpPr>
        <p:spPr>
          <a:xfrm>
            <a:off x="3197043" y="2199991"/>
            <a:ext cx="2749912"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くうき</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8" name="角丸四角形 7">
            <a:extLst>
              <a:ext uri="{FF2B5EF4-FFF2-40B4-BE49-F238E27FC236}">
                <a16:creationId xmlns:a16="http://schemas.microsoft.com/office/drawing/2014/main" id="{0AB94673-B3F8-B847-9B61-727D31C1537B}"/>
              </a:ext>
            </a:extLst>
          </p:cNvPr>
          <p:cNvSpPr/>
          <p:nvPr/>
        </p:nvSpPr>
        <p:spPr bwMode="auto">
          <a:xfrm>
            <a:off x="2843808" y="3927849"/>
            <a:ext cx="3456383" cy="1296144"/>
          </a:xfrm>
          <a:prstGeom prst="roundRect">
            <a:avLst/>
          </a:prstGeom>
          <a:solidFill>
            <a:schemeClr val="bg1">
              <a:lumMod val="95000"/>
              <a:alpha val="7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8EF02D0B-235A-5943-8DD2-4DD31B509DA4}"/>
              </a:ext>
            </a:extLst>
          </p:cNvPr>
          <p:cNvSpPr txBox="1"/>
          <p:nvPr/>
        </p:nvSpPr>
        <p:spPr>
          <a:xfrm>
            <a:off x="3294782" y="3977769"/>
            <a:ext cx="2554433" cy="1323439"/>
          </a:xfrm>
          <a:prstGeom prst="rect">
            <a:avLst/>
          </a:prstGeom>
          <a:noFill/>
        </p:spPr>
        <p:txBody>
          <a:bodyPr wrap="square" rtlCol="0">
            <a:spAutoFit/>
          </a:bodyPr>
          <a:lstStyle/>
          <a:p>
            <a:pPr algn="ctr"/>
            <a:r>
              <a:rPr lang="ja-JP" altLang="en-US"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みず</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9" name="角丸四角形 8">
            <a:extLst>
              <a:ext uri="{FF2B5EF4-FFF2-40B4-BE49-F238E27FC236}">
                <a16:creationId xmlns:a16="http://schemas.microsoft.com/office/drawing/2014/main" id="{6D98B818-A0CF-9648-8A99-62A5756BC912}"/>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01E7B978-5DAF-3947-B9CC-DD9ACECB0A0C}"/>
              </a:ext>
            </a:extLst>
          </p:cNvPr>
          <p:cNvSpPr txBox="1"/>
          <p:nvPr/>
        </p:nvSpPr>
        <p:spPr>
          <a:xfrm>
            <a:off x="0" y="233392"/>
            <a:ext cx="3960440" cy="1323439"/>
          </a:xfrm>
          <a:prstGeom prst="rect">
            <a:avLst/>
          </a:prstGeom>
          <a:noFill/>
        </p:spPr>
        <p:txBody>
          <a:bodyPr wrap="square" rtlCol="0">
            <a:spAutoFit/>
          </a:bodyPr>
          <a:lstStyle/>
          <a:p>
            <a:pPr algn="ctr"/>
            <a:r>
              <a:rPr lang="ja-JP" altLang="en-US"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２にちめ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867737786"/>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277280" y="0"/>
            <a:ext cx="9698559" cy="6858000"/>
          </a:xfrm>
        </p:spPr>
      </p:pic>
      <p:sp>
        <p:nvSpPr>
          <p:cNvPr id="4" name="角丸四角形 3">
            <a:extLst>
              <a:ext uri="{FF2B5EF4-FFF2-40B4-BE49-F238E27FC236}">
                <a16:creationId xmlns:a16="http://schemas.microsoft.com/office/drawing/2014/main" id="{7B21EC5F-719A-1C4F-AF1D-2FB84081FD57}"/>
              </a:ext>
            </a:extLst>
          </p:cNvPr>
          <p:cNvSpPr/>
          <p:nvPr/>
        </p:nvSpPr>
        <p:spPr bwMode="auto">
          <a:xfrm>
            <a:off x="2843808" y="2171239"/>
            <a:ext cx="3456383" cy="1296144"/>
          </a:xfrm>
          <a:prstGeom prst="roundRect">
            <a:avLst/>
          </a:prstGeom>
          <a:solidFill>
            <a:srgbClr val="00B05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6AE0D4F3-06E6-394D-9924-8B2044856AA3}"/>
              </a:ext>
            </a:extLst>
          </p:cNvPr>
          <p:cNvSpPr txBox="1"/>
          <p:nvPr/>
        </p:nvSpPr>
        <p:spPr>
          <a:xfrm>
            <a:off x="3197043" y="2199991"/>
            <a:ext cx="2749912"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りく</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7" name="角丸四角形 6">
            <a:extLst>
              <a:ext uri="{FF2B5EF4-FFF2-40B4-BE49-F238E27FC236}">
                <a16:creationId xmlns:a16="http://schemas.microsoft.com/office/drawing/2014/main" id="{3F52E788-4E91-7340-8FD5-0ABF9E8E3AA2}"/>
              </a:ext>
            </a:extLst>
          </p:cNvPr>
          <p:cNvSpPr/>
          <p:nvPr/>
        </p:nvSpPr>
        <p:spPr bwMode="auto">
          <a:xfrm>
            <a:off x="2843808" y="3927849"/>
            <a:ext cx="3456383" cy="1296144"/>
          </a:xfrm>
          <a:prstGeom prst="roundRect">
            <a:avLst/>
          </a:prstGeom>
          <a:solidFill>
            <a:srgbClr val="0070C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テキスト ボックス 7">
            <a:extLst>
              <a:ext uri="{FF2B5EF4-FFF2-40B4-BE49-F238E27FC236}">
                <a16:creationId xmlns:a16="http://schemas.microsoft.com/office/drawing/2014/main" id="{8410DE23-7101-CB4E-B1B9-0BD0F62C4ED7}"/>
              </a:ext>
            </a:extLst>
          </p:cNvPr>
          <p:cNvSpPr txBox="1"/>
          <p:nvPr/>
        </p:nvSpPr>
        <p:spPr>
          <a:xfrm>
            <a:off x="3294782" y="3977769"/>
            <a:ext cx="2554433"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うみ</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9" name="角丸四角形 8">
            <a:extLst>
              <a:ext uri="{FF2B5EF4-FFF2-40B4-BE49-F238E27FC236}">
                <a16:creationId xmlns:a16="http://schemas.microsoft.com/office/drawing/2014/main" id="{4C96F180-35F2-4F4B-A5C3-2064F7535623}"/>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34F5B8FE-1E74-B341-9571-01EE1D933CD6}"/>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３にちめ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657960226"/>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277280" y="0"/>
            <a:ext cx="9698560" cy="6858000"/>
          </a:xfrm>
        </p:spPr>
      </p:pic>
      <p:sp>
        <p:nvSpPr>
          <p:cNvPr id="4" name="角丸四角形 3">
            <a:extLst>
              <a:ext uri="{FF2B5EF4-FFF2-40B4-BE49-F238E27FC236}">
                <a16:creationId xmlns:a16="http://schemas.microsoft.com/office/drawing/2014/main" id="{52D50DD0-F433-DD45-A807-C580BC31A15F}"/>
              </a:ext>
            </a:extLst>
          </p:cNvPr>
          <p:cNvSpPr/>
          <p:nvPr/>
        </p:nvSpPr>
        <p:spPr bwMode="auto">
          <a:xfrm>
            <a:off x="2843808" y="1854970"/>
            <a:ext cx="3456383" cy="1296144"/>
          </a:xfrm>
          <a:prstGeom prst="roundRect">
            <a:avLst/>
          </a:prstGeom>
          <a:solidFill>
            <a:srgbClr val="00B05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6F297E59-DDD5-A248-8317-F2E67E305E0F}"/>
              </a:ext>
            </a:extLst>
          </p:cNvPr>
          <p:cNvSpPr txBox="1"/>
          <p:nvPr/>
        </p:nvSpPr>
        <p:spPr>
          <a:xfrm>
            <a:off x="3197043" y="1883722"/>
            <a:ext cx="2749912"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くさ</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7" name="角丸四角形 6">
            <a:extLst>
              <a:ext uri="{FF2B5EF4-FFF2-40B4-BE49-F238E27FC236}">
                <a16:creationId xmlns:a16="http://schemas.microsoft.com/office/drawing/2014/main" id="{7D1F0881-10D8-9148-B6BC-EC294B1A8B71}"/>
              </a:ext>
            </a:extLst>
          </p:cNvPr>
          <p:cNvSpPr/>
          <p:nvPr/>
        </p:nvSpPr>
        <p:spPr bwMode="auto">
          <a:xfrm>
            <a:off x="2843808" y="3575485"/>
            <a:ext cx="3456383" cy="1296144"/>
          </a:xfrm>
          <a:prstGeom prst="roundRect">
            <a:avLst/>
          </a:prstGeom>
          <a:solidFill>
            <a:srgbClr val="92D05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テキスト ボックス 7">
            <a:extLst>
              <a:ext uri="{FF2B5EF4-FFF2-40B4-BE49-F238E27FC236}">
                <a16:creationId xmlns:a16="http://schemas.microsoft.com/office/drawing/2014/main" id="{1BA21D19-4214-4F4B-B60F-7934CCB75ACD}"/>
              </a:ext>
            </a:extLst>
          </p:cNvPr>
          <p:cNvSpPr txBox="1"/>
          <p:nvPr/>
        </p:nvSpPr>
        <p:spPr>
          <a:xfrm>
            <a:off x="3294782" y="3614821"/>
            <a:ext cx="2554433"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き</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9" name="角丸四角形 8">
            <a:extLst>
              <a:ext uri="{FF2B5EF4-FFF2-40B4-BE49-F238E27FC236}">
                <a16:creationId xmlns:a16="http://schemas.microsoft.com/office/drawing/2014/main" id="{C8387F08-B2A6-FB4F-A1EB-3C60B0E2D3BC}"/>
              </a:ext>
            </a:extLst>
          </p:cNvPr>
          <p:cNvSpPr/>
          <p:nvPr/>
        </p:nvSpPr>
        <p:spPr bwMode="auto">
          <a:xfrm>
            <a:off x="2843808" y="5296001"/>
            <a:ext cx="3456383" cy="1296144"/>
          </a:xfrm>
          <a:prstGeom prst="roundRect">
            <a:avLst/>
          </a:prstGeom>
          <a:solidFill>
            <a:srgbClr val="FF8AD8">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199A6631-5F86-A149-96C9-D94BE96ECDD3}"/>
              </a:ext>
            </a:extLst>
          </p:cNvPr>
          <p:cNvSpPr txBox="1"/>
          <p:nvPr/>
        </p:nvSpPr>
        <p:spPr>
          <a:xfrm>
            <a:off x="3294782" y="5345921"/>
            <a:ext cx="2554433"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はな</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1" name="角丸四角形 10">
            <a:extLst>
              <a:ext uri="{FF2B5EF4-FFF2-40B4-BE49-F238E27FC236}">
                <a16:creationId xmlns:a16="http://schemas.microsoft.com/office/drawing/2014/main" id="{436E5E1C-E2E9-AA49-BC3A-9849BE07290D}"/>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2" name="テキスト ボックス 11">
            <a:extLst>
              <a:ext uri="{FF2B5EF4-FFF2-40B4-BE49-F238E27FC236}">
                <a16:creationId xmlns:a16="http://schemas.microsoft.com/office/drawing/2014/main" id="{D60229FA-8EF6-9346-ABC0-96DC46AB6CA8}"/>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３にちめ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738594000"/>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310456" y="-23458"/>
            <a:ext cx="9764907" cy="6904916"/>
          </a:xfrm>
        </p:spPr>
      </p:pic>
      <p:sp>
        <p:nvSpPr>
          <p:cNvPr id="9" name="角丸四角形 8">
            <a:extLst>
              <a:ext uri="{FF2B5EF4-FFF2-40B4-BE49-F238E27FC236}">
                <a16:creationId xmlns:a16="http://schemas.microsoft.com/office/drawing/2014/main" id="{8606CB15-717E-734A-9E5D-569811C80177}"/>
              </a:ext>
            </a:extLst>
          </p:cNvPr>
          <p:cNvSpPr/>
          <p:nvPr/>
        </p:nvSpPr>
        <p:spPr bwMode="auto">
          <a:xfrm>
            <a:off x="2843808" y="1811714"/>
            <a:ext cx="3456383" cy="1296144"/>
          </a:xfrm>
          <a:prstGeom prst="roundRect">
            <a:avLst/>
          </a:prstGeom>
          <a:solidFill>
            <a:srgbClr val="FF7E79">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0" name="テキスト ボックス 9">
            <a:extLst>
              <a:ext uri="{FF2B5EF4-FFF2-40B4-BE49-F238E27FC236}">
                <a16:creationId xmlns:a16="http://schemas.microsoft.com/office/drawing/2014/main" id="{EFDB7034-B0BE-A547-B3AC-350A8C00CF3E}"/>
              </a:ext>
            </a:extLst>
          </p:cNvPr>
          <p:cNvSpPr txBox="1"/>
          <p:nvPr/>
        </p:nvSpPr>
        <p:spPr>
          <a:xfrm>
            <a:off x="2627784" y="1817529"/>
            <a:ext cx="3960440"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たいよう</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1" name="角丸四角形 10">
            <a:extLst>
              <a:ext uri="{FF2B5EF4-FFF2-40B4-BE49-F238E27FC236}">
                <a16:creationId xmlns:a16="http://schemas.microsoft.com/office/drawing/2014/main" id="{BE68B0D4-0C12-2647-9723-35F5B9A4B028}"/>
              </a:ext>
            </a:extLst>
          </p:cNvPr>
          <p:cNvSpPr/>
          <p:nvPr/>
        </p:nvSpPr>
        <p:spPr bwMode="auto">
          <a:xfrm>
            <a:off x="2843808" y="3503477"/>
            <a:ext cx="3456383" cy="1296144"/>
          </a:xfrm>
          <a:prstGeom prst="roundRect">
            <a:avLst/>
          </a:prstGeom>
          <a:solidFill>
            <a:srgbClr val="FFC00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2" name="テキスト ボックス 11">
            <a:extLst>
              <a:ext uri="{FF2B5EF4-FFF2-40B4-BE49-F238E27FC236}">
                <a16:creationId xmlns:a16="http://schemas.microsoft.com/office/drawing/2014/main" id="{BD2CD689-8608-8C4D-9822-F19458B392B5}"/>
              </a:ext>
            </a:extLst>
          </p:cNvPr>
          <p:cNvSpPr txBox="1"/>
          <p:nvPr/>
        </p:nvSpPr>
        <p:spPr>
          <a:xfrm>
            <a:off x="3294782" y="3542813"/>
            <a:ext cx="2554433"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つき</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3" name="角丸四角形 12">
            <a:extLst>
              <a:ext uri="{FF2B5EF4-FFF2-40B4-BE49-F238E27FC236}">
                <a16:creationId xmlns:a16="http://schemas.microsoft.com/office/drawing/2014/main" id="{25AE6415-26FA-534A-8539-83DC291BBD65}"/>
              </a:ext>
            </a:extLst>
          </p:cNvPr>
          <p:cNvSpPr/>
          <p:nvPr/>
        </p:nvSpPr>
        <p:spPr bwMode="auto">
          <a:xfrm>
            <a:off x="2843808" y="5223993"/>
            <a:ext cx="3456383" cy="1296144"/>
          </a:xfrm>
          <a:prstGeom prst="roundRect">
            <a:avLst/>
          </a:prstGeom>
          <a:solidFill>
            <a:srgbClr val="FFD579">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4" name="テキスト ボックス 13">
            <a:extLst>
              <a:ext uri="{FF2B5EF4-FFF2-40B4-BE49-F238E27FC236}">
                <a16:creationId xmlns:a16="http://schemas.microsoft.com/office/drawing/2014/main" id="{39471755-F4EF-A34B-882E-CD4A118BC9F3}"/>
              </a:ext>
            </a:extLst>
          </p:cNvPr>
          <p:cNvSpPr txBox="1"/>
          <p:nvPr/>
        </p:nvSpPr>
        <p:spPr>
          <a:xfrm>
            <a:off x="3294782" y="5273913"/>
            <a:ext cx="2554433"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ほし</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15" name="角丸四角形 14">
            <a:extLst>
              <a:ext uri="{FF2B5EF4-FFF2-40B4-BE49-F238E27FC236}">
                <a16:creationId xmlns:a16="http://schemas.microsoft.com/office/drawing/2014/main" id="{BD36ACE6-5615-5B45-9586-91C184C690F5}"/>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16" name="テキスト ボックス 15">
            <a:extLst>
              <a:ext uri="{FF2B5EF4-FFF2-40B4-BE49-F238E27FC236}">
                <a16:creationId xmlns:a16="http://schemas.microsoft.com/office/drawing/2014/main" id="{BE488C40-870D-3443-AD9A-F2B9135C918D}"/>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４にちめ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759076729"/>
      </p:ext>
    </p:extLst>
  </p:cSld>
  <p:clrMapOvr>
    <a:masterClrMapping/>
  </p:clrMapOvr>
  <p:transition spd="slow" advClick="0">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277280" y="0"/>
            <a:ext cx="9698559" cy="6858000"/>
          </a:xfrm>
        </p:spPr>
      </p:pic>
      <p:sp>
        <p:nvSpPr>
          <p:cNvPr id="4" name="角丸四角形 3">
            <a:extLst>
              <a:ext uri="{FF2B5EF4-FFF2-40B4-BE49-F238E27FC236}">
                <a16:creationId xmlns:a16="http://schemas.microsoft.com/office/drawing/2014/main" id="{39B506B2-2AB1-9C43-81CA-6B260338D624}"/>
              </a:ext>
            </a:extLst>
          </p:cNvPr>
          <p:cNvSpPr/>
          <p:nvPr/>
        </p:nvSpPr>
        <p:spPr bwMode="auto">
          <a:xfrm>
            <a:off x="1508750" y="3140968"/>
            <a:ext cx="6126497" cy="1296144"/>
          </a:xfrm>
          <a:prstGeom prst="roundRect">
            <a:avLst/>
          </a:prstGeom>
          <a:solidFill>
            <a:srgbClr val="0070C0">
              <a:alpha val="7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6" name="テキスト ボックス 5">
            <a:extLst>
              <a:ext uri="{FF2B5EF4-FFF2-40B4-BE49-F238E27FC236}">
                <a16:creationId xmlns:a16="http://schemas.microsoft.com/office/drawing/2014/main" id="{D0D787FA-2877-E94C-869A-2A800642677D}"/>
              </a:ext>
            </a:extLst>
          </p:cNvPr>
          <p:cNvSpPr txBox="1"/>
          <p:nvPr/>
        </p:nvSpPr>
        <p:spPr>
          <a:xfrm>
            <a:off x="1508750" y="3180304"/>
            <a:ext cx="6126497" cy="1323439"/>
          </a:xfrm>
          <a:prstGeom prst="rect">
            <a:avLst/>
          </a:prstGeom>
          <a:noFill/>
        </p:spPr>
        <p:txBody>
          <a:bodyPr wrap="square" rtlCol="0">
            <a:spAutoFit/>
          </a:bodyPr>
          <a:lstStyle/>
          <a:p>
            <a:pPr algn="ctr"/>
            <a:r>
              <a:rPr lang="ja-JP" altLang="en-US" sz="8000">
                <a:solidFill>
                  <a:schemeClr val="bg1"/>
                </a:solidFill>
                <a:latin typeface="UD デジタル 教科書体 NK-B" panose="02020700000000000000" pitchFamily="18" charset="-128"/>
                <a:ea typeface="UD デジタル 教科書体 NK-B" panose="02020700000000000000" pitchFamily="18" charset="-128"/>
              </a:rPr>
              <a:t>うみのけもの</a:t>
            </a:r>
            <a:endParaRPr lang="en-US" altLang="ja-JP" sz="80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7" name="角丸四角形 6">
            <a:extLst>
              <a:ext uri="{FF2B5EF4-FFF2-40B4-BE49-F238E27FC236}">
                <a16:creationId xmlns:a16="http://schemas.microsoft.com/office/drawing/2014/main" id="{EB5FAF0F-04F7-B842-A8C9-20E24572B02F}"/>
              </a:ext>
            </a:extLst>
          </p:cNvPr>
          <p:cNvSpPr/>
          <p:nvPr/>
        </p:nvSpPr>
        <p:spPr bwMode="auto">
          <a:xfrm>
            <a:off x="-1116632" y="203286"/>
            <a:ext cx="5328592" cy="1296144"/>
          </a:xfrm>
          <a:prstGeom prst="roundRect">
            <a:avLst/>
          </a:prstGeom>
          <a:solidFill>
            <a:schemeClr val="bg2">
              <a:lumMod val="20000"/>
              <a:lumOff val="80000"/>
              <a:alpha val="7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ＤＦＧ極太楷書体" pitchFamily="66" charset="-128"/>
            </a:endParaRPr>
          </a:p>
        </p:txBody>
      </p:sp>
      <p:sp>
        <p:nvSpPr>
          <p:cNvPr id="8" name="テキスト ボックス 7">
            <a:extLst>
              <a:ext uri="{FF2B5EF4-FFF2-40B4-BE49-F238E27FC236}">
                <a16:creationId xmlns:a16="http://schemas.microsoft.com/office/drawing/2014/main" id="{0DB1C47D-A94E-C940-8923-33236D9DA846}"/>
              </a:ext>
            </a:extLst>
          </p:cNvPr>
          <p:cNvSpPr txBox="1"/>
          <p:nvPr/>
        </p:nvSpPr>
        <p:spPr>
          <a:xfrm>
            <a:off x="0" y="233392"/>
            <a:ext cx="3960440" cy="1323439"/>
          </a:xfrm>
          <a:prstGeom prst="rect">
            <a:avLst/>
          </a:prstGeom>
          <a:noFill/>
        </p:spPr>
        <p:txBody>
          <a:bodyPr wrap="square" rtlCol="0">
            <a:spAutoFit/>
          </a:bodyPr>
          <a:lstStyle/>
          <a:p>
            <a:pPr algn="ctr"/>
            <a:r>
              <a:rPr lang="ja-JP" altLang="en-US" sz="800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５にちめ</a:t>
            </a:r>
            <a:endParaRPr lang="en-US" altLang="ja-JP" sz="8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151535234"/>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7409</TotalTime>
  <Words>943</Words>
  <PresentationFormat>画面に合わせる (4:3)</PresentationFormat>
  <Paragraphs>151</Paragraphs>
  <Slides>13</Slides>
  <Notes>13</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13</vt:i4>
      </vt:variant>
    </vt:vector>
  </HeadingPairs>
  <TitlesOfParts>
    <vt:vector size="17" baseType="lpstr">
      <vt:lpstr>UD デジタル 教科書体 NK-B</vt:lpstr>
      <vt:lpstr>Arial</vt:lpstr>
      <vt:lpstr>Calibri</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2022-05-12T11:51:15Z</dcterms:modified>
</cp:coreProperties>
</file>