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9.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67" r:id="rId2"/>
    <p:sldId id="302" r:id="rId3"/>
    <p:sldId id="268" r:id="rId4"/>
    <p:sldId id="274" r:id="rId5"/>
    <p:sldId id="275" r:id="rId6"/>
    <p:sldId id="276" r:id="rId7"/>
    <p:sldId id="278" r:id="rId8"/>
    <p:sldId id="271" r:id="rId9"/>
    <p:sldId id="279" r:id="rId10"/>
    <p:sldId id="280" r:id="rId11"/>
    <p:sldId id="281" r:id="rId12"/>
    <p:sldId id="270" r:id="rId13"/>
    <p:sldId id="273" r:id="rId14"/>
    <p:sldId id="265" r:id="rId15"/>
    <p:sldId id="266" r:id="rId16"/>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2543" autoAdjust="0"/>
  </p:normalViewPr>
  <p:slideViewPr>
    <p:cSldViewPr snapToGrid="0">
      <p:cViewPr varScale="1">
        <p:scale>
          <a:sx n="58" d="100"/>
          <a:sy n="58" d="100"/>
        </p:scale>
        <p:origin x="1546"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BB0B3E-843C-4F4D-9A14-95DD33A21C91}" type="datetimeFigureOut">
              <a:rPr kumimoji="1" lang="ja-JP" altLang="en-US" smtClean="0"/>
              <a:t>2022/6/27</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2732697-86C6-4937-8B34-F1DA4D2910C1}" type="slidenum">
              <a:rPr kumimoji="1" lang="ja-JP" altLang="en-US" smtClean="0"/>
              <a:t>‹#›</a:t>
            </a:fld>
            <a:endParaRPr kumimoji="1" lang="ja-JP" altLang="en-US"/>
          </a:p>
        </p:txBody>
      </p:sp>
    </p:spTree>
    <p:extLst>
      <p:ext uri="{BB962C8B-B14F-4D97-AF65-F5344CB8AC3E}">
        <p14:creationId xmlns:p14="http://schemas.microsoft.com/office/powerpoint/2010/main" val="212609391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indent="133350"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今週も霊界についてのお話です。今週は「ご先祖さまと私たち」というタイトルでお話ししたいと思います。</a:t>
            </a:r>
          </a:p>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前回、「霊界」という世界について学びましたね。今回は、もうすでに霊界にいっている方々についてのお話しです。</a:t>
            </a:r>
          </a:p>
          <a:p>
            <a:pPr indent="133350" algn="just"/>
            <a:r>
              <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 </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F2732697-86C6-4937-8B34-F1DA4D2910C1}" type="slidenum">
              <a:rPr kumimoji="1" lang="ja-JP" altLang="en-US" smtClean="0"/>
              <a:t>1</a:t>
            </a:fld>
            <a:endParaRPr kumimoji="1" lang="ja-JP" altLang="en-US"/>
          </a:p>
        </p:txBody>
      </p:sp>
    </p:spTree>
    <p:extLst>
      <p:ext uri="{BB962C8B-B14F-4D97-AF65-F5344CB8AC3E}">
        <p14:creationId xmlns:p14="http://schemas.microsoft.com/office/powerpoint/2010/main" val="28648738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二つ目の、当たり前の生活に感謝するということは、今、私たちが普段できていること、住む場所があり、食べるものがあり、空気を吸うこともできています。このような当たり前に身の回りにあること、当たり前の環境に感謝するということです。</a:t>
            </a:r>
          </a:p>
          <a:p>
            <a:endParaRPr kumimoji="1" lang="ja-JP" altLang="en-US" dirty="0"/>
          </a:p>
        </p:txBody>
      </p:sp>
      <p:sp>
        <p:nvSpPr>
          <p:cNvPr id="4" name="スライド番号プレースホルダー 3"/>
          <p:cNvSpPr>
            <a:spLocks noGrp="1"/>
          </p:cNvSpPr>
          <p:nvPr>
            <p:ph type="sldNum" sz="quarter" idx="5"/>
          </p:nvPr>
        </p:nvSpPr>
        <p:spPr/>
        <p:txBody>
          <a:bodyPr/>
          <a:lstStyle/>
          <a:p>
            <a:fld id="{4ECDBA45-5716-4E18-801B-F1F97042A14E}" type="slidenum">
              <a:rPr kumimoji="1" lang="ja-JP" altLang="en-US" smtClean="0"/>
              <a:t>10</a:t>
            </a:fld>
            <a:endParaRPr kumimoji="1" lang="ja-JP" altLang="en-US"/>
          </a:p>
        </p:txBody>
      </p:sp>
    </p:spTree>
    <p:extLst>
      <p:ext uri="{BB962C8B-B14F-4D97-AF65-F5344CB8AC3E}">
        <p14:creationId xmlns:p14="http://schemas.microsoft.com/office/powerpoint/2010/main" val="22569379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そして、感謝のレベル三つ目が、「不幸に感謝する」です。つらい環境に置かれても、「この不幸のおかげで不幸な人の気持ちを知ることができた、ありがとう」と言ったら、サタンもびっくりしてしまうでしょう。</a:t>
            </a:r>
          </a:p>
          <a:p>
            <a:pPr indent="133350" algn="just"/>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不幸に感謝することは簡単ではありません。真の父母様は、いつも「恩讐を愛しなさい」と語られています。自分をいじめて不幸にしてきたり、傷つけてくる人を愛し、その人の為に祈りなさいと教えて下さっています。これが、真の愛です。</a:t>
            </a:r>
          </a:p>
          <a:p>
            <a:pPr algn="just"/>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　この、真の愛をもって生きる事が、良い先祖の協助を沢山うけ、悪い先祖による不幸を受け止める秘訣です。</a:t>
            </a:r>
          </a:p>
          <a:p>
            <a:endParaRPr kumimoji="1" lang="ja-JP" altLang="en-US" dirty="0"/>
          </a:p>
        </p:txBody>
      </p:sp>
      <p:sp>
        <p:nvSpPr>
          <p:cNvPr id="4" name="スライド番号プレースホルダー 3"/>
          <p:cNvSpPr>
            <a:spLocks noGrp="1"/>
          </p:cNvSpPr>
          <p:nvPr>
            <p:ph type="sldNum" sz="quarter" idx="5"/>
          </p:nvPr>
        </p:nvSpPr>
        <p:spPr/>
        <p:txBody>
          <a:bodyPr/>
          <a:lstStyle/>
          <a:p>
            <a:fld id="{4ECDBA45-5716-4E18-801B-F1F97042A14E}" type="slidenum">
              <a:rPr kumimoji="1" lang="ja-JP" altLang="en-US" smtClean="0"/>
              <a:t>11</a:t>
            </a:fld>
            <a:endParaRPr kumimoji="1" lang="ja-JP" altLang="en-US"/>
          </a:p>
        </p:txBody>
      </p:sp>
    </p:spTree>
    <p:extLst>
      <p:ext uri="{BB962C8B-B14F-4D97-AF65-F5344CB8AC3E}">
        <p14:creationId xmlns:p14="http://schemas.microsoft.com/office/powerpoint/2010/main" val="38270069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indent="133350" algn="just"/>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ここで、皆さんに、真のお父様のみ言を紹介します。</a:t>
            </a:r>
          </a:p>
          <a:p>
            <a:pPr indent="133350" algn="just"/>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『皆さんは、いつも「三代を代表した私だ」と考えなさいというのです。それゆえ霊界が自分の肩にかかっているのです。皆さんの先祖が、皆さん自身にかかっているというのです。</a:t>
            </a:r>
            <a:r>
              <a:rPr lang="en-US"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a:t>
            </a:r>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中略</a:t>
            </a:r>
            <a:r>
              <a:rPr lang="en-US"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a:t>
            </a:r>
            <a:endParaRPr lang="ja-JP" altLang="en-US" dirty="0"/>
          </a:p>
        </p:txBody>
      </p:sp>
      <p:sp>
        <p:nvSpPr>
          <p:cNvPr id="4" name="スライド番号プレースホルダー 3"/>
          <p:cNvSpPr>
            <a:spLocks noGrp="1"/>
          </p:cNvSpPr>
          <p:nvPr>
            <p:ph type="sldNum" sz="quarter" idx="5"/>
          </p:nvPr>
        </p:nvSpPr>
        <p:spPr/>
        <p:txBody>
          <a:bodyPr/>
          <a:lstStyle/>
          <a:p>
            <a:fld id="{4ECDBA45-5716-4E18-801B-F1F97042A14E}" type="slidenum">
              <a:rPr kumimoji="1" lang="ja-JP" altLang="en-US" smtClean="0"/>
              <a:t>12</a:t>
            </a:fld>
            <a:endParaRPr kumimoji="1" lang="ja-JP" altLang="en-US"/>
          </a:p>
        </p:txBody>
      </p:sp>
    </p:spTree>
    <p:extLst>
      <p:ext uri="{BB962C8B-B14F-4D97-AF65-F5344CB8AC3E}">
        <p14:creationId xmlns:p14="http://schemas.microsoft.com/office/powerpoint/2010/main" val="42914248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indent="133350" algn="just"/>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ですから、霊界が自分の肩にかかり、親戚が自分の肩にかかり親戚だけでなく国が自分の肩にかかり、これから来る後孫の前に正しい伝統を立てておかなければならないのも、自分の肩にかかっています。</a:t>
            </a:r>
            <a:r>
              <a:rPr lang="en-US"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a:t>
            </a:r>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真の御父母様み言集地上生活と霊界</a:t>
            </a:r>
            <a:r>
              <a:rPr lang="en-US"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P533</a:t>
            </a:r>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a:t>
            </a:r>
            <a:r>
              <a:rPr lang="en-US"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p534)</a:t>
            </a:r>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a:t>
            </a:r>
          </a:p>
          <a:p>
            <a:pPr indent="133350" algn="just"/>
            <a:r>
              <a:rPr lang="en-US"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 </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4ECDBA45-5716-4E18-801B-F1F97042A14E}" type="slidenum">
              <a:rPr kumimoji="1" lang="ja-JP" altLang="en-US" smtClean="0"/>
              <a:t>13</a:t>
            </a:fld>
            <a:endParaRPr kumimoji="1" lang="ja-JP" altLang="en-US"/>
          </a:p>
        </p:txBody>
      </p:sp>
    </p:spTree>
    <p:extLst>
      <p:ext uri="{BB962C8B-B14F-4D97-AF65-F5344CB8AC3E}">
        <p14:creationId xmlns:p14="http://schemas.microsoft.com/office/powerpoint/2010/main" val="42865668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indent="133350"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つまり、自分の先祖が悪い先祖だったとして、その事実は変えることができません。地上での出来事を受け止める方法もそうですが、私たち自身が「悪い先祖」にならないことがとても大切です。</a:t>
            </a:r>
          </a:p>
          <a:p>
            <a:pPr indent="133350"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皆さんは、これから生まれてくる、自分の子供たちや孫たちが良い先祖の協力を得るためには、私たちがこの地上で真の愛で善い生活をしなくてはならないということです。</a:t>
            </a:r>
          </a:p>
          <a:p>
            <a:endParaRPr kumimoji="1" lang="ja-JP" altLang="en-US" dirty="0"/>
          </a:p>
        </p:txBody>
      </p:sp>
      <p:sp>
        <p:nvSpPr>
          <p:cNvPr id="4" name="スライド番号プレースホルダー 3"/>
          <p:cNvSpPr>
            <a:spLocks noGrp="1"/>
          </p:cNvSpPr>
          <p:nvPr>
            <p:ph type="sldNum" sz="quarter" idx="5"/>
          </p:nvPr>
        </p:nvSpPr>
        <p:spPr/>
        <p:txBody>
          <a:bodyPr/>
          <a:lstStyle/>
          <a:p>
            <a:fld id="{F2732697-86C6-4937-8B34-F1DA4D2910C1}" type="slidenum">
              <a:rPr kumimoji="1" lang="ja-JP" altLang="en-US" smtClean="0"/>
              <a:t>14</a:t>
            </a:fld>
            <a:endParaRPr kumimoji="1" lang="ja-JP" altLang="en-US"/>
          </a:p>
        </p:txBody>
      </p:sp>
    </p:spTree>
    <p:extLst>
      <p:ext uri="{BB962C8B-B14F-4D97-AF65-F5344CB8AC3E}">
        <p14:creationId xmlns:p14="http://schemas.microsoft.com/office/powerpoint/2010/main" val="27530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今回は、「霊界②ご先祖さまと私たち」と題して、私たちと先祖との関係、私たち自身が良い先祖になるためには、感謝の生活をすることが大切だということを学びました。</a:t>
            </a:r>
          </a:p>
          <a:p>
            <a:pPr algn="just"/>
            <a:r>
              <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 </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indent="133350"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私たちは、知らず知らずの内に、生活の中で先祖や霊界の影響を多く受けています。だからこそ、辛く苦しいこともありますが、その時には、もし私が天国に住む人だったら、どのように受け止め、どのように考え、どのように行動するのか、天の父母様と一つになりながら考えて、感謝の気持ちで乗り越えていきましょう。</a:t>
            </a:r>
          </a:p>
          <a:p>
            <a:pPr algn="just"/>
            <a:r>
              <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 </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F2732697-86C6-4937-8B34-F1DA4D2910C1}" type="slidenum">
              <a:rPr kumimoji="1" lang="ja-JP" altLang="en-US" smtClean="0"/>
              <a:t>15</a:t>
            </a:fld>
            <a:endParaRPr kumimoji="1" lang="ja-JP" altLang="en-US"/>
          </a:p>
        </p:txBody>
      </p:sp>
    </p:spTree>
    <p:extLst>
      <p:ext uri="{BB962C8B-B14F-4D97-AF65-F5344CB8AC3E}">
        <p14:creationId xmlns:p14="http://schemas.microsoft.com/office/powerpoint/2010/main" val="27661203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27.06.2022</a:t>
            </a:fld>
            <a:endParaRPr lang="cs-CZ"/>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indent="133350" algn="just"/>
            <a:r>
              <a:rPr lang="en-US" altLang="ja-JP" sz="1200" kern="100" dirty="0">
                <a:latin typeface="游明朝" panose="02020400000000000000" pitchFamily="18" charset="-128"/>
                <a:ea typeface="游明朝" panose="02020400000000000000" pitchFamily="18" charset="-128"/>
                <a:cs typeface="Times New Roman" panose="02020603050405020304" pitchFamily="18" charset="0"/>
              </a:rPr>
              <a:t> </a:t>
            </a:r>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私たちには、「先祖」という存在がいます。皆さんは「先祖」という言葉は聞いたことあるでしょうか？自分の家系の中で、私たちよりも先に生きて、先に亡くなった血のつながりのある方々のことを言います。つまり、おじいちゃんのおじいちゃん、そのまたおじいちゃん、と、私たちはだれしも先祖がたくさんいます。</a:t>
            </a:r>
          </a:p>
          <a:p>
            <a:pPr algn="just"/>
            <a:r>
              <a:rPr lang="en-US"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 </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lvl="0"/>
            <a:endParaRPr lang="en-US" altLang="ja-JP"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2</a:t>
            </a:fld>
            <a:endParaRPr lang="cs-CZ"/>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私たちの先祖の中にも、生きている時に感謝の心で善いことを沢山して亡くなった方と、悪いことをして亡くなった方がいます。ということは、先に霊界に行きながら、天国で生活をしている先祖もいれば、地獄で苦しい生活をしている先祖もいるのです。</a:t>
            </a:r>
          </a:p>
          <a:p>
            <a:pPr marL="0" marR="0" lvl="0" indent="0" algn="just" defTabSz="914400" rtl="0" eaLnBrk="1" fontAlgn="auto" latinLnBrk="0" hangingPunct="1">
              <a:lnSpc>
                <a:spcPct val="100000"/>
              </a:lnSpc>
              <a:spcBef>
                <a:spcPts val="0"/>
              </a:spcBef>
              <a:spcAft>
                <a:spcPts val="0"/>
              </a:spcAft>
              <a:buClrTx/>
              <a:buSzTx/>
              <a:buFontTx/>
              <a:buNone/>
              <a:tabLst/>
              <a:defRPr/>
            </a:pPr>
            <a:r>
              <a:rPr lang="en-US" altLang="ja-JP" kern="100" dirty="0">
                <a:latin typeface="游明朝" panose="02020400000000000000" pitchFamily="18" charset="-128"/>
                <a:ea typeface="游明朝" panose="02020400000000000000" pitchFamily="18" charset="-128"/>
                <a:cs typeface="Times New Roman" panose="02020603050405020304" pitchFamily="18" charset="0"/>
              </a:rPr>
              <a:t> </a:t>
            </a:r>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先祖の方々は、霊界から私たち子孫の行動を見ています。</a:t>
            </a:r>
          </a:p>
          <a:p>
            <a:pPr algn="just"/>
            <a:endParaRPr kumimoji="1" lang="ja-JP" altLang="en-US" dirty="0"/>
          </a:p>
        </p:txBody>
      </p:sp>
      <p:sp>
        <p:nvSpPr>
          <p:cNvPr id="4" name="スライド番号プレースホルダー 3"/>
          <p:cNvSpPr>
            <a:spLocks noGrp="1"/>
          </p:cNvSpPr>
          <p:nvPr>
            <p:ph type="sldNum" sz="quarter" idx="5"/>
          </p:nvPr>
        </p:nvSpPr>
        <p:spPr/>
        <p:txBody>
          <a:bodyPr/>
          <a:lstStyle/>
          <a:p>
            <a:fld id="{4ECDBA45-5716-4E18-801B-F1F97042A14E}" type="slidenum">
              <a:rPr kumimoji="1" lang="ja-JP" altLang="en-US" smtClean="0"/>
              <a:t>3</a:t>
            </a:fld>
            <a:endParaRPr kumimoji="1" lang="ja-JP" altLang="en-US"/>
          </a:p>
        </p:txBody>
      </p:sp>
    </p:spTree>
    <p:extLst>
      <p:ext uri="{BB962C8B-B14F-4D97-AF65-F5344CB8AC3E}">
        <p14:creationId xmlns:p14="http://schemas.microsoft.com/office/powerpoint/2010/main" val="3829458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indent="133350" algn="just"/>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なぜかというと、良い先祖は、今生きている私たちをいつも助けたいと思っています。良い先祖から助けがあると、生活が豊かになり、大きな事故や病気になりにくく、善いことをひらめくようになります。</a:t>
            </a:r>
          </a:p>
          <a:p>
            <a:pPr algn="just"/>
            <a:endParaRPr kumimoji="1" lang="ja-JP" altLang="en-US" dirty="0"/>
          </a:p>
        </p:txBody>
      </p:sp>
      <p:sp>
        <p:nvSpPr>
          <p:cNvPr id="4" name="スライド番号プレースホルダー 3"/>
          <p:cNvSpPr>
            <a:spLocks noGrp="1"/>
          </p:cNvSpPr>
          <p:nvPr>
            <p:ph type="sldNum" sz="quarter" idx="5"/>
          </p:nvPr>
        </p:nvSpPr>
        <p:spPr/>
        <p:txBody>
          <a:bodyPr/>
          <a:lstStyle/>
          <a:p>
            <a:fld id="{4ECDBA45-5716-4E18-801B-F1F97042A14E}" type="slidenum">
              <a:rPr kumimoji="1" lang="ja-JP" altLang="en-US" smtClean="0"/>
              <a:t>4</a:t>
            </a:fld>
            <a:endParaRPr kumimoji="1" lang="ja-JP" altLang="en-US"/>
          </a:p>
        </p:txBody>
      </p:sp>
    </p:spTree>
    <p:extLst>
      <p:ext uri="{BB962C8B-B14F-4D97-AF65-F5344CB8AC3E}">
        <p14:creationId xmlns:p14="http://schemas.microsoft.com/office/powerpoint/2010/main" val="39327119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反対に、悪い先祖は、地獄の苦しみから抜け出したくて、生きている私たちに頼ります。そうすると、私たちの生活の中で、病気や事故、災難、家族が仲良くできないなど、色々な問題が起きるようになります。一生懸命生きているのに、つらいこと、悲しいことばかり起きるのは、先祖たちの救われたいという叫びが表れていると言えるのかもしれません。</a:t>
            </a:r>
          </a:p>
          <a:p>
            <a:endParaRPr kumimoji="1" lang="ja-JP" altLang="en-US" dirty="0"/>
          </a:p>
        </p:txBody>
      </p:sp>
      <p:sp>
        <p:nvSpPr>
          <p:cNvPr id="4" name="スライド番号プレースホルダー 3"/>
          <p:cNvSpPr>
            <a:spLocks noGrp="1"/>
          </p:cNvSpPr>
          <p:nvPr>
            <p:ph type="sldNum" sz="quarter" idx="5"/>
          </p:nvPr>
        </p:nvSpPr>
        <p:spPr/>
        <p:txBody>
          <a:bodyPr/>
          <a:lstStyle/>
          <a:p>
            <a:fld id="{4ECDBA45-5716-4E18-801B-F1F97042A14E}" type="slidenum">
              <a:rPr kumimoji="1" lang="ja-JP" altLang="en-US" smtClean="0"/>
              <a:t>5</a:t>
            </a:fld>
            <a:endParaRPr kumimoji="1" lang="ja-JP" altLang="en-US"/>
          </a:p>
        </p:txBody>
      </p:sp>
    </p:spTree>
    <p:extLst>
      <p:ext uri="{BB962C8B-B14F-4D97-AF65-F5344CB8AC3E}">
        <p14:creationId xmlns:p14="http://schemas.microsoft.com/office/powerpoint/2010/main" val="17991136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indent="133350" algn="just"/>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そのような先祖を私たちはどのように救っていくことができるでしょうか？ </a:t>
            </a:r>
          </a:p>
          <a:p>
            <a:pPr indent="133350" algn="just"/>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もし、先祖が悪いことをしてしまったことで、私たちの人生に不幸が起こってしまった場合、私たちはその不幸を感謝して受け止めるということがポイントです。地上に生きている私たちが先祖のかわりに、感謝の生活をし、人の為に生き、善い行いを積み重ねていくことが大切なのです。</a:t>
            </a:r>
          </a:p>
          <a:p>
            <a:endParaRPr kumimoji="1" lang="ja-JP" altLang="en-US" dirty="0"/>
          </a:p>
        </p:txBody>
      </p:sp>
      <p:sp>
        <p:nvSpPr>
          <p:cNvPr id="4" name="スライド番号プレースホルダー 3"/>
          <p:cNvSpPr>
            <a:spLocks noGrp="1"/>
          </p:cNvSpPr>
          <p:nvPr>
            <p:ph type="sldNum" sz="quarter" idx="5"/>
          </p:nvPr>
        </p:nvSpPr>
        <p:spPr/>
        <p:txBody>
          <a:bodyPr/>
          <a:lstStyle/>
          <a:p>
            <a:fld id="{4ECDBA45-5716-4E18-801B-F1F97042A14E}" type="slidenum">
              <a:rPr kumimoji="1" lang="ja-JP" altLang="en-US" smtClean="0"/>
              <a:t>6</a:t>
            </a:fld>
            <a:endParaRPr kumimoji="1" lang="ja-JP" altLang="en-US"/>
          </a:p>
        </p:txBody>
      </p:sp>
    </p:spTree>
    <p:extLst>
      <p:ext uri="{BB962C8B-B14F-4D97-AF65-F5344CB8AC3E}">
        <p14:creationId xmlns:p14="http://schemas.microsoft.com/office/powerpoint/2010/main" val="3159816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indent="133350" algn="just"/>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また、善い先祖に協力してもらえるようになるにも、私たち自身が、善い先祖の心に似る必要があります。そして同じように、感謝の心で生活することが大切になります。</a:t>
            </a:r>
          </a:p>
          <a:p>
            <a:pPr algn="just"/>
            <a:r>
              <a:rPr lang="en-US"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 </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4ECDBA45-5716-4E18-801B-F1F97042A14E}" type="slidenum">
              <a:rPr kumimoji="1" lang="ja-JP" altLang="en-US" smtClean="0"/>
              <a:t>7</a:t>
            </a:fld>
            <a:endParaRPr kumimoji="1" lang="ja-JP" altLang="en-US"/>
          </a:p>
        </p:txBody>
      </p:sp>
    </p:spTree>
    <p:extLst>
      <p:ext uri="{BB962C8B-B14F-4D97-AF65-F5344CB8AC3E}">
        <p14:creationId xmlns:p14="http://schemas.microsoft.com/office/powerpoint/2010/main" val="32629943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一言で「感謝」といいましたが、この感謝にも</a:t>
            </a:r>
            <a:r>
              <a:rPr lang="en-US"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3</a:t>
            </a:r>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つのレベルがあります。一つは、小さな良いことに感謝すること。二つ目は、当たり前のことに感謝すること。三つめは、不幸に感謝することです。</a:t>
            </a:r>
          </a:p>
          <a:p>
            <a:endParaRPr kumimoji="1" lang="ja-JP" altLang="en-US" dirty="0"/>
          </a:p>
        </p:txBody>
      </p:sp>
      <p:sp>
        <p:nvSpPr>
          <p:cNvPr id="4" name="スライド番号プレースホルダー 3"/>
          <p:cNvSpPr>
            <a:spLocks noGrp="1"/>
          </p:cNvSpPr>
          <p:nvPr>
            <p:ph type="sldNum" sz="quarter" idx="5"/>
          </p:nvPr>
        </p:nvSpPr>
        <p:spPr/>
        <p:txBody>
          <a:bodyPr/>
          <a:lstStyle/>
          <a:p>
            <a:fld id="{4ECDBA45-5716-4E18-801B-F1F97042A14E}" type="slidenum">
              <a:rPr kumimoji="1" lang="ja-JP" altLang="en-US" smtClean="0"/>
              <a:t>8</a:t>
            </a:fld>
            <a:endParaRPr kumimoji="1" lang="ja-JP" altLang="en-US"/>
          </a:p>
        </p:txBody>
      </p:sp>
    </p:spTree>
    <p:extLst>
      <p:ext uri="{BB962C8B-B14F-4D97-AF65-F5344CB8AC3E}">
        <p14:creationId xmlns:p14="http://schemas.microsoft.com/office/powerpoint/2010/main" val="16283887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82797">
              <a:defRPr/>
            </a:pPr>
            <a:r>
              <a:rPr lang="ja-JP" altLang="ja-JP" kern="100" dirty="0">
                <a:latin typeface="游明朝" panose="02020400000000000000" pitchFamily="18" charset="-128"/>
                <a:ea typeface="游明朝" panose="02020400000000000000" pitchFamily="18" charset="-128"/>
                <a:cs typeface="Times New Roman" panose="02020603050405020304" pitchFamily="18" charset="0"/>
              </a:rPr>
              <a:t>一つ目の小さなことに感謝というのは、例えば皆さんが学校で、友達からやさしい言葉をかけてもらったり、先生からほめてもらったり、誰かに親切にしてもらったときに、感謝するということです。</a:t>
            </a:r>
            <a:endParaRPr kumimoji="1" lang="ja-JP" altLang="en-US" dirty="0"/>
          </a:p>
        </p:txBody>
      </p:sp>
      <p:sp>
        <p:nvSpPr>
          <p:cNvPr id="4" name="スライド番号プレースホルダー 3"/>
          <p:cNvSpPr>
            <a:spLocks noGrp="1"/>
          </p:cNvSpPr>
          <p:nvPr>
            <p:ph type="sldNum" sz="quarter" idx="5"/>
          </p:nvPr>
        </p:nvSpPr>
        <p:spPr/>
        <p:txBody>
          <a:bodyPr/>
          <a:lstStyle/>
          <a:p>
            <a:fld id="{4ECDBA45-5716-4E18-801B-F1F97042A14E}" type="slidenum">
              <a:rPr kumimoji="1" lang="ja-JP" altLang="en-US" smtClean="0"/>
              <a:t>9</a:t>
            </a:fld>
            <a:endParaRPr kumimoji="1" lang="ja-JP" altLang="en-US"/>
          </a:p>
        </p:txBody>
      </p:sp>
    </p:spTree>
    <p:extLst>
      <p:ext uri="{BB962C8B-B14F-4D97-AF65-F5344CB8AC3E}">
        <p14:creationId xmlns:p14="http://schemas.microsoft.com/office/powerpoint/2010/main" val="27853395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4F7E742-21FB-DF81-9947-7207C4609514}"/>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C51E8B7A-BE7B-4E02-5A6E-CE239BC59F7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3E5D447E-D028-4274-2E63-256F2069D0DB}"/>
              </a:ext>
            </a:extLst>
          </p:cNvPr>
          <p:cNvSpPr>
            <a:spLocks noGrp="1"/>
          </p:cNvSpPr>
          <p:nvPr>
            <p:ph type="dt" sz="half" idx="10"/>
          </p:nvPr>
        </p:nvSpPr>
        <p:spPr/>
        <p:txBody>
          <a:bodyPr/>
          <a:lstStyle/>
          <a:p>
            <a:fld id="{72113949-528D-47C4-9221-D603DC46050B}" type="datetimeFigureOut">
              <a:rPr kumimoji="1" lang="ja-JP" altLang="en-US" smtClean="0"/>
              <a:t>2022/6/27</a:t>
            </a:fld>
            <a:endParaRPr kumimoji="1" lang="ja-JP" altLang="en-US"/>
          </a:p>
        </p:txBody>
      </p:sp>
      <p:sp>
        <p:nvSpPr>
          <p:cNvPr id="5" name="フッター プレースホルダー 4">
            <a:extLst>
              <a:ext uri="{FF2B5EF4-FFF2-40B4-BE49-F238E27FC236}">
                <a16:creationId xmlns:a16="http://schemas.microsoft.com/office/drawing/2014/main" id="{60257BCD-CAED-659A-48CA-C4FD13CC8AA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2A8223F-84DE-0E01-7F5C-1B5C6AC4FD41}"/>
              </a:ext>
            </a:extLst>
          </p:cNvPr>
          <p:cNvSpPr>
            <a:spLocks noGrp="1"/>
          </p:cNvSpPr>
          <p:nvPr>
            <p:ph type="sldNum" sz="quarter" idx="12"/>
          </p:nvPr>
        </p:nvSpPr>
        <p:spPr/>
        <p:txBody>
          <a:bodyPr/>
          <a:lstStyle/>
          <a:p>
            <a:fld id="{C8DAEB63-2C67-4EF4-B960-F8085CCB51D7}" type="slidenum">
              <a:rPr kumimoji="1" lang="ja-JP" altLang="en-US" smtClean="0"/>
              <a:t>‹#›</a:t>
            </a:fld>
            <a:endParaRPr kumimoji="1" lang="ja-JP" altLang="en-US"/>
          </a:p>
        </p:txBody>
      </p:sp>
    </p:spTree>
    <p:extLst>
      <p:ext uri="{BB962C8B-B14F-4D97-AF65-F5344CB8AC3E}">
        <p14:creationId xmlns:p14="http://schemas.microsoft.com/office/powerpoint/2010/main" val="27704482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5581766-09A4-95B1-F772-147EE89D9070}"/>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5778F509-D53F-054E-DA09-50A78B118A8A}"/>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5785EF2-AC1A-241B-D3D5-47343C63B58D}"/>
              </a:ext>
            </a:extLst>
          </p:cNvPr>
          <p:cNvSpPr>
            <a:spLocks noGrp="1"/>
          </p:cNvSpPr>
          <p:nvPr>
            <p:ph type="dt" sz="half" idx="10"/>
          </p:nvPr>
        </p:nvSpPr>
        <p:spPr/>
        <p:txBody>
          <a:bodyPr/>
          <a:lstStyle/>
          <a:p>
            <a:fld id="{72113949-528D-47C4-9221-D603DC46050B}" type="datetimeFigureOut">
              <a:rPr kumimoji="1" lang="ja-JP" altLang="en-US" smtClean="0"/>
              <a:t>2022/6/27</a:t>
            </a:fld>
            <a:endParaRPr kumimoji="1" lang="ja-JP" altLang="en-US"/>
          </a:p>
        </p:txBody>
      </p:sp>
      <p:sp>
        <p:nvSpPr>
          <p:cNvPr id="5" name="フッター プレースホルダー 4">
            <a:extLst>
              <a:ext uri="{FF2B5EF4-FFF2-40B4-BE49-F238E27FC236}">
                <a16:creationId xmlns:a16="http://schemas.microsoft.com/office/drawing/2014/main" id="{34A4A020-9FB2-2650-3EE1-7EEFBF18B2D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EBBDA01-8B83-33A5-7D77-851CD36D5FFB}"/>
              </a:ext>
            </a:extLst>
          </p:cNvPr>
          <p:cNvSpPr>
            <a:spLocks noGrp="1"/>
          </p:cNvSpPr>
          <p:nvPr>
            <p:ph type="sldNum" sz="quarter" idx="12"/>
          </p:nvPr>
        </p:nvSpPr>
        <p:spPr/>
        <p:txBody>
          <a:bodyPr/>
          <a:lstStyle/>
          <a:p>
            <a:fld id="{C8DAEB63-2C67-4EF4-B960-F8085CCB51D7}" type="slidenum">
              <a:rPr kumimoji="1" lang="ja-JP" altLang="en-US" smtClean="0"/>
              <a:t>‹#›</a:t>
            </a:fld>
            <a:endParaRPr kumimoji="1" lang="ja-JP" altLang="en-US"/>
          </a:p>
        </p:txBody>
      </p:sp>
    </p:spTree>
    <p:extLst>
      <p:ext uri="{BB962C8B-B14F-4D97-AF65-F5344CB8AC3E}">
        <p14:creationId xmlns:p14="http://schemas.microsoft.com/office/powerpoint/2010/main" val="5367891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F1C7D621-79DE-55A8-4447-B7B30BA16183}"/>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AB9BFF6-FFB4-EF97-9491-EB7A9905B80F}"/>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50FBD9D-A3B1-30ED-1191-002C7945E285}"/>
              </a:ext>
            </a:extLst>
          </p:cNvPr>
          <p:cNvSpPr>
            <a:spLocks noGrp="1"/>
          </p:cNvSpPr>
          <p:nvPr>
            <p:ph type="dt" sz="half" idx="10"/>
          </p:nvPr>
        </p:nvSpPr>
        <p:spPr/>
        <p:txBody>
          <a:bodyPr/>
          <a:lstStyle/>
          <a:p>
            <a:fld id="{72113949-528D-47C4-9221-D603DC46050B}" type="datetimeFigureOut">
              <a:rPr kumimoji="1" lang="ja-JP" altLang="en-US" smtClean="0"/>
              <a:t>2022/6/27</a:t>
            </a:fld>
            <a:endParaRPr kumimoji="1" lang="ja-JP" altLang="en-US"/>
          </a:p>
        </p:txBody>
      </p:sp>
      <p:sp>
        <p:nvSpPr>
          <p:cNvPr id="5" name="フッター プレースホルダー 4">
            <a:extLst>
              <a:ext uri="{FF2B5EF4-FFF2-40B4-BE49-F238E27FC236}">
                <a16:creationId xmlns:a16="http://schemas.microsoft.com/office/drawing/2014/main" id="{0D2DF401-D857-1D72-B324-3BFFF127A80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EAD3832-40D6-9251-C3CB-ACC9D4874E82}"/>
              </a:ext>
            </a:extLst>
          </p:cNvPr>
          <p:cNvSpPr>
            <a:spLocks noGrp="1"/>
          </p:cNvSpPr>
          <p:nvPr>
            <p:ph type="sldNum" sz="quarter" idx="12"/>
          </p:nvPr>
        </p:nvSpPr>
        <p:spPr/>
        <p:txBody>
          <a:bodyPr/>
          <a:lstStyle/>
          <a:p>
            <a:fld id="{C8DAEB63-2C67-4EF4-B960-F8085CCB51D7}" type="slidenum">
              <a:rPr kumimoji="1" lang="ja-JP" altLang="en-US" smtClean="0"/>
              <a:t>‹#›</a:t>
            </a:fld>
            <a:endParaRPr kumimoji="1" lang="ja-JP" altLang="en-US"/>
          </a:p>
        </p:txBody>
      </p:sp>
    </p:spTree>
    <p:extLst>
      <p:ext uri="{BB962C8B-B14F-4D97-AF65-F5344CB8AC3E}">
        <p14:creationId xmlns:p14="http://schemas.microsoft.com/office/powerpoint/2010/main" val="17814553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4F61675-4127-C706-5748-DDB30DF8393E}"/>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71E95F0-BE3A-1294-8C1A-02470EDF0399}"/>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343EBED-0CF0-3374-F83D-88FA18054FC3}"/>
              </a:ext>
            </a:extLst>
          </p:cNvPr>
          <p:cNvSpPr>
            <a:spLocks noGrp="1"/>
          </p:cNvSpPr>
          <p:nvPr>
            <p:ph type="dt" sz="half" idx="10"/>
          </p:nvPr>
        </p:nvSpPr>
        <p:spPr/>
        <p:txBody>
          <a:bodyPr/>
          <a:lstStyle/>
          <a:p>
            <a:fld id="{72113949-528D-47C4-9221-D603DC46050B}" type="datetimeFigureOut">
              <a:rPr kumimoji="1" lang="ja-JP" altLang="en-US" smtClean="0"/>
              <a:t>2022/6/27</a:t>
            </a:fld>
            <a:endParaRPr kumimoji="1" lang="ja-JP" altLang="en-US"/>
          </a:p>
        </p:txBody>
      </p:sp>
      <p:sp>
        <p:nvSpPr>
          <p:cNvPr id="5" name="フッター プレースホルダー 4">
            <a:extLst>
              <a:ext uri="{FF2B5EF4-FFF2-40B4-BE49-F238E27FC236}">
                <a16:creationId xmlns:a16="http://schemas.microsoft.com/office/drawing/2014/main" id="{CD27C06B-EA2B-CC31-0326-57C245F4D48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7C97E73-5400-5B69-8759-9C8B3FAE979B}"/>
              </a:ext>
            </a:extLst>
          </p:cNvPr>
          <p:cNvSpPr>
            <a:spLocks noGrp="1"/>
          </p:cNvSpPr>
          <p:nvPr>
            <p:ph type="sldNum" sz="quarter" idx="12"/>
          </p:nvPr>
        </p:nvSpPr>
        <p:spPr/>
        <p:txBody>
          <a:bodyPr/>
          <a:lstStyle/>
          <a:p>
            <a:fld id="{C8DAEB63-2C67-4EF4-B960-F8085CCB51D7}" type="slidenum">
              <a:rPr kumimoji="1" lang="ja-JP" altLang="en-US" smtClean="0"/>
              <a:t>‹#›</a:t>
            </a:fld>
            <a:endParaRPr kumimoji="1" lang="ja-JP" altLang="en-US"/>
          </a:p>
        </p:txBody>
      </p:sp>
    </p:spTree>
    <p:extLst>
      <p:ext uri="{BB962C8B-B14F-4D97-AF65-F5344CB8AC3E}">
        <p14:creationId xmlns:p14="http://schemas.microsoft.com/office/powerpoint/2010/main" val="10240611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4C30ADB-4296-7B8E-CBC5-F1C7FB781386}"/>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F63C836-576D-54B8-67FF-84380DCCBEE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3C18F6FB-A5A5-EE70-D27A-3007EC359F52}"/>
              </a:ext>
            </a:extLst>
          </p:cNvPr>
          <p:cNvSpPr>
            <a:spLocks noGrp="1"/>
          </p:cNvSpPr>
          <p:nvPr>
            <p:ph type="dt" sz="half" idx="10"/>
          </p:nvPr>
        </p:nvSpPr>
        <p:spPr/>
        <p:txBody>
          <a:bodyPr/>
          <a:lstStyle/>
          <a:p>
            <a:fld id="{72113949-528D-47C4-9221-D603DC46050B}" type="datetimeFigureOut">
              <a:rPr kumimoji="1" lang="ja-JP" altLang="en-US" smtClean="0"/>
              <a:t>2022/6/27</a:t>
            </a:fld>
            <a:endParaRPr kumimoji="1" lang="ja-JP" altLang="en-US"/>
          </a:p>
        </p:txBody>
      </p:sp>
      <p:sp>
        <p:nvSpPr>
          <p:cNvPr id="5" name="フッター プレースホルダー 4">
            <a:extLst>
              <a:ext uri="{FF2B5EF4-FFF2-40B4-BE49-F238E27FC236}">
                <a16:creationId xmlns:a16="http://schemas.microsoft.com/office/drawing/2014/main" id="{1B4AB1F0-9349-1CDC-D98D-E9293E9E00B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D8720C4-5DDE-E8D2-7687-885D0DB7114D}"/>
              </a:ext>
            </a:extLst>
          </p:cNvPr>
          <p:cNvSpPr>
            <a:spLocks noGrp="1"/>
          </p:cNvSpPr>
          <p:nvPr>
            <p:ph type="sldNum" sz="quarter" idx="12"/>
          </p:nvPr>
        </p:nvSpPr>
        <p:spPr/>
        <p:txBody>
          <a:bodyPr/>
          <a:lstStyle/>
          <a:p>
            <a:fld id="{C8DAEB63-2C67-4EF4-B960-F8085CCB51D7}" type="slidenum">
              <a:rPr kumimoji="1" lang="ja-JP" altLang="en-US" smtClean="0"/>
              <a:t>‹#›</a:t>
            </a:fld>
            <a:endParaRPr kumimoji="1" lang="ja-JP" altLang="en-US"/>
          </a:p>
        </p:txBody>
      </p:sp>
    </p:spTree>
    <p:extLst>
      <p:ext uri="{BB962C8B-B14F-4D97-AF65-F5344CB8AC3E}">
        <p14:creationId xmlns:p14="http://schemas.microsoft.com/office/powerpoint/2010/main" val="25847210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700A615-C532-9D4C-537E-79DC70927287}"/>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D14A629-53B6-B927-2D1F-B2A3F7D1D883}"/>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0EE46B1D-4078-AD6F-F76D-829114303987}"/>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F582BDD7-0FA6-A53D-56CB-D0739B8FD91E}"/>
              </a:ext>
            </a:extLst>
          </p:cNvPr>
          <p:cNvSpPr>
            <a:spLocks noGrp="1"/>
          </p:cNvSpPr>
          <p:nvPr>
            <p:ph type="dt" sz="half" idx="10"/>
          </p:nvPr>
        </p:nvSpPr>
        <p:spPr/>
        <p:txBody>
          <a:bodyPr/>
          <a:lstStyle/>
          <a:p>
            <a:fld id="{72113949-528D-47C4-9221-D603DC46050B}" type="datetimeFigureOut">
              <a:rPr kumimoji="1" lang="ja-JP" altLang="en-US" smtClean="0"/>
              <a:t>2022/6/27</a:t>
            </a:fld>
            <a:endParaRPr kumimoji="1" lang="ja-JP" altLang="en-US"/>
          </a:p>
        </p:txBody>
      </p:sp>
      <p:sp>
        <p:nvSpPr>
          <p:cNvPr id="6" name="フッター プレースホルダー 5">
            <a:extLst>
              <a:ext uri="{FF2B5EF4-FFF2-40B4-BE49-F238E27FC236}">
                <a16:creationId xmlns:a16="http://schemas.microsoft.com/office/drawing/2014/main" id="{913D0219-EBA2-4F67-7F10-DCEAC5C5D51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862458E-6795-8864-21EC-09149F034C0B}"/>
              </a:ext>
            </a:extLst>
          </p:cNvPr>
          <p:cNvSpPr>
            <a:spLocks noGrp="1"/>
          </p:cNvSpPr>
          <p:nvPr>
            <p:ph type="sldNum" sz="quarter" idx="12"/>
          </p:nvPr>
        </p:nvSpPr>
        <p:spPr/>
        <p:txBody>
          <a:bodyPr/>
          <a:lstStyle/>
          <a:p>
            <a:fld id="{C8DAEB63-2C67-4EF4-B960-F8085CCB51D7}" type="slidenum">
              <a:rPr kumimoji="1" lang="ja-JP" altLang="en-US" smtClean="0"/>
              <a:t>‹#›</a:t>
            </a:fld>
            <a:endParaRPr kumimoji="1" lang="ja-JP" altLang="en-US"/>
          </a:p>
        </p:txBody>
      </p:sp>
    </p:spTree>
    <p:extLst>
      <p:ext uri="{BB962C8B-B14F-4D97-AF65-F5344CB8AC3E}">
        <p14:creationId xmlns:p14="http://schemas.microsoft.com/office/powerpoint/2010/main" val="2298544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D1D5138-D339-0FAB-6538-6322EB59B1AF}"/>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A719B9F-20DA-55DD-3F57-D886F387D79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1A6F722D-DDB1-CD3B-13D2-E2ED47CF6274}"/>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49354662-C4A4-CD19-2B24-0BE7CA9FF9F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D369233C-D656-06FD-A078-3B062DFB3B84}"/>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567E35BC-93CA-AC56-D482-2841F94BDDE3}"/>
              </a:ext>
            </a:extLst>
          </p:cNvPr>
          <p:cNvSpPr>
            <a:spLocks noGrp="1"/>
          </p:cNvSpPr>
          <p:nvPr>
            <p:ph type="dt" sz="half" idx="10"/>
          </p:nvPr>
        </p:nvSpPr>
        <p:spPr/>
        <p:txBody>
          <a:bodyPr/>
          <a:lstStyle/>
          <a:p>
            <a:fld id="{72113949-528D-47C4-9221-D603DC46050B}" type="datetimeFigureOut">
              <a:rPr kumimoji="1" lang="ja-JP" altLang="en-US" smtClean="0"/>
              <a:t>2022/6/27</a:t>
            </a:fld>
            <a:endParaRPr kumimoji="1" lang="ja-JP" altLang="en-US"/>
          </a:p>
        </p:txBody>
      </p:sp>
      <p:sp>
        <p:nvSpPr>
          <p:cNvPr id="8" name="フッター プレースホルダー 7">
            <a:extLst>
              <a:ext uri="{FF2B5EF4-FFF2-40B4-BE49-F238E27FC236}">
                <a16:creationId xmlns:a16="http://schemas.microsoft.com/office/drawing/2014/main" id="{B0B37343-CCB9-FA1A-994D-C3EC741BBD94}"/>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5EFE6015-9C9F-9FDC-58DB-C3E1039A073C}"/>
              </a:ext>
            </a:extLst>
          </p:cNvPr>
          <p:cNvSpPr>
            <a:spLocks noGrp="1"/>
          </p:cNvSpPr>
          <p:nvPr>
            <p:ph type="sldNum" sz="quarter" idx="12"/>
          </p:nvPr>
        </p:nvSpPr>
        <p:spPr/>
        <p:txBody>
          <a:bodyPr/>
          <a:lstStyle/>
          <a:p>
            <a:fld id="{C8DAEB63-2C67-4EF4-B960-F8085CCB51D7}" type="slidenum">
              <a:rPr kumimoji="1" lang="ja-JP" altLang="en-US" smtClean="0"/>
              <a:t>‹#›</a:t>
            </a:fld>
            <a:endParaRPr kumimoji="1" lang="ja-JP" altLang="en-US"/>
          </a:p>
        </p:txBody>
      </p:sp>
    </p:spTree>
    <p:extLst>
      <p:ext uri="{BB962C8B-B14F-4D97-AF65-F5344CB8AC3E}">
        <p14:creationId xmlns:p14="http://schemas.microsoft.com/office/powerpoint/2010/main" val="28878394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BD353C4-5957-8AF8-31DF-F8A933A297C6}"/>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1088D650-C684-5A16-02A3-64E0415D9307}"/>
              </a:ext>
            </a:extLst>
          </p:cNvPr>
          <p:cNvSpPr>
            <a:spLocks noGrp="1"/>
          </p:cNvSpPr>
          <p:nvPr>
            <p:ph type="dt" sz="half" idx="10"/>
          </p:nvPr>
        </p:nvSpPr>
        <p:spPr/>
        <p:txBody>
          <a:bodyPr/>
          <a:lstStyle/>
          <a:p>
            <a:fld id="{72113949-528D-47C4-9221-D603DC46050B}" type="datetimeFigureOut">
              <a:rPr kumimoji="1" lang="ja-JP" altLang="en-US" smtClean="0"/>
              <a:t>2022/6/27</a:t>
            </a:fld>
            <a:endParaRPr kumimoji="1" lang="ja-JP" altLang="en-US"/>
          </a:p>
        </p:txBody>
      </p:sp>
      <p:sp>
        <p:nvSpPr>
          <p:cNvPr id="4" name="フッター プレースホルダー 3">
            <a:extLst>
              <a:ext uri="{FF2B5EF4-FFF2-40B4-BE49-F238E27FC236}">
                <a16:creationId xmlns:a16="http://schemas.microsoft.com/office/drawing/2014/main" id="{895B8865-A287-4B25-14AC-0BF812367E0C}"/>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90363B5D-7B11-847A-99BB-A5EAEFE07A97}"/>
              </a:ext>
            </a:extLst>
          </p:cNvPr>
          <p:cNvSpPr>
            <a:spLocks noGrp="1"/>
          </p:cNvSpPr>
          <p:nvPr>
            <p:ph type="sldNum" sz="quarter" idx="12"/>
          </p:nvPr>
        </p:nvSpPr>
        <p:spPr/>
        <p:txBody>
          <a:bodyPr/>
          <a:lstStyle/>
          <a:p>
            <a:fld id="{C8DAEB63-2C67-4EF4-B960-F8085CCB51D7}" type="slidenum">
              <a:rPr kumimoji="1" lang="ja-JP" altLang="en-US" smtClean="0"/>
              <a:t>‹#›</a:t>
            </a:fld>
            <a:endParaRPr kumimoji="1" lang="ja-JP" altLang="en-US"/>
          </a:p>
        </p:txBody>
      </p:sp>
    </p:spTree>
    <p:extLst>
      <p:ext uri="{BB962C8B-B14F-4D97-AF65-F5344CB8AC3E}">
        <p14:creationId xmlns:p14="http://schemas.microsoft.com/office/powerpoint/2010/main" val="42110669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595200B7-739D-C61B-5EC1-DA534709A332}"/>
              </a:ext>
            </a:extLst>
          </p:cNvPr>
          <p:cNvSpPr>
            <a:spLocks noGrp="1"/>
          </p:cNvSpPr>
          <p:nvPr>
            <p:ph type="dt" sz="half" idx="10"/>
          </p:nvPr>
        </p:nvSpPr>
        <p:spPr/>
        <p:txBody>
          <a:bodyPr/>
          <a:lstStyle/>
          <a:p>
            <a:fld id="{72113949-528D-47C4-9221-D603DC46050B}" type="datetimeFigureOut">
              <a:rPr kumimoji="1" lang="ja-JP" altLang="en-US" smtClean="0"/>
              <a:t>2022/6/27</a:t>
            </a:fld>
            <a:endParaRPr kumimoji="1" lang="ja-JP" altLang="en-US"/>
          </a:p>
        </p:txBody>
      </p:sp>
      <p:sp>
        <p:nvSpPr>
          <p:cNvPr id="3" name="フッター プレースホルダー 2">
            <a:extLst>
              <a:ext uri="{FF2B5EF4-FFF2-40B4-BE49-F238E27FC236}">
                <a16:creationId xmlns:a16="http://schemas.microsoft.com/office/drawing/2014/main" id="{A21DCE9E-B199-F84C-E509-D760ACA6A1CD}"/>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E90B62CE-B2A7-0B17-4FBE-55435D0FA9B9}"/>
              </a:ext>
            </a:extLst>
          </p:cNvPr>
          <p:cNvSpPr>
            <a:spLocks noGrp="1"/>
          </p:cNvSpPr>
          <p:nvPr>
            <p:ph type="sldNum" sz="quarter" idx="12"/>
          </p:nvPr>
        </p:nvSpPr>
        <p:spPr/>
        <p:txBody>
          <a:bodyPr/>
          <a:lstStyle/>
          <a:p>
            <a:fld id="{C8DAEB63-2C67-4EF4-B960-F8085CCB51D7}" type="slidenum">
              <a:rPr kumimoji="1" lang="ja-JP" altLang="en-US" smtClean="0"/>
              <a:t>‹#›</a:t>
            </a:fld>
            <a:endParaRPr kumimoji="1" lang="ja-JP" altLang="en-US"/>
          </a:p>
        </p:txBody>
      </p:sp>
    </p:spTree>
    <p:extLst>
      <p:ext uri="{BB962C8B-B14F-4D97-AF65-F5344CB8AC3E}">
        <p14:creationId xmlns:p14="http://schemas.microsoft.com/office/powerpoint/2010/main" val="15378966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B7967C9-B861-39AA-DBC2-8074E4CE774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5373FC4-9813-26EE-6DA3-949F924FC79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555501B0-C51C-8DE3-673B-A16AE4FAC02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948317FC-98D2-A05B-7DD8-936EF5B37096}"/>
              </a:ext>
            </a:extLst>
          </p:cNvPr>
          <p:cNvSpPr>
            <a:spLocks noGrp="1"/>
          </p:cNvSpPr>
          <p:nvPr>
            <p:ph type="dt" sz="half" idx="10"/>
          </p:nvPr>
        </p:nvSpPr>
        <p:spPr/>
        <p:txBody>
          <a:bodyPr/>
          <a:lstStyle/>
          <a:p>
            <a:fld id="{72113949-528D-47C4-9221-D603DC46050B}" type="datetimeFigureOut">
              <a:rPr kumimoji="1" lang="ja-JP" altLang="en-US" smtClean="0"/>
              <a:t>2022/6/27</a:t>
            </a:fld>
            <a:endParaRPr kumimoji="1" lang="ja-JP" altLang="en-US"/>
          </a:p>
        </p:txBody>
      </p:sp>
      <p:sp>
        <p:nvSpPr>
          <p:cNvPr id="6" name="フッター プレースホルダー 5">
            <a:extLst>
              <a:ext uri="{FF2B5EF4-FFF2-40B4-BE49-F238E27FC236}">
                <a16:creationId xmlns:a16="http://schemas.microsoft.com/office/drawing/2014/main" id="{390E19CB-DD9E-57EE-3E0C-A5019CA9D81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1BC22A5-E6AE-707C-C4D6-4AAB3C9A60F7}"/>
              </a:ext>
            </a:extLst>
          </p:cNvPr>
          <p:cNvSpPr>
            <a:spLocks noGrp="1"/>
          </p:cNvSpPr>
          <p:nvPr>
            <p:ph type="sldNum" sz="quarter" idx="12"/>
          </p:nvPr>
        </p:nvSpPr>
        <p:spPr/>
        <p:txBody>
          <a:bodyPr/>
          <a:lstStyle/>
          <a:p>
            <a:fld id="{C8DAEB63-2C67-4EF4-B960-F8085CCB51D7}" type="slidenum">
              <a:rPr kumimoji="1" lang="ja-JP" altLang="en-US" smtClean="0"/>
              <a:t>‹#›</a:t>
            </a:fld>
            <a:endParaRPr kumimoji="1" lang="ja-JP" altLang="en-US"/>
          </a:p>
        </p:txBody>
      </p:sp>
    </p:spTree>
    <p:extLst>
      <p:ext uri="{BB962C8B-B14F-4D97-AF65-F5344CB8AC3E}">
        <p14:creationId xmlns:p14="http://schemas.microsoft.com/office/powerpoint/2010/main" val="21331544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9BF23EA-9251-2EDC-CCAC-A9F6AA0ED68A}"/>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189D5E10-59E8-90A5-922D-FA84A103C02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1DDCF036-86A7-D2BC-A170-BB8B6575FA9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A9A3980E-3BEB-4DF6-B2F4-B81BDC1FA061}"/>
              </a:ext>
            </a:extLst>
          </p:cNvPr>
          <p:cNvSpPr>
            <a:spLocks noGrp="1"/>
          </p:cNvSpPr>
          <p:nvPr>
            <p:ph type="dt" sz="half" idx="10"/>
          </p:nvPr>
        </p:nvSpPr>
        <p:spPr/>
        <p:txBody>
          <a:bodyPr/>
          <a:lstStyle/>
          <a:p>
            <a:fld id="{72113949-528D-47C4-9221-D603DC46050B}" type="datetimeFigureOut">
              <a:rPr kumimoji="1" lang="ja-JP" altLang="en-US" smtClean="0"/>
              <a:t>2022/6/27</a:t>
            </a:fld>
            <a:endParaRPr kumimoji="1" lang="ja-JP" altLang="en-US"/>
          </a:p>
        </p:txBody>
      </p:sp>
      <p:sp>
        <p:nvSpPr>
          <p:cNvPr id="6" name="フッター プレースホルダー 5">
            <a:extLst>
              <a:ext uri="{FF2B5EF4-FFF2-40B4-BE49-F238E27FC236}">
                <a16:creationId xmlns:a16="http://schemas.microsoft.com/office/drawing/2014/main" id="{59906503-3CFF-6115-A9FC-B1B2A5C78CB2}"/>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E4227D0-DD23-CE09-18C7-A1076CBD6FE0}"/>
              </a:ext>
            </a:extLst>
          </p:cNvPr>
          <p:cNvSpPr>
            <a:spLocks noGrp="1"/>
          </p:cNvSpPr>
          <p:nvPr>
            <p:ph type="sldNum" sz="quarter" idx="12"/>
          </p:nvPr>
        </p:nvSpPr>
        <p:spPr/>
        <p:txBody>
          <a:bodyPr/>
          <a:lstStyle/>
          <a:p>
            <a:fld id="{C8DAEB63-2C67-4EF4-B960-F8085CCB51D7}" type="slidenum">
              <a:rPr kumimoji="1" lang="ja-JP" altLang="en-US" smtClean="0"/>
              <a:t>‹#›</a:t>
            </a:fld>
            <a:endParaRPr kumimoji="1" lang="ja-JP" altLang="en-US"/>
          </a:p>
        </p:txBody>
      </p:sp>
    </p:spTree>
    <p:extLst>
      <p:ext uri="{BB962C8B-B14F-4D97-AF65-F5344CB8AC3E}">
        <p14:creationId xmlns:p14="http://schemas.microsoft.com/office/powerpoint/2010/main" val="3242271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F9E8CE88-1525-8F49-0FDF-15A2B768AA4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B5F7316-7990-AF56-DBB9-CA718B70E04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5B56E88-3947-7327-E381-31B6663CAC1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113949-528D-47C4-9221-D603DC46050B}" type="datetimeFigureOut">
              <a:rPr kumimoji="1" lang="ja-JP" altLang="en-US" smtClean="0"/>
              <a:t>2022/6/27</a:t>
            </a:fld>
            <a:endParaRPr kumimoji="1" lang="ja-JP" altLang="en-US"/>
          </a:p>
        </p:txBody>
      </p:sp>
      <p:sp>
        <p:nvSpPr>
          <p:cNvPr id="5" name="フッター プレースホルダー 4">
            <a:extLst>
              <a:ext uri="{FF2B5EF4-FFF2-40B4-BE49-F238E27FC236}">
                <a16:creationId xmlns:a16="http://schemas.microsoft.com/office/drawing/2014/main" id="{AF15CEF3-7D5C-DC1B-6BE4-8A6AE00B758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45D1811B-D65C-F763-C0D9-1A7387F43D6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DAEB63-2C67-4EF4-B960-F8085CCB51D7}" type="slidenum">
              <a:rPr kumimoji="1" lang="ja-JP" altLang="en-US" smtClean="0"/>
              <a:t>‹#›</a:t>
            </a:fld>
            <a:endParaRPr kumimoji="1" lang="ja-JP" altLang="en-US"/>
          </a:p>
        </p:txBody>
      </p:sp>
    </p:spTree>
    <p:extLst>
      <p:ext uri="{BB962C8B-B14F-4D97-AF65-F5344CB8AC3E}">
        <p14:creationId xmlns:p14="http://schemas.microsoft.com/office/powerpoint/2010/main" val="16722390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1">
            <a:extLst>
              <a:ext uri="{FF2B5EF4-FFF2-40B4-BE49-F238E27FC236}">
                <a16:creationId xmlns:a16="http://schemas.microsoft.com/office/drawing/2014/main" id="{422D70EC-299F-22F4-FC29-515B03C7BC59}"/>
              </a:ext>
            </a:extLst>
          </p:cNvPr>
          <p:cNvGrpSpPr/>
          <p:nvPr/>
        </p:nvGrpSpPr>
        <p:grpSpPr>
          <a:xfrm>
            <a:off x="1685165" y="2091831"/>
            <a:ext cx="8821670" cy="2208105"/>
            <a:chOff x="1685165" y="2091831"/>
            <a:chExt cx="8821670" cy="2208105"/>
          </a:xfrm>
        </p:grpSpPr>
        <p:sp>
          <p:nvSpPr>
            <p:cNvPr id="3" name="テキスト ボックス 2">
              <a:extLst>
                <a:ext uri="{FF2B5EF4-FFF2-40B4-BE49-F238E27FC236}">
                  <a16:creationId xmlns:a16="http://schemas.microsoft.com/office/drawing/2014/main" id="{7831402A-8AC4-6FC9-E6E1-BE2E3A768008}"/>
                </a:ext>
              </a:extLst>
            </p:cNvPr>
            <p:cNvSpPr txBox="1"/>
            <p:nvPr/>
          </p:nvSpPr>
          <p:spPr>
            <a:xfrm>
              <a:off x="1685165" y="2091831"/>
              <a:ext cx="8821670" cy="2208105"/>
            </a:xfrm>
            <a:prstGeom prst="rect">
              <a:avLst/>
            </a:prstGeom>
            <a:noFill/>
          </p:spPr>
          <p:txBody>
            <a:bodyPr wrap="square" rtlCol="0">
              <a:spAutoFit/>
            </a:bodyPr>
            <a:lstStyle/>
            <a:p>
              <a:pPr algn="ctr">
                <a:lnSpc>
                  <a:spcPct val="150000"/>
                </a:lnSpc>
              </a:pPr>
              <a:r>
                <a:rPr kumimoji="1" lang="ja-JP" altLang="en-US" sz="4800" dirty="0">
                  <a:latin typeface="UD デジタル 教科書体 NK-B" panose="02020700000000000000" pitchFamily="18" charset="-128"/>
                  <a:ea typeface="UD デジタル 教科書体 NK-B" panose="02020700000000000000" pitchFamily="18" charset="-128"/>
                </a:rPr>
                <a:t>霊界②</a:t>
              </a:r>
              <a:endParaRPr kumimoji="1" lang="en-US" altLang="ja-JP" sz="4800" dirty="0">
                <a:latin typeface="UD デジタル 教科書体 NK-B" panose="02020700000000000000" pitchFamily="18" charset="-128"/>
                <a:ea typeface="UD デジタル 教科書体 NK-B" panose="02020700000000000000" pitchFamily="18" charset="-128"/>
              </a:endParaRPr>
            </a:p>
            <a:p>
              <a:pPr algn="ctr">
                <a:lnSpc>
                  <a:spcPct val="150000"/>
                </a:lnSpc>
              </a:pPr>
              <a:r>
                <a:rPr lang="ja-JP" altLang="en-US" sz="4800" dirty="0">
                  <a:latin typeface="UD デジタル 教科書体 NK-B" panose="02020700000000000000" pitchFamily="18" charset="-128"/>
                  <a:ea typeface="UD デジタル 教科書体 NK-B" panose="02020700000000000000" pitchFamily="18" charset="-128"/>
                </a:rPr>
                <a:t>ご先祖さまと私たち</a:t>
              </a:r>
              <a:endParaRPr kumimoji="1" lang="en-US" altLang="ja-JP" sz="4800" dirty="0">
                <a:latin typeface="UD デジタル 教科書体 NK-B" panose="02020700000000000000" pitchFamily="18" charset="-128"/>
                <a:ea typeface="UD デジタル 教科書体 NK-B" panose="02020700000000000000" pitchFamily="18" charset="-128"/>
              </a:endParaRPr>
            </a:p>
          </p:txBody>
        </p:sp>
        <p:sp>
          <p:nvSpPr>
            <p:cNvPr id="4" name="テキスト ボックス 3">
              <a:extLst>
                <a:ext uri="{FF2B5EF4-FFF2-40B4-BE49-F238E27FC236}">
                  <a16:creationId xmlns:a16="http://schemas.microsoft.com/office/drawing/2014/main" id="{B77A37D5-00A8-C17F-B8B1-76998D0DC9FA}"/>
                </a:ext>
              </a:extLst>
            </p:cNvPr>
            <p:cNvSpPr txBox="1"/>
            <p:nvPr/>
          </p:nvSpPr>
          <p:spPr>
            <a:xfrm>
              <a:off x="4162484" y="3273866"/>
              <a:ext cx="5783766" cy="3077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せん　　　　ぞ　　　　　　　　　　　　　　　　　 わたし</a:t>
              </a:r>
            </a:p>
          </p:txBody>
        </p:sp>
        <p:sp>
          <p:nvSpPr>
            <p:cNvPr id="5" name="テキスト ボックス 4">
              <a:extLst>
                <a:ext uri="{FF2B5EF4-FFF2-40B4-BE49-F238E27FC236}">
                  <a16:creationId xmlns:a16="http://schemas.microsoft.com/office/drawing/2014/main" id="{B8072A47-ECB0-B1C8-F4C2-0A6DC144EC44}"/>
                </a:ext>
              </a:extLst>
            </p:cNvPr>
            <p:cNvSpPr txBox="1"/>
            <p:nvPr/>
          </p:nvSpPr>
          <p:spPr>
            <a:xfrm>
              <a:off x="5187688" y="2154895"/>
              <a:ext cx="1449595" cy="3077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れい　　　かい</a:t>
              </a:r>
            </a:p>
          </p:txBody>
        </p:sp>
      </p:grpSp>
    </p:spTree>
    <p:extLst>
      <p:ext uri="{BB962C8B-B14F-4D97-AF65-F5344CB8AC3E}">
        <p14:creationId xmlns:p14="http://schemas.microsoft.com/office/powerpoint/2010/main" val="39459448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CA56B3B1-BA8D-42C4-B982-97154AC61A6B}"/>
              </a:ext>
            </a:extLst>
          </p:cNvPr>
          <p:cNvSpPr txBox="1"/>
          <p:nvPr/>
        </p:nvSpPr>
        <p:spPr>
          <a:xfrm>
            <a:off x="1495530" y="896085"/>
            <a:ext cx="9085383" cy="830997"/>
          </a:xfrm>
          <a:prstGeom prst="rect">
            <a:avLst/>
          </a:prstGeom>
          <a:noFill/>
        </p:spPr>
        <p:txBody>
          <a:bodyPr wrap="square" rtlCol="0">
            <a:spAutoFit/>
          </a:bodyPr>
          <a:lstStyle/>
          <a:p>
            <a:r>
              <a:rPr lang="ja-JP" altLang="en-US" sz="4800" dirty="0">
                <a:solidFill>
                  <a:schemeClr val="accent6"/>
                </a:solidFill>
                <a:latin typeface="UD デジタル 教科書体 NK-B" panose="02020700000000000000" pitchFamily="18" charset="-128"/>
                <a:ea typeface="UD デジタル 教科書体 NK-B" panose="02020700000000000000" pitchFamily="18" charset="-128"/>
              </a:rPr>
              <a:t>レベル２</a:t>
            </a:r>
            <a:r>
              <a:rPr lang="ja-JP" altLang="en-US" sz="4800" dirty="0">
                <a:latin typeface="UD デジタル 教科書体 NK-B" panose="02020700000000000000" pitchFamily="18" charset="-128"/>
                <a:ea typeface="UD デジタル 教科書体 NK-B" panose="02020700000000000000" pitchFamily="18" charset="-128"/>
              </a:rPr>
              <a:t>　「</a:t>
            </a:r>
            <a:r>
              <a:rPr kumimoji="1" lang="ja-JP" altLang="en-US" sz="4800" dirty="0">
                <a:latin typeface="UD デジタル 教科書体 NK-B" panose="02020700000000000000" pitchFamily="18" charset="-128"/>
                <a:ea typeface="UD デジタル 教科書体 NK-B" panose="02020700000000000000" pitchFamily="18" charset="-128"/>
              </a:rPr>
              <a:t>当たり前のことに感謝」</a:t>
            </a:r>
          </a:p>
        </p:txBody>
      </p:sp>
      <p:sp>
        <p:nvSpPr>
          <p:cNvPr id="3" name="テキスト ボックス 2">
            <a:extLst>
              <a:ext uri="{FF2B5EF4-FFF2-40B4-BE49-F238E27FC236}">
                <a16:creationId xmlns:a16="http://schemas.microsoft.com/office/drawing/2014/main" id="{914298D6-E4E3-431F-A8F6-A87C7B267E06}"/>
              </a:ext>
            </a:extLst>
          </p:cNvPr>
          <p:cNvSpPr txBox="1"/>
          <p:nvPr/>
        </p:nvSpPr>
        <p:spPr>
          <a:xfrm>
            <a:off x="4500100" y="742196"/>
            <a:ext cx="5843304" cy="307777"/>
          </a:xfrm>
          <a:prstGeom prst="rect">
            <a:avLst/>
          </a:prstGeom>
          <a:noFill/>
        </p:spPr>
        <p:txBody>
          <a:bodyPr wrap="square" rtlCol="0">
            <a:spAutoFit/>
          </a:bodyPr>
          <a:lstStyle/>
          <a:p>
            <a:r>
              <a:rPr lang="ja-JP" altLang="en-US" sz="1400" b="1" dirty="0">
                <a:latin typeface="UD デジタル 教科書体 N-B" panose="02020700000000000000" pitchFamily="17" charset="-128"/>
                <a:ea typeface="UD デジタル 教科書体 N-B" panose="02020700000000000000" pitchFamily="17" charset="-128"/>
              </a:rPr>
              <a:t>あ　　　　　　　  まえ　　　　　　　　　　　　　 かん　 しゃ</a:t>
            </a:r>
            <a:endParaRPr kumimoji="1" lang="ja-JP" altLang="en-US" sz="1400" b="1" dirty="0">
              <a:latin typeface="UD デジタル 教科書体 N-B" panose="02020700000000000000" pitchFamily="17" charset="-128"/>
              <a:ea typeface="UD デジタル 教科書体 N-B" panose="02020700000000000000" pitchFamily="17" charset="-128"/>
            </a:endParaRPr>
          </a:p>
        </p:txBody>
      </p:sp>
      <p:pic>
        <p:nvPicPr>
          <p:cNvPr id="6" name="図 5">
            <a:extLst>
              <a:ext uri="{FF2B5EF4-FFF2-40B4-BE49-F238E27FC236}">
                <a16:creationId xmlns:a16="http://schemas.microsoft.com/office/drawing/2014/main" id="{E67A0B41-C6D4-4A22-B53B-FA411688DF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7513" y="1727082"/>
            <a:ext cx="4950708" cy="4797260"/>
          </a:xfrm>
          <a:prstGeom prst="rect">
            <a:avLst/>
          </a:prstGeom>
        </p:spPr>
      </p:pic>
      <p:pic>
        <p:nvPicPr>
          <p:cNvPr id="8" name="図 7" descr="おもちゃ, 人形, 食品, 部屋 が含まれている画像&#10;&#10;自動的に生成された説明">
            <a:extLst>
              <a:ext uri="{FF2B5EF4-FFF2-40B4-BE49-F238E27FC236}">
                <a16:creationId xmlns:a16="http://schemas.microsoft.com/office/drawing/2014/main" id="{176D6ED7-7BF9-4FF4-B42B-8CD980265BD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37571" y="2295459"/>
            <a:ext cx="4116474" cy="4116474"/>
          </a:xfrm>
          <a:prstGeom prst="rect">
            <a:avLst/>
          </a:prstGeom>
        </p:spPr>
      </p:pic>
    </p:spTree>
    <p:extLst>
      <p:ext uri="{BB962C8B-B14F-4D97-AF65-F5344CB8AC3E}">
        <p14:creationId xmlns:p14="http://schemas.microsoft.com/office/powerpoint/2010/main" val="40013657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D4FCDE98-2978-438D-AAAD-72D2248B5D84}"/>
              </a:ext>
            </a:extLst>
          </p:cNvPr>
          <p:cNvSpPr txBox="1"/>
          <p:nvPr/>
        </p:nvSpPr>
        <p:spPr>
          <a:xfrm>
            <a:off x="2542862" y="874313"/>
            <a:ext cx="7106276" cy="830997"/>
          </a:xfrm>
          <a:prstGeom prst="rect">
            <a:avLst/>
          </a:prstGeom>
          <a:noFill/>
        </p:spPr>
        <p:txBody>
          <a:bodyPr wrap="square" rtlCol="0">
            <a:spAutoFit/>
          </a:bodyPr>
          <a:lstStyle/>
          <a:p>
            <a:r>
              <a:rPr lang="ja-JP" altLang="en-US" sz="4800" dirty="0">
                <a:solidFill>
                  <a:schemeClr val="accent6"/>
                </a:solidFill>
                <a:latin typeface="UD デジタル 教科書体 NK-B" panose="02020700000000000000" pitchFamily="18" charset="-128"/>
                <a:ea typeface="UD デジタル 教科書体 NK-B" panose="02020700000000000000" pitchFamily="18" charset="-128"/>
              </a:rPr>
              <a:t>レベル３</a:t>
            </a:r>
            <a:r>
              <a:rPr lang="ja-JP" altLang="en-US" sz="4800" dirty="0">
                <a:latin typeface="UD デジタル 教科書体 NK-B" panose="02020700000000000000" pitchFamily="18" charset="-128"/>
                <a:ea typeface="UD デジタル 教科書体 NK-B" panose="02020700000000000000" pitchFamily="18" charset="-128"/>
              </a:rPr>
              <a:t>　「</a:t>
            </a:r>
            <a:r>
              <a:rPr kumimoji="1" lang="ja-JP" altLang="en-US" sz="4800" dirty="0">
                <a:latin typeface="UD デジタル 教科書体 NK-B" panose="02020700000000000000" pitchFamily="18" charset="-128"/>
                <a:ea typeface="UD デジタル 教科書体 NK-B" panose="02020700000000000000" pitchFamily="18" charset="-128"/>
              </a:rPr>
              <a:t>不幸に感謝」</a:t>
            </a:r>
          </a:p>
        </p:txBody>
      </p:sp>
      <p:sp>
        <p:nvSpPr>
          <p:cNvPr id="3" name="テキスト ボックス 2">
            <a:extLst>
              <a:ext uri="{FF2B5EF4-FFF2-40B4-BE49-F238E27FC236}">
                <a16:creationId xmlns:a16="http://schemas.microsoft.com/office/drawing/2014/main" id="{70719DF2-006D-4954-A2C3-257B553D1A37}"/>
              </a:ext>
            </a:extLst>
          </p:cNvPr>
          <p:cNvSpPr txBox="1"/>
          <p:nvPr/>
        </p:nvSpPr>
        <p:spPr>
          <a:xfrm>
            <a:off x="5604505" y="720424"/>
            <a:ext cx="5843304" cy="307777"/>
          </a:xfrm>
          <a:prstGeom prst="rect">
            <a:avLst/>
          </a:prstGeom>
          <a:noFill/>
        </p:spPr>
        <p:txBody>
          <a:bodyPr wrap="square" rtlCol="0">
            <a:spAutoFit/>
          </a:bodyPr>
          <a:lstStyle/>
          <a:p>
            <a:r>
              <a:rPr lang="ja-JP" altLang="en-US" sz="1400" b="1" dirty="0">
                <a:latin typeface="UD デジタル 教科書体 N-B" panose="02020700000000000000" pitchFamily="17" charset="-128"/>
                <a:ea typeface="UD デジタル 教科書体 N-B" panose="02020700000000000000" pitchFamily="17" charset="-128"/>
              </a:rPr>
              <a:t>ふ　　こう　　　　 かん  しゃ</a:t>
            </a:r>
            <a:endParaRPr kumimoji="1" lang="ja-JP" altLang="en-US" sz="1400" b="1" dirty="0">
              <a:latin typeface="UD デジタル 教科書体 N-B" panose="02020700000000000000" pitchFamily="17" charset="-128"/>
              <a:ea typeface="UD デジタル 教科書体 N-B" panose="02020700000000000000" pitchFamily="17" charset="-128"/>
            </a:endParaRPr>
          </a:p>
        </p:txBody>
      </p:sp>
      <p:pic>
        <p:nvPicPr>
          <p:cNvPr id="4" name="図 3">
            <a:extLst>
              <a:ext uri="{FF2B5EF4-FFF2-40B4-BE49-F238E27FC236}">
                <a16:creationId xmlns:a16="http://schemas.microsoft.com/office/drawing/2014/main" id="{5ED07132-37C2-4BE6-A154-9A78FC8109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1077" y="2192278"/>
            <a:ext cx="1707750" cy="3184614"/>
          </a:xfrm>
          <a:prstGeom prst="rect">
            <a:avLst/>
          </a:prstGeom>
        </p:spPr>
      </p:pic>
      <p:sp>
        <p:nvSpPr>
          <p:cNvPr id="5" name="二等辺三角形 4">
            <a:extLst>
              <a:ext uri="{FF2B5EF4-FFF2-40B4-BE49-F238E27FC236}">
                <a16:creationId xmlns:a16="http://schemas.microsoft.com/office/drawing/2014/main" id="{79C9FB00-AC47-4955-AAA7-88AC758B068B}"/>
              </a:ext>
            </a:extLst>
          </p:cNvPr>
          <p:cNvSpPr/>
          <p:nvPr/>
        </p:nvSpPr>
        <p:spPr>
          <a:xfrm rot="5400000">
            <a:off x="3623971" y="2467712"/>
            <a:ext cx="2315653" cy="2818410"/>
          </a:xfrm>
          <a:prstGeom prst="triangle">
            <a:avLst>
              <a:gd name="adj" fmla="val 50471"/>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C4B3C974-F6B3-46FA-B44C-EB6BEF8BF832}"/>
              </a:ext>
            </a:extLst>
          </p:cNvPr>
          <p:cNvSpPr txBox="1"/>
          <p:nvPr/>
        </p:nvSpPr>
        <p:spPr>
          <a:xfrm>
            <a:off x="3538410" y="3369085"/>
            <a:ext cx="1852988" cy="1015663"/>
          </a:xfrm>
          <a:prstGeom prst="rect">
            <a:avLst/>
          </a:prstGeom>
          <a:noFill/>
        </p:spPr>
        <p:txBody>
          <a:bodyPr wrap="square" rtlCol="0">
            <a:spAutoFit/>
          </a:bodyPr>
          <a:lstStyle/>
          <a:p>
            <a:r>
              <a:rPr kumimoji="1" lang="ja-JP" altLang="en-US" sz="6000" dirty="0">
                <a:latin typeface="UD デジタル 教科書体 NK-B" panose="02020700000000000000" pitchFamily="18" charset="-128"/>
                <a:ea typeface="UD デジタル 教科書体 NK-B" panose="02020700000000000000" pitchFamily="18" charset="-128"/>
              </a:rPr>
              <a:t>不幸</a:t>
            </a:r>
          </a:p>
        </p:txBody>
      </p:sp>
      <p:pic>
        <p:nvPicPr>
          <p:cNvPr id="7" name="図 6" descr="白いバックグラウンドの前にクマのぬいぐるみ&#10;&#10;中程度の精度で自動的に生成された説明">
            <a:extLst>
              <a:ext uri="{FF2B5EF4-FFF2-40B4-BE49-F238E27FC236}">
                <a16:creationId xmlns:a16="http://schemas.microsoft.com/office/drawing/2014/main" id="{C613DB2B-02D7-47CD-849B-C7AD71F742B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14182" y="2856612"/>
            <a:ext cx="2020770" cy="2658906"/>
          </a:xfrm>
          <a:prstGeom prst="rect">
            <a:avLst/>
          </a:prstGeom>
        </p:spPr>
      </p:pic>
      <p:pic>
        <p:nvPicPr>
          <p:cNvPr id="8" name="図 7" descr="アイコン&#10;&#10;自動的に生成された説明">
            <a:extLst>
              <a:ext uri="{FF2B5EF4-FFF2-40B4-BE49-F238E27FC236}">
                <a16:creationId xmlns:a16="http://schemas.microsoft.com/office/drawing/2014/main" id="{09FD66E0-38E9-4B3B-B0D1-E029AB871B5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48344" y="2192278"/>
            <a:ext cx="1284923" cy="1284923"/>
          </a:xfrm>
          <a:prstGeom prst="rect">
            <a:avLst/>
          </a:prstGeom>
        </p:spPr>
      </p:pic>
      <p:pic>
        <p:nvPicPr>
          <p:cNvPr id="9" name="図 8" descr="アイコン&#10;&#10;自動的に生成された説明">
            <a:extLst>
              <a:ext uri="{FF2B5EF4-FFF2-40B4-BE49-F238E27FC236}">
                <a16:creationId xmlns:a16="http://schemas.microsoft.com/office/drawing/2014/main" id="{76F1C0CD-3F98-4D52-AAD3-4EE306A8837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04352" y="4491454"/>
            <a:ext cx="1284923" cy="1284923"/>
          </a:xfrm>
          <a:prstGeom prst="rect">
            <a:avLst/>
          </a:prstGeom>
        </p:spPr>
      </p:pic>
      <p:sp>
        <p:nvSpPr>
          <p:cNvPr id="10" name="楕円 9">
            <a:extLst>
              <a:ext uri="{FF2B5EF4-FFF2-40B4-BE49-F238E27FC236}">
                <a16:creationId xmlns:a16="http://schemas.microsoft.com/office/drawing/2014/main" id="{CFA7B728-46E4-4CC4-95D0-4B140FC8386D}"/>
              </a:ext>
            </a:extLst>
          </p:cNvPr>
          <p:cNvSpPr/>
          <p:nvPr/>
        </p:nvSpPr>
        <p:spPr>
          <a:xfrm>
            <a:off x="8312727" y="2192278"/>
            <a:ext cx="2808195" cy="2172180"/>
          </a:xfrm>
          <a:prstGeom prst="ellipse">
            <a:avLst/>
          </a:prstGeom>
          <a:solidFill>
            <a:srgbClr val="F8A6B4"/>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テキスト ボックス 10">
            <a:extLst>
              <a:ext uri="{FF2B5EF4-FFF2-40B4-BE49-F238E27FC236}">
                <a16:creationId xmlns:a16="http://schemas.microsoft.com/office/drawing/2014/main" id="{F289D45E-4B6B-4966-B9F9-983C2F8A325F}"/>
              </a:ext>
            </a:extLst>
          </p:cNvPr>
          <p:cNvSpPr txBox="1"/>
          <p:nvPr/>
        </p:nvSpPr>
        <p:spPr>
          <a:xfrm>
            <a:off x="8511683" y="2799698"/>
            <a:ext cx="2410281" cy="1077218"/>
          </a:xfrm>
          <a:prstGeom prst="rect">
            <a:avLst/>
          </a:prstGeom>
          <a:noFill/>
        </p:spPr>
        <p:txBody>
          <a:bodyPr wrap="square" rtlCol="0">
            <a:spAutoFit/>
          </a:bodyPr>
          <a:lstStyle/>
          <a:p>
            <a:pPr algn="ctr"/>
            <a:r>
              <a:rPr kumimoji="1" lang="ja-JP" altLang="en-US" sz="3200" dirty="0">
                <a:latin typeface="UD デジタル 教科書体 NK-B" panose="02020700000000000000" pitchFamily="18" charset="-128"/>
                <a:ea typeface="UD デジタル 教科書体 NK-B" panose="02020700000000000000" pitchFamily="18" charset="-128"/>
              </a:rPr>
              <a:t>ありがとう</a:t>
            </a:r>
            <a:endParaRPr kumimoji="1" lang="en-US" altLang="ja-JP" sz="3200" dirty="0">
              <a:latin typeface="UD デジタル 教科書体 NK-B" panose="02020700000000000000" pitchFamily="18" charset="-128"/>
              <a:ea typeface="UD デジタル 教科書体 NK-B" panose="02020700000000000000" pitchFamily="18" charset="-128"/>
            </a:endParaRPr>
          </a:p>
          <a:p>
            <a:pPr algn="ctr"/>
            <a:r>
              <a:rPr kumimoji="1" lang="ja-JP" altLang="en-US" sz="3200" dirty="0">
                <a:latin typeface="UD デジタル 教科書体 NK-B" panose="02020700000000000000" pitchFamily="18" charset="-128"/>
                <a:ea typeface="UD デジタル 教科書体 NK-B" panose="02020700000000000000" pitchFamily="18" charset="-128"/>
              </a:rPr>
              <a:t>ございます！</a:t>
            </a:r>
          </a:p>
        </p:txBody>
      </p:sp>
      <p:sp>
        <p:nvSpPr>
          <p:cNvPr id="12" name="テキスト ボックス 11">
            <a:extLst>
              <a:ext uri="{FF2B5EF4-FFF2-40B4-BE49-F238E27FC236}">
                <a16:creationId xmlns:a16="http://schemas.microsoft.com/office/drawing/2014/main" id="{34E30BB1-A306-4BAE-8178-93588362A0BA}"/>
              </a:ext>
            </a:extLst>
          </p:cNvPr>
          <p:cNvSpPr txBox="1"/>
          <p:nvPr/>
        </p:nvSpPr>
        <p:spPr>
          <a:xfrm>
            <a:off x="3805834" y="3245571"/>
            <a:ext cx="1369668" cy="307777"/>
          </a:xfrm>
          <a:prstGeom prst="rect">
            <a:avLst/>
          </a:prstGeom>
          <a:noFill/>
        </p:spPr>
        <p:txBody>
          <a:bodyPr wrap="square" rtlCol="0">
            <a:spAutoFit/>
          </a:bodyPr>
          <a:lstStyle/>
          <a:p>
            <a:r>
              <a:rPr lang="ja-JP" altLang="en-US" sz="1400" b="1" dirty="0">
                <a:latin typeface="UD デジタル 教科書体 N-B" panose="02020700000000000000" pitchFamily="17" charset="-128"/>
                <a:ea typeface="UD デジタル 教科書体 N-B" panose="02020700000000000000" pitchFamily="17" charset="-128"/>
              </a:rPr>
              <a:t>ふ　　　こう　　　　</a:t>
            </a:r>
            <a:endParaRPr kumimoji="1" lang="ja-JP" altLang="en-US" sz="1400" b="1" dirty="0">
              <a:latin typeface="UD デジタル 教科書体 N-B" panose="02020700000000000000" pitchFamily="17" charset="-128"/>
              <a:ea typeface="UD デジタル 教科書体 N-B" panose="02020700000000000000" pitchFamily="17" charset="-128"/>
            </a:endParaRPr>
          </a:p>
        </p:txBody>
      </p:sp>
      <p:sp>
        <p:nvSpPr>
          <p:cNvPr id="13" name="テキスト ボックス 12">
            <a:extLst>
              <a:ext uri="{FF2B5EF4-FFF2-40B4-BE49-F238E27FC236}">
                <a16:creationId xmlns:a16="http://schemas.microsoft.com/office/drawing/2014/main" id="{E67144BF-88A1-DCA1-7E2B-91C0C5BE2D3C}"/>
              </a:ext>
            </a:extLst>
          </p:cNvPr>
          <p:cNvSpPr txBox="1"/>
          <p:nvPr/>
        </p:nvSpPr>
        <p:spPr>
          <a:xfrm>
            <a:off x="2338348" y="5572432"/>
            <a:ext cx="7310790" cy="1015663"/>
          </a:xfrm>
          <a:prstGeom prst="rect">
            <a:avLst/>
          </a:prstGeom>
          <a:noFill/>
        </p:spPr>
        <p:txBody>
          <a:bodyPr wrap="square" rtlCol="0">
            <a:spAutoFit/>
          </a:bodyPr>
          <a:lstStyle/>
          <a:p>
            <a:r>
              <a:rPr lang="ja-JP" altLang="en-US" sz="6000" dirty="0">
                <a:solidFill>
                  <a:srgbClr val="FF6699"/>
                </a:solidFill>
                <a:latin typeface="UD デジタル 教科書体 NK-B" panose="02020700000000000000" pitchFamily="18" charset="-128"/>
                <a:ea typeface="UD デジタル 教科書体 NK-B" panose="02020700000000000000" pitchFamily="18" charset="-128"/>
              </a:rPr>
              <a:t>真の愛を持って生きる</a:t>
            </a:r>
            <a:endParaRPr kumimoji="1" lang="ja-JP" altLang="en-US" sz="6000" dirty="0">
              <a:solidFill>
                <a:srgbClr val="FF6699"/>
              </a:solidFill>
              <a:latin typeface="UD デジタル 教科書体 NK-B" panose="02020700000000000000" pitchFamily="18" charset="-128"/>
              <a:ea typeface="UD デジタル 教科書体 NK-B" panose="02020700000000000000" pitchFamily="18" charset="-128"/>
            </a:endParaRPr>
          </a:p>
        </p:txBody>
      </p:sp>
      <p:sp>
        <p:nvSpPr>
          <p:cNvPr id="15" name="テキスト ボックス 14">
            <a:extLst>
              <a:ext uri="{FF2B5EF4-FFF2-40B4-BE49-F238E27FC236}">
                <a16:creationId xmlns:a16="http://schemas.microsoft.com/office/drawing/2014/main" id="{E757B58D-D32D-CAEB-EACF-22B3F32B10A4}"/>
              </a:ext>
            </a:extLst>
          </p:cNvPr>
          <p:cNvSpPr txBox="1"/>
          <p:nvPr/>
        </p:nvSpPr>
        <p:spPr>
          <a:xfrm>
            <a:off x="2436845" y="5376892"/>
            <a:ext cx="5875882" cy="307777"/>
          </a:xfrm>
          <a:prstGeom prst="rect">
            <a:avLst/>
          </a:prstGeom>
          <a:noFill/>
        </p:spPr>
        <p:txBody>
          <a:bodyPr wrap="square" rtlCol="0">
            <a:spAutoFit/>
          </a:bodyPr>
          <a:lstStyle/>
          <a:p>
            <a:r>
              <a:rPr lang="ja-JP" altLang="en-US" sz="1400" b="1" dirty="0">
                <a:latin typeface="UD デジタル 教科書体 N-B" panose="02020700000000000000" pitchFamily="17" charset="-128"/>
                <a:ea typeface="UD デジタル 教科書体 N-B" panose="02020700000000000000" pitchFamily="17" charset="-128"/>
              </a:rPr>
              <a:t>まこと　　　　　　あい　　　　　 　も　　　　　　　　　　 い　　　　</a:t>
            </a:r>
            <a:endParaRPr kumimoji="1" lang="ja-JP" altLang="en-US" sz="1400" b="1" dirty="0">
              <a:latin typeface="UD デジタル 教科書体 N-B" panose="02020700000000000000" pitchFamily="17" charset="-128"/>
              <a:ea typeface="UD デジタル 教科書体 N-B" panose="02020700000000000000" pitchFamily="17" charset="-128"/>
            </a:endParaRPr>
          </a:p>
        </p:txBody>
      </p:sp>
    </p:spTree>
    <p:extLst>
      <p:ext uri="{BB962C8B-B14F-4D97-AF65-F5344CB8AC3E}">
        <p14:creationId xmlns:p14="http://schemas.microsoft.com/office/powerpoint/2010/main" val="2538841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3" grpId="0"/>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FD360029-CE5F-4366-BD51-AE91F3926705}"/>
              </a:ext>
            </a:extLst>
          </p:cNvPr>
          <p:cNvSpPr/>
          <p:nvPr/>
        </p:nvSpPr>
        <p:spPr>
          <a:xfrm>
            <a:off x="368136" y="620808"/>
            <a:ext cx="11447812" cy="573645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a:extLst>
              <a:ext uri="{FF2B5EF4-FFF2-40B4-BE49-F238E27FC236}">
                <a16:creationId xmlns:a16="http://schemas.microsoft.com/office/drawing/2014/main" id="{2C08D34C-42E4-400F-9410-2EE07AE57502}"/>
              </a:ext>
            </a:extLst>
          </p:cNvPr>
          <p:cNvSpPr txBox="1"/>
          <p:nvPr/>
        </p:nvSpPr>
        <p:spPr>
          <a:xfrm>
            <a:off x="902526" y="1118239"/>
            <a:ext cx="10200903" cy="4621522"/>
          </a:xfrm>
          <a:prstGeom prst="rect">
            <a:avLst/>
          </a:prstGeom>
          <a:noFill/>
        </p:spPr>
        <p:txBody>
          <a:bodyPr wrap="square" rtlCol="0">
            <a:spAutoFit/>
          </a:bodyPr>
          <a:lstStyle/>
          <a:p>
            <a:pPr algn="just" fontAlgn="base">
              <a:lnSpc>
                <a:spcPct val="150000"/>
              </a:lnSpc>
            </a:pPr>
            <a:r>
              <a:rPr lang="ja-JP" altLang="en-US" sz="4000" kern="100" dirty="0">
                <a:effectLst/>
                <a:ea typeface="游明朝" panose="02020400000000000000" pitchFamily="18" charset="-128"/>
                <a:cs typeface="Times New Roman" panose="02020603050405020304" pitchFamily="18" charset="0"/>
              </a:rPr>
              <a:t>皆さんは、いつも「三代を代表した私だ」と考えなさいというのです。それゆえ霊界が自分の</a:t>
            </a:r>
            <a:r>
              <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rPr>
              <a:t>肩にかかっているのです。皆さんの先祖が、皆さん自身にかかっているというのです。</a:t>
            </a:r>
            <a:r>
              <a:rPr lang="en-US" altLang="ja-JP" sz="4000" kern="100" dirty="0">
                <a:effectLst/>
                <a:latin typeface="游明朝" panose="02020400000000000000" pitchFamily="18" charset="-128"/>
                <a:ea typeface="游明朝" panose="02020400000000000000" pitchFamily="18" charset="-128"/>
                <a:cs typeface="Times New Roman" panose="02020603050405020304" pitchFamily="18" charset="0"/>
              </a:rPr>
              <a:t>(</a:t>
            </a:r>
            <a:r>
              <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rPr>
              <a:t>中略</a:t>
            </a:r>
            <a:r>
              <a:rPr lang="en-US" altLang="ja-JP" sz="4000" kern="100" dirty="0">
                <a:effectLst/>
                <a:latin typeface="游明朝" panose="02020400000000000000" pitchFamily="18" charset="-128"/>
                <a:ea typeface="游明朝" panose="02020400000000000000" pitchFamily="18" charset="-128"/>
                <a:cs typeface="Times New Roman" panose="02020603050405020304" pitchFamily="18" charset="0"/>
              </a:rPr>
              <a:t>)</a:t>
            </a:r>
            <a:endParaRPr lang="en-US" altLang="ja-JP" sz="4000" kern="100" dirty="0">
              <a:effectLst/>
              <a:ea typeface="游明朝" panose="02020400000000000000" pitchFamily="18" charset="-128"/>
              <a:cs typeface="Times New Roman" panose="02020603050405020304" pitchFamily="18" charset="0"/>
            </a:endParaRPr>
          </a:p>
        </p:txBody>
      </p:sp>
      <p:sp>
        <p:nvSpPr>
          <p:cNvPr id="7" name="テキスト ボックス 6">
            <a:extLst>
              <a:ext uri="{FF2B5EF4-FFF2-40B4-BE49-F238E27FC236}">
                <a16:creationId xmlns:a16="http://schemas.microsoft.com/office/drawing/2014/main" id="{E22EA8CB-38DA-4995-8F00-C2A05F73A4DE}"/>
              </a:ext>
            </a:extLst>
          </p:cNvPr>
          <p:cNvSpPr txBox="1"/>
          <p:nvPr/>
        </p:nvSpPr>
        <p:spPr>
          <a:xfrm>
            <a:off x="967840" y="1094489"/>
            <a:ext cx="10200903" cy="384914"/>
          </a:xfrm>
          <a:prstGeom prst="rect">
            <a:avLst/>
          </a:prstGeom>
          <a:noFill/>
        </p:spPr>
        <p:txBody>
          <a:bodyPr wrap="square" rtlCol="0">
            <a:spAutoFit/>
          </a:bodyPr>
          <a:lstStyle/>
          <a:p>
            <a:pPr algn="just" fontAlgn="base">
              <a:lnSpc>
                <a:spcPct val="150000"/>
              </a:lnSpc>
            </a:pPr>
            <a:r>
              <a:rPr lang="ja-JP" altLang="en-US" sz="1400" kern="100" dirty="0">
                <a:ea typeface="游明朝" panose="02020400000000000000" pitchFamily="18" charset="-128"/>
                <a:cs typeface="Times New Roman" panose="02020603050405020304" pitchFamily="18" charset="0"/>
              </a:rPr>
              <a:t>みな　　　　　　　　　　　　　　　　　　　　　　　　  さん    だい　　　   だい  ひょう　　　　　　わたし</a:t>
            </a:r>
            <a:endParaRPr lang="en-US" altLang="ja-JP" sz="1400" kern="100" dirty="0">
              <a:effectLst/>
              <a:ea typeface="游明朝" panose="02020400000000000000" pitchFamily="18" charset="-128"/>
              <a:cs typeface="Times New Roman" panose="02020603050405020304" pitchFamily="18" charset="0"/>
            </a:endParaRPr>
          </a:p>
        </p:txBody>
      </p:sp>
      <p:sp>
        <p:nvSpPr>
          <p:cNvPr id="8" name="テキスト ボックス 7">
            <a:extLst>
              <a:ext uri="{FF2B5EF4-FFF2-40B4-BE49-F238E27FC236}">
                <a16:creationId xmlns:a16="http://schemas.microsoft.com/office/drawing/2014/main" id="{B3724F13-E9D6-4CDB-A786-C5542BDEB4F1}"/>
              </a:ext>
            </a:extLst>
          </p:cNvPr>
          <p:cNvSpPr txBox="1"/>
          <p:nvPr/>
        </p:nvSpPr>
        <p:spPr>
          <a:xfrm>
            <a:off x="1088571" y="1976834"/>
            <a:ext cx="10200903" cy="384914"/>
          </a:xfrm>
          <a:prstGeom prst="rect">
            <a:avLst/>
          </a:prstGeom>
          <a:noFill/>
        </p:spPr>
        <p:txBody>
          <a:bodyPr wrap="square" rtlCol="0">
            <a:spAutoFit/>
          </a:bodyPr>
          <a:lstStyle/>
          <a:p>
            <a:pPr algn="just" fontAlgn="base">
              <a:lnSpc>
                <a:spcPct val="150000"/>
              </a:lnSpc>
            </a:pPr>
            <a:r>
              <a:rPr lang="ja-JP" altLang="en-US" sz="1400" kern="100" dirty="0">
                <a:effectLst/>
                <a:ea typeface="游明朝" panose="02020400000000000000" pitchFamily="18" charset="-128"/>
                <a:cs typeface="Times New Roman" panose="02020603050405020304" pitchFamily="18" charset="0"/>
              </a:rPr>
              <a:t>　　かんが　　　　　　　　　　　　　　　　　　　　　　　　　　　　　　　　　　　　　　　　　　　　   れい   かい</a:t>
            </a:r>
            <a:endParaRPr lang="en-US" altLang="ja-JP" sz="1400" kern="100" dirty="0">
              <a:effectLst/>
              <a:ea typeface="游明朝" panose="02020400000000000000" pitchFamily="18" charset="-128"/>
              <a:cs typeface="Times New Roman" panose="02020603050405020304" pitchFamily="18" charset="0"/>
            </a:endParaRPr>
          </a:p>
        </p:txBody>
      </p:sp>
      <p:sp>
        <p:nvSpPr>
          <p:cNvPr id="9" name="テキスト ボックス 8">
            <a:extLst>
              <a:ext uri="{FF2B5EF4-FFF2-40B4-BE49-F238E27FC236}">
                <a16:creationId xmlns:a16="http://schemas.microsoft.com/office/drawing/2014/main" id="{6D31EC3E-ADBA-47AE-835D-4DCB5C694BB3}"/>
              </a:ext>
            </a:extLst>
          </p:cNvPr>
          <p:cNvSpPr txBox="1"/>
          <p:nvPr/>
        </p:nvSpPr>
        <p:spPr>
          <a:xfrm>
            <a:off x="1088571" y="2925676"/>
            <a:ext cx="10200903" cy="384914"/>
          </a:xfrm>
          <a:prstGeom prst="rect">
            <a:avLst/>
          </a:prstGeom>
          <a:noFill/>
        </p:spPr>
        <p:txBody>
          <a:bodyPr wrap="square" rtlCol="0">
            <a:spAutoFit/>
          </a:bodyPr>
          <a:lstStyle/>
          <a:p>
            <a:pPr algn="just" fontAlgn="base">
              <a:lnSpc>
                <a:spcPct val="150000"/>
              </a:lnSpc>
            </a:pPr>
            <a:r>
              <a:rPr lang="ja-JP" altLang="en-US" sz="1400" kern="100" dirty="0">
                <a:effectLst/>
                <a:ea typeface="游明朝" panose="02020400000000000000" pitchFamily="18" charset="-128"/>
                <a:cs typeface="Times New Roman" panose="02020603050405020304" pitchFamily="18" charset="0"/>
              </a:rPr>
              <a:t>　　　じ 　ぶん　　　　かた　　　　　　　　　　　　　　　　　　　　　　　　　　　　　　　　　  みな</a:t>
            </a:r>
            <a:endParaRPr lang="en-US" altLang="ja-JP" sz="1400" kern="100" dirty="0">
              <a:effectLst/>
              <a:ea typeface="游明朝" panose="02020400000000000000" pitchFamily="18" charset="-128"/>
              <a:cs typeface="Times New Roman" panose="02020603050405020304" pitchFamily="18" charset="0"/>
            </a:endParaRPr>
          </a:p>
        </p:txBody>
      </p:sp>
      <p:sp>
        <p:nvSpPr>
          <p:cNvPr id="10" name="テキスト ボックス 9">
            <a:extLst>
              <a:ext uri="{FF2B5EF4-FFF2-40B4-BE49-F238E27FC236}">
                <a16:creationId xmlns:a16="http://schemas.microsoft.com/office/drawing/2014/main" id="{1D642C34-5286-4E89-87A5-28139D8D4F13}"/>
              </a:ext>
            </a:extLst>
          </p:cNvPr>
          <p:cNvSpPr txBox="1"/>
          <p:nvPr/>
        </p:nvSpPr>
        <p:spPr>
          <a:xfrm>
            <a:off x="1088571" y="3808021"/>
            <a:ext cx="10200903" cy="384914"/>
          </a:xfrm>
          <a:prstGeom prst="rect">
            <a:avLst/>
          </a:prstGeom>
          <a:noFill/>
        </p:spPr>
        <p:txBody>
          <a:bodyPr wrap="square" rtlCol="0">
            <a:spAutoFit/>
          </a:bodyPr>
          <a:lstStyle/>
          <a:p>
            <a:pPr algn="just" fontAlgn="base">
              <a:lnSpc>
                <a:spcPct val="150000"/>
              </a:lnSpc>
            </a:pPr>
            <a:r>
              <a:rPr lang="ja-JP" altLang="en-US" sz="1400" kern="100" dirty="0">
                <a:ea typeface="游明朝" panose="02020400000000000000" pitchFamily="18" charset="-128"/>
                <a:cs typeface="Times New Roman" panose="02020603050405020304" pitchFamily="18" charset="0"/>
              </a:rPr>
              <a:t>　 　せん　 ぞ　　　　　　　   みな　　　　　　　 じ　 しん</a:t>
            </a:r>
            <a:endParaRPr lang="en-US" altLang="ja-JP" sz="1400" kern="100" dirty="0">
              <a:effectLst/>
              <a:ea typeface="游明朝" panose="02020400000000000000" pitchFamily="18" charset="-128"/>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ED661A40-A2CF-4833-801E-E4290D9109D1}"/>
              </a:ext>
            </a:extLst>
          </p:cNvPr>
          <p:cNvSpPr txBox="1"/>
          <p:nvPr/>
        </p:nvSpPr>
        <p:spPr>
          <a:xfrm>
            <a:off x="3657601" y="4750141"/>
            <a:ext cx="1615043" cy="384914"/>
          </a:xfrm>
          <a:prstGeom prst="rect">
            <a:avLst/>
          </a:prstGeom>
          <a:noFill/>
        </p:spPr>
        <p:txBody>
          <a:bodyPr wrap="square" rtlCol="0">
            <a:spAutoFit/>
          </a:bodyPr>
          <a:lstStyle/>
          <a:p>
            <a:pPr algn="just" fontAlgn="base">
              <a:lnSpc>
                <a:spcPct val="150000"/>
              </a:lnSpc>
            </a:pPr>
            <a:r>
              <a:rPr lang="ja-JP" altLang="en-US" sz="1400" kern="100" dirty="0">
                <a:effectLst/>
                <a:ea typeface="游明朝" panose="02020400000000000000" pitchFamily="18" charset="-128"/>
                <a:cs typeface="Times New Roman" panose="02020603050405020304" pitchFamily="18" charset="0"/>
              </a:rPr>
              <a:t>ちゅうりゃく</a:t>
            </a:r>
            <a:endParaRPr lang="en-US" altLang="ja-JP" sz="1400" kern="100" dirty="0">
              <a:effectLst/>
              <a:ea typeface="游明朝"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35521990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FD360029-CE5F-4366-BD51-AE91F3926705}"/>
              </a:ext>
            </a:extLst>
          </p:cNvPr>
          <p:cNvSpPr/>
          <p:nvPr/>
        </p:nvSpPr>
        <p:spPr>
          <a:xfrm>
            <a:off x="368136" y="620808"/>
            <a:ext cx="11447812" cy="573645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a:extLst>
              <a:ext uri="{FF2B5EF4-FFF2-40B4-BE49-F238E27FC236}">
                <a16:creationId xmlns:a16="http://schemas.microsoft.com/office/drawing/2014/main" id="{2C08D34C-42E4-400F-9410-2EE07AE57502}"/>
              </a:ext>
            </a:extLst>
          </p:cNvPr>
          <p:cNvSpPr txBox="1"/>
          <p:nvPr/>
        </p:nvSpPr>
        <p:spPr>
          <a:xfrm>
            <a:off x="711526" y="806029"/>
            <a:ext cx="10724412" cy="5461303"/>
          </a:xfrm>
          <a:prstGeom prst="rect">
            <a:avLst/>
          </a:prstGeom>
          <a:noFill/>
        </p:spPr>
        <p:txBody>
          <a:bodyPr wrap="square" rtlCol="0">
            <a:spAutoFit/>
          </a:bodyPr>
          <a:lstStyle/>
          <a:p>
            <a:pPr algn="just" fontAlgn="base">
              <a:lnSpc>
                <a:spcPct val="150000"/>
              </a:lnSpc>
            </a:pPr>
            <a:r>
              <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rPr>
              <a:t>ですから、霊界が自分の肩にかかり、親戚が自分の肩にかかり親戚だけでなく国が自分の肩にかかり、これから来る後孫の前に正しい伝統を立てておかなければならないのも、自分の肩にかかっています。</a:t>
            </a:r>
            <a:endParaRPr lang="en-US"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fontAlgn="base">
              <a:lnSpc>
                <a:spcPct val="150000"/>
              </a:lnSpc>
            </a:pPr>
            <a:r>
              <a:rPr lang="ja-JP" altLang="en-US" sz="2800" kern="100" dirty="0">
                <a:effectLst/>
                <a:latin typeface="游明朝" panose="02020400000000000000" pitchFamily="18" charset="-128"/>
                <a:ea typeface="游明朝" panose="02020400000000000000" pitchFamily="18" charset="-128"/>
                <a:cs typeface="Times New Roman" panose="02020603050405020304" pitchFamily="18" charset="0"/>
              </a:rPr>
              <a:t>　　　　　　　</a:t>
            </a:r>
            <a:r>
              <a:rPr lang="en-US" altLang="ja-JP" sz="2800" kern="100" dirty="0">
                <a:effectLst/>
                <a:latin typeface="游明朝" panose="02020400000000000000" pitchFamily="18" charset="-128"/>
                <a:ea typeface="游明朝" panose="02020400000000000000" pitchFamily="18" charset="-128"/>
                <a:cs typeface="Times New Roman" panose="02020603050405020304" pitchFamily="18" charset="0"/>
              </a:rPr>
              <a:t>(</a:t>
            </a:r>
            <a:r>
              <a:rPr lang="ja-JP" altLang="ja-JP" sz="2800" kern="100" dirty="0">
                <a:effectLst/>
                <a:latin typeface="游明朝" panose="02020400000000000000" pitchFamily="18" charset="-128"/>
                <a:ea typeface="游明朝" panose="02020400000000000000" pitchFamily="18" charset="-128"/>
                <a:cs typeface="Times New Roman" panose="02020603050405020304" pitchFamily="18" charset="0"/>
              </a:rPr>
              <a:t>真の御父母様み言集地上生活と霊界</a:t>
            </a:r>
            <a:r>
              <a:rPr lang="en-US" altLang="ja-JP" sz="2800" kern="100" dirty="0">
                <a:effectLst/>
                <a:latin typeface="游明朝" panose="02020400000000000000" pitchFamily="18" charset="-128"/>
                <a:ea typeface="游明朝" panose="02020400000000000000" pitchFamily="18" charset="-128"/>
                <a:cs typeface="Times New Roman" panose="02020603050405020304" pitchFamily="18" charset="0"/>
              </a:rPr>
              <a:t>P533</a:t>
            </a:r>
            <a:r>
              <a:rPr lang="ja-JP" altLang="ja-JP" sz="2800" kern="100" dirty="0">
                <a:effectLst/>
                <a:latin typeface="游明朝" panose="02020400000000000000" pitchFamily="18" charset="-128"/>
                <a:ea typeface="游明朝" panose="02020400000000000000" pitchFamily="18" charset="-128"/>
                <a:cs typeface="Times New Roman" panose="02020603050405020304" pitchFamily="18" charset="0"/>
              </a:rPr>
              <a:t>～</a:t>
            </a:r>
            <a:r>
              <a:rPr lang="en-US" altLang="ja-JP" sz="2800" kern="100" dirty="0">
                <a:effectLst/>
                <a:latin typeface="游明朝" panose="02020400000000000000" pitchFamily="18" charset="-128"/>
                <a:ea typeface="游明朝" panose="02020400000000000000" pitchFamily="18" charset="-128"/>
                <a:cs typeface="Times New Roman" panose="02020603050405020304" pitchFamily="18" charset="0"/>
              </a:rPr>
              <a:t>p534)</a:t>
            </a:r>
            <a:endParaRPr lang="en-US" altLang="ja-JP" sz="2800" kern="100" dirty="0">
              <a:effectLst/>
              <a:ea typeface="游明朝" panose="02020400000000000000" pitchFamily="18" charset="-128"/>
              <a:cs typeface="Times New Roman" panose="02020603050405020304" pitchFamily="18" charset="0"/>
            </a:endParaRPr>
          </a:p>
        </p:txBody>
      </p:sp>
      <p:sp>
        <p:nvSpPr>
          <p:cNvPr id="5" name="テキスト ボックス 4">
            <a:extLst>
              <a:ext uri="{FF2B5EF4-FFF2-40B4-BE49-F238E27FC236}">
                <a16:creationId xmlns:a16="http://schemas.microsoft.com/office/drawing/2014/main" id="{6B897D91-12AD-462E-B39E-732EDA747F32}"/>
              </a:ext>
            </a:extLst>
          </p:cNvPr>
          <p:cNvSpPr txBox="1"/>
          <p:nvPr/>
        </p:nvSpPr>
        <p:spPr>
          <a:xfrm>
            <a:off x="3442849" y="794154"/>
            <a:ext cx="7909960" cy="384914"/>
          </a:xfrm>
          <a:prstGeom prst="rect">
            <a:avLst/>
          </a:prstGeom>
          <a:noFill/>
        </p:spPr>
        <p:txBody>
          <a:bodyPr wrap="square" rtlCol="0">
            <a:spAutoFit/>
          </a:bodyPr>
          <a:lstStyle/>
          <a:p>
            <a:pPr algn="just" fontAlgn="base">
              <a:lnSpc>
                <a:spcPct val="150000"/>
              </a:lnSpc>
            </a:pPr>
            <a:r>
              <a:rPr lang="ja-JP" altLang="en-US" sz="1400" kern="100" dirty="0">
                <a:effectLst/>
                <a:ea typeface="游明朝" panose="02020400000000000000" pitchFamily="18" charset="-128"/>
                <a:cs typeface="Times New Roman" panose="02020603050405020304" pitchFamily="18" charset="0"/>
              </a:rPr>
              <a:t>れい　かい　　　　 じ     ぶん              かた                                                        しん   せき</a:t>
            </a:r>
            <a:endParaRPr lang="en-US" altLang="ja-JP" sz="1400" kern="100" dirty="0">
              <a:effectLst/>
              <a:ea typeface="游明朝" panose="02020400000000000000" pitchFamily="18" charset="-128"/>
              <a:cs typeface="Times New Roman" panose="02020603050405020304" pitchFamily="18" charset="0"/>
            </a:endParaRPr>
          </a:p>
        </p:txBody>
      </p:sp>
      <p:sp>
        <p:nvSpPr>
          <p:cNvPr id="6" name="テキスト ボックス 5">
            <a:extLst>
              <a:ext uri="{FF2B5EF4-FFF2-40B4-BE49-F238E27FC236}">
                <a16:creationId xmlns:a16="http://schemas.microsoft.com/office/drawing/2014/main" id="{E81A93DE-D76A-443A-86E5-64EB3CB54C6E}"/>
              </a:ext>
            </a:extLst>
          </p:cNvPr>
          <p:cNvSpPr txBox="1"/>
          <p:nvPr/>
        </p:nvSpPr>
        <p:spPr>
          <a:xfrm>
            <a:off x="863923" y="1682824"/>
            <a:ext cx="10488885" cy="384914"/>
          </a:xfrm>
          <a:prstGeom prst="rect">
            <a:avLst/>
          </a:prstGeom>
          <a:noFill/>
        </p:spPr>
        <p:txBody>
          <a:bodyPr wrap="square" rtlCol="0">
            <a:spAutoFit/>
          </a:bodyPr>
          <a:lstStyle/>
          <a:p>
            <a:pPr algn="just" fontAlgn="base">
              <a:lnSpc>
                <a:spcPct val="150000"/>
              </a:lnSpc>
            </a:pPr>
            <a:r>
              <a:rPr lang="ja-JP" altLang="en-US" sz="1400" kern="100" dirty="0">
                <a:ea typeface="游明朝" panose="02020400000000000000" pitchFamily="18" charset="-128"/>
                <a:cs typeface="Times New Roman" panose="02020603050405020304" pitchFamily="18" charset="0"/>
              </a:rPr>
              <a:t>じ　 ぶん    　　　かた　                                      　しん   せき                                                        くに               じ     ぶん</a:t>
            </a:r>
            <a:endParaRPr lang="en-US" altLang="ja-JP" sz="1400" kern="100" dirty="0">
              <a:effectLst/>
              <a:ea typeface="游明朝" panose="02020400000000000000" pitchFamily="18" charset="-128"/>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67F167E-7334-4B5D-9F25-37625D43E1EF}"/>
              </a:ext>
            </a:extLst>
          </p:cNvPr>
          <p:cNvSpPr txBox="1"/>
          <p:nvPr/>
        </p:nvSpPr>
        <p:spPr>
          <a:xfrm>
            <a:off x="804547" y="2624792"/>
            <a:ext cx="10488885" cy="384914"/>
          </a:xfrm>
          <a:prstGeom prst="rect">
            <a:avLst/>
          </a:prstGeom>
          <a:noFill/>
        </p:spPr>
        <p:txBody>
          <a:bodyPr wrap="square" rtlCol="0">
            <a:spAutoFit/>
          </a:bodyPr>
          <a:lstStyle/>
          <a:p>
            <a:pPr algn="just" fontAlgn="base">
              <a:lnSpc>
                <a:spcPct val="150000"/>
              </a:lnSpc>
            </a:pPr>
            <a:r>
              <a:rPr lang="ja-JP" altLang="en-US" sz="1400" kern="100" dirty="0">
                <a:effectLst/>
                <a:ea typeface="游明朝" panose="02020400000000000000" pitchFamily="18" charset="-128"/>
                <a:cs typeface="Times New Roman" panose="02020603050405020304" pitchFamily="18" charset="0"/>
              </a:rPr>
              <a:t>かた　　　　　　　　　　　　　　　　　　　　　　　　　　　　く　　　　　こう そん　　　　まえ　　　　ただ　</a:t>
            </a:r>
            <a:endParaRPr lang="en-US" altLang="ja-JP" sz="1400" kern="100" dirty="0">
              <a:effectLst/>
              <a:ea typeface="游明朝" panose="02020400000000000000" pitchFamily="18" charset="-128"/>
              <a:cs typeface="Times New Roman" panose="02020603050405020304" pitchFamily="18" charset="0"/>
            </a:endParaRPr>
          </a:p>
        </p:txBody>
      </p:sp>
      <p:sp>
        <p:nvSpPr>
          <p:cNvPr id="8" name="テキスト ボックス 7">
            <a:extLst>
              <a:ext uri="{FF2B5EF4-FFF2-40B4-BE49-F238E27FC236}">
                <a16:creationId xmlns:a16="http://schemas.microsoft.com/office/drawing/2014/main" id="{B7189C95-9489-466F-8667-21FF1323BE8C}"/>
              </a:ext>
            </a:extLst>
          </p:cNvPr>
          <p:cNvSpPr txBox="1"/>
          <p:nvPr/>
        </p:nvSpPr>
        <p:spPr>
          <a:xfrm>
            <a:off x="804546" y="3530743"/>
            <a:ext cx="10488885" cy="384914"/>
          </a:xfrm>
          <a:prstGeom prst="rect">
            <a:avLst/>
          </a:prstGeom>
          <a:noFill/>
        </p:spPr>
        <p:txBody>
          <a:bodyPr wrap="square" rtlCol="0">
            <a:spAutoFit/>
          </a:bodyPr>
          <a:lstStyle/>
          <a:p>
            <a:pPr algn="just" fontAlgn="base">
              <a:lnSpc>
                <a:spcPct val="150000"/>
              </a:lnSpc>
            </a:pPr>
            <a:r>
              <a:rPr lang="ja-JP" altLang="en-US" sz="1400" kern="100" dirty="0">
                <a:effectLst/>
                <a:ea typeface="游明朝" panose="02020400000000000000" pitchFamily="18" charset="-128"/>
                <a:cs typeface="Times New Roman" panose="02020603050405020304" pitchFamily="18" charset="0"/>
              </a:rPr>
              <a:t>でん   とう               た                                                                                                                                                                   じ</a:t>
            </a:r>
            <a:endParaRPr lang="en-US" altLang="ja-JP" sz="1400" kern="100" dirty="0">
              <a:effectLst/>
              <a:ea typeface="游明朝" panose="02020400000000000000" pitchFamily="18" charset="-128"/>
              <a:cs typeface="Times New Roman" panose="02020603050405020304" pitchFamily="18" charset="0"/>
            </a:endParaRPr>
          </a:p>
        </p:txBody>
      </p:sp>
      <p:sp>
        <p:nvSpPr>
          <p:cNvPr id="9" name="テキスト ボックス 8">
            <a:extLst>
              <a:ext uri="{FF2B5EF4-FFF2-40B4-BE49-F238E27FC236}">
                <a16:creationId xmlns:a16="http://schemas.microsoft.com/office/drawing/2014/main" id="{37A091E4-1297-4DC0-9743-7C7766BCAE20}"/>
              </a:ext>
            </a:extLst>
          </p:cNvPr>
          <p:cNvSpPr txBox="1"/>
          <p:nvPr/>
        </p:nvSpPr>
        <p:spPr>
          <a:xfrm>
            <a:off x="791687" y="4434187"/>
            <a:ext cx="10488885" cy="384914"/>
          </a:xfrm>
          <a:prstGeom prst="rect">
            <a:avLst/>
          </a:prstGeom>
          <a:noFill/>
        </p:spPr>
        <p:txBody>
          <a:bodyPr wrap="square" rtlCol="0">
            <a:spAutoFit/>
          </a:bodyPr>
          <a:lstStyle/>
          <a:p>
            <a:pPr algn="just" fontAlgn="base">
              <a:lnSpc>
                <a:spcPct val="150000"/>
              </a:lnSpc>
            </a:pPr>
            <a:r>
              <a:rPr lang="ja-JP" altLang="en-US" sz="1400" kern="100" dirty="0">
                <a:effectLst/>
                <a:ea typeface="游明朝" panose="02020400000000000000" pitchFamily="18" charset="-128"/>
                <a:cs typeface="Times New Roman" panose="02020603050405020304" pitchFamily="18" charset="0"/>
              </a:rPr>
              <a:t>ぶん　　　   かた</a:t>
            </a:r>
            <a:endParaRPr lang="en-US" altLang="ja-JP" sz="1400" kern="100" dirty="0">
              <a:effectLst/>
              <a:ea typeface="游明朝"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29538127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二等辺三角形 2">
            <a:extLst>
              <a:ext uri="{FF2B5EF4-FFF2-40B4-BE49-F238E27FC236}">
                <a16:creationId xmlns:a16="http://schemas.microsoft.com/office/drawing/2014/main" id="{D2C59488-B825-DE82-C94C-63C8FCDF0CB0}"/>
              </a:ext>
            </a:extLst>
          </p:cNvPr>
          <p:cNvSpPr/>
          <p:nvPr/>
        </p:nvSpPr>
        <p:spPr>
          <a:xfrm rot="16200000">
            <a:off x="5409000" y="126868"/>
            <a:ext cx="4356747" cy="5257609"/>
          </a:xfrm>
          <a:prstGeom prst="triangl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a:extLst>
              <a:ext uri="{FF2B5EF4-FFF2-40B4-BE49-F238E27FC236}">
                <a16:creationId xmlns:a16="http://schemas.microsoft.com/office/drawing/2014/main" id="{A590A5F5-7179-C7BF-1295-C25CDBC248E4}"/>
              </a:ext>
            </a:extLst>
          </p:cNvPr>
          <p:cNvSpPr txBox="1"/>
          <p:nvPr/>
        </p:nvSpPr>
        <p:spPr>
          <a:xfrm>
            <a:off x="7976087" y="1596258"/>
            <a:ext cx="2248791" cy="707886"/>
          </a:xfrm>
          <a:prstGeom prst="rect">
            <a:avLst/>
          </a:prstGeom>
          <a:noFill/>
        </p:spPr>
        <p:txBody>
          <a:bodyPr wrap="square" rtlCol="0">
            <a:spAutoFit/>
          </a:bodyPr>
          <a:lstStyle/>
          <a:p>
            <a:r>
              <a:rPr kumimoji="1" lang="ja-JP" altLang="en-US" sz="4000" dirty="0">
                <a:latin typeface="UD デジタル 教科書体 NK-B" panose="02020700000000000000" pitchFamily="18" charset="-128"/>
                <a:ea typeface="UD デジタル 教科書体 NK-B" panose="02020700000000000000" pitchFamily="18" charset="-128"/>
              </a:rPr>
              <a:t>悪い先祖</a:t>
            </a:r>
          </a:p>
        </p:txBody>
      </p:sp>
      <p:sp>
        <p:nvSpPr>
          <p:cNvPr id="5" name="テキスト ボックス 4">
            <a:extLst>
              <a:ext uri="{FF2B5EF4-FFF2-40B4-BE49-F238E27FC236}">
                <a16:creationId xmlns:a16="http://schemas.microsoft.com/office/drawing/2014/main" id="{A9227196-3E92-FD7A-0324-AC580D276974}"/>
              </a:ext>
            </a:extLst>
          </p:cNvPr>
          <p:cNvSpPr txBox="1"/>
          <p:nvPr/>
        </p:nvSpPr>
        <p:spPr>
          <a:xfrm>
            <a:off x="8058895" y="1389888"/>
            <a:ext cx="2165983" cy="261610"/>
          </a:xfrm>
          <a:prstGeom prst="rect">
            <a:avLst/>
          </a:prstGeom>
          <a:noFill/>
        </p:spPr>
        <p:txBody>
          <a:bodyPr wrap="square" rtlCol="0">
            <a:spAutoFit/>
          </a:bodyPr>
          <a:lstStyle/>
          <a:p>
            <a:r>
              <a:rPr kumimoji="1" lang="ja-JP" altLang="en-US" sz="1100" b="1" dirty="0">
                <a:latin typeface="UD デジタル 教科書体 N-B" panose="02020700000000000000" pitchFamily="17" charset="-128"/>
                <a:ea typeface="UD デジタル 教科書体 N-B" panose="02020700000000000000" pitchFamily="17" charset="-128"/>
              </a:rPr>
              <a:t>わる　　　　　せん　　ぞ　　　　　</a:t>
            </a:r>
          </a:p>
        </p:txBody>
      </p:sp>
      <p:pic>
        <p:nvPicPr>
          <p:cNvPr id="6" name="図 5">
            <a:extLst>
              <a:ext uri="{FF2B5EF4-FFF2-40B4-BE49-F238E27FC236}">
                <a16:creationId xmlns:a16="http://schemas.microsoft.com/office/drawing/2014/main" id="{E94DDF15-5BBC-AA61-38EB-FFDE6CF4B4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08757" y="2028579"/>
            <a:ext cx="1258243" cy="2346373"/>
          </a:xfrm>
          <a:prstGeom prst="rect">
            <a:avLst/>
          </a:prstGeom>
        </p:spPr>
      </p:pic>
      <p:sp>
        <p:nvSpPr>
          <p:cNvPr id="7" name="テキスト ボックス 6">
            <a:extLst>
              <a:ext uri="{FF2B5EF4-FFF2-40B4-BE49-F238E27FC236}">
                <a16:creationId xmlns:a16="http://schemas.microsoft.com/office/drawing/2014/main" id="{DA34BF52-0957-3F5D-403A-53AA44B42292}"/>
              </a:ext>
            </a:extLst>
          </p:cNvPr>
          <p:cNvSpPr txBox="1"/>
          <p:nvPr/>
        </p:nvSpPr>
        <p:spPr>
          <a:xfrm>
            <a:off x="5957965" y="1651498"/>
            <a:ext cx="615553" cy="2797799"/>
          </a:xfrm>
          <a:prstGeom prst="rect">
            <a:avLst/>
          </a:prstGeom>
          <a:noFill/>
        </p:spPr>
        <p:txBody>
          <a:bodyPr vert="eaVert" wrap="square" rtlCol="0">
            <a:spAutoFit/>
          </a:bodyPr>
          <a:lstStyle/>
          <a:p>
            <a:r>
              <a:rPr kumimoji="1" lang="ja-JP" altLang="en-US" sz="2800" dirty="0">
                <a:latin typeface="UD デジタル 教科書体 NK-B" panose="02020700000000000000" pitchFamily="18" charset="-128"/>
                <a:ea typeface="UD デジタル 教科書体 NK-B" panose="02020700000000000000" pitchFamily="18" charset="-128"/>
              </a:rPr>
              <a:t>変えられない</a:t>
            </a:r>
          </a:p>
        </p:txBody>
      </p:sp>
      <p:sp>
        <p:nvSpPr>
          <p:cNvPr id="8" name="テキスト ボックス 7">
            <a:extLst>
              <a:ext uri="{FF2B5EF4-FFF2-40B4-BE49-F238E27FC236}">
                <a16:creationId xmlns:a16="http://schemas.microsoft.com/office/drawing/2014/main" id="{6771F2FD-8CF9-5E1E-8BD7-66486D3A5E35}"/>
              </a:ext>
            </a:extLst>
          </p:cNvPr>
          <p:cNvSpPr txBox="1"/>
          <p:nvPr/>
        </p:nvSpPr>
        <p:spPr>
          <a:xfrm>
            <a:off x="6351233" y="1758044"/>
            <a:ext cx="400110" cy="384313"/>
          </a:xfrm>
          <a:prstGeom prst="rect">
            <a:avLst/>
          </a:prstGeom>
          <a:noFill/>
        </p:spPr>
        <p:txBody>
          <a:bodyPr vert="eaVert"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か</a:t>
            </a:r>
          </a:p>
        </p:txBody>
      </p:sp>
      <p:pic>
        <p:nvPicPr>
          <p:cNvPr id="9" name="図 8" descr="白いバックグラウンドの前にクマのぬいぐるみ&#10;&#10;中程度の精度で自動的に生成された説明">
            <a:extLst>
              <a:ext uri="{FF2B5EF4-FFF2-40B4-BE49-F238E27FC236}">
                <a16:creationId xmlns:a16="http://schemas.microsoft.com/office/drawing/2014/main" id="{16D496D1-D27E-21BC-4BBE-43C13A1527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15305" y="855078"/>
            <a:ext cx="2675106" cy="3519874"/>
          </a:xfrm>
          <a:prstGeom prst="rect">
            <a:avLst/>
          </a:prstGeom>
        </p:spPr>
      </p:pic>
      <p:sp>
        <p:nvSpPr>
          <p:cNvPr id="10" name="テキスト ボックス 9">
            <a:extLst>
              <a:ext uri="{FF2B5EF4-FFF2-40B4-BE49-F238E27FC236}">
                <a16:creationId xmlns:a16="http://schemas.microsoft.com/office/drawing/2014/main" id="{002784C4-6C96-6976-3900-F478D7F8489D}"/>
              </a:ext>
            </a:extLst>
          </p:cNvPr>
          <p:cNvSpPr txBox="1"/>
          <p:nvPr/>
        </p:nvSpPr>
        <p:spPr>
          <a:xfrm>
            <a:off x="2825381" y="4753634"/>
            <a:ext cx="7245829" cy="707886"/>
          </a:xfrm>
          <a:prstGeom prst="rect">
            <a:avLst/>
          </a:prstGeom>
          <a:noFill/>
        </p:spPr>
        <p:txBody>
          <a:bodyPr wrap="square" rtlCol="0">
            <a:spAutoFit/>
          </a:bodyPr>
          <a:lstStyle/>
          <a:p>
            <a:r>
              <a:rPr kumimoji="1" lang="ja-JP" altLang="en-US" sz="4000" dirty="0">
                <a:solidFill>
                  <a:srgbClr val="00B050"/>
                </a:solidFill>
                <a:latin typeface="UD デジタル 教科書体 NK-B" panose="02020700000000000000" pitchFamily="18" charset="-128"/>
                <a:ea typeface="UD デジタル 教科書体 NK-B" panose="02020700000000000000" pitchFamily="18" charset="-128"/>
              </a:rPr>
              <a:t>・悪い先祖にならない</a:t>
            </a:r>
          </a:p>
        </p:txBody>
      </p:sp>
      <p:sp>
        <p:nvSpPr>
          <p:cNvPr id="11" name="テキスト ボックス 10">
            <a:extLst>
              <a:ext uri="{FF2B5EF4-FFF2-40B4-BE49-F238E27FC236}">
                <a16:creationId xmlns:a16="http://schemas.microsoft.com/office/drawing/2014/main" id="{A4712B9D-513C-95B0-A19E-073480CEA5FE}"/>
              </a:ext>
            </a:extLst>
          </p:cNvPr>
          <p:cNvSpPr txBox="1"/>
          <p:nvPr/>
        </p:nvSpPr>
        <p:spPr>
          <a:xfrm>
            <a:off x="2812129" y="5612315"/>
            <a:ext cx="6265168" cy="707886"/>
          </a:xfrm>
          <a:prstGeom prst="rect">
            <a:avLst/>
          </a:prstGeom>
          <a:noFill/>
        </p:spPr>
        <p:txBody>
          <a:bodyPr wrap="square" rtlCol="0">
            <a:spAutoFit/>
          </a:bodyPr>
          <a:lstStyle/>
          <a:p>
            <a:r>
              <a:rPr lang="ja-JP" altLang="en-US" sz="4000" dirty="0">
                <a:solidFill>
                  <a:srgbClr val="00B050"/>
                </a:solidFill>
                <a:latin typeface="UD デジタル 教科書体 NK-B" panose="02020700000000000000" pitchFamily="18" charset="-128"/>
                <a:ea typeface="UD デジタル 教科書体 NK-B" panose="02020700000000000000" pitchFamily="18" charset="-128"/>
              </a:rPr>
              <a:t>・真の愛で善い生活をする</a:t>
            </a:r>
            <a:endParaRPr kumimoji="1" lang="ja-JP" altLang="en-US" sz="4000" dirty="0">
              <a:solidFill>
                <a:srgbClr val="00B050"/>
              </a:solidFill>
              <a:latin typeface="UD デジタル 教科書体 NK-B" panose="02020700000000000000" pitchFamily="18" charset="-128"/>
              <a:ea typeface="UD デジタル 教科書体 NK-B" panose="02020700000000000000" pitchFamily="18" charset="-128"/>
            </a:endParaRPr>
          </a:p>
        </p:txBody>
      </p:sp>
      <p:sp>
        <p:nvSpPr>
          <p:cNvPr id="12" name="テキスト ボックス 11">
            <a:extLst>
              <a:ext uri="{FF2B5EF4-FFF2-40B4-BE49-F238E27FC236}">
                <a16:creationId xmlns:a16="http://schemas.microsoft.com/office/drawing/2014/main" id="{F448C35B-2D04-282A-EEC0-278A24235384}"/>
              </a:ext>
            </a:extLst>
          </p:cNvPr>
          <p:cNvSpPr txBox="1"/>
          <p:nvPr/>
        </p:nvSpPr>
        <p:spPr>
          <a:xfrm>
            <a:off x="3241730" y="4586280"/>
            <a:ext cx="2165983" cy="261610"/>
          </a:xfrm>
          <a:prstGeom prst="rect">
            <a:avLst/>
          </a:prstGeom>
          <a:noFill/>
        </p:spPr>
        <p:txBody>
          <a:bodyPr wrap="square" rtlCol="0">
            <a:spAutoFit/>
          </a:bodyPr>
          <a:lstStyle/>
          <a:p>
            <a:r>
              <a:rPr kumimoji="1" lang="ja-JP" altLang="en-US" sz="1100" b="1" dirty="0">
                <a:latin typeface="UD デジタル 教科書体 N-B" panose="02020700000000000000" pitchFamily="17" charset="-128"/>
                <a:ea typeface="UD デジタル 教科書体 N-B" panose="02020700000000000000" pitchFamily="17" charset="-128"/>
              </a:rPr>
              <a:t>わる　　　　　せん　　ぞ　　　　　</a:t>
            </a:r>
          </a:p>
        </p:txBody>
      </p:sp>
      <p:sp>
        <p:nvSpPr>
          <p:cNvPr id="13" name="テキスト ボックス 12">
            <a:extLst>
              <a:ext uri="{FF2B5EF4-FFF2-40B4-BE49-F238E27FC236}">
                <a16:creationId xmlns:a16="http://schemas.microsoft.com/office/drawing/2014/main" id="{BCABCA34-DDFB-E504-7CCA-E4C3B31F9D78}"/>
              </a:ext>
            </a:extLst>
          </p:cNvPr>
          <p:cNvSpPr txBox="1"/>
          <p:nvPr/>
        </p:nvSpPr>
        <p:spPr>
          <a:xfrm>
            <a:off x="3122461" y="5459121"/>
            <a:ext cx="4312010" cy="261610"/>
          </a:xfrm>
          <a:prstGeom prst="rect">
            <a:avLst/>
          </a:prstGeom>
          <a:noFill/>
        </p:spPr>
        <p:txBody>
          <a:bodyPr wrap="square" rtlCol="0">
            <a:spAutoFit/>
          </a:bodyPr>
          <a:lstStyle/>
          <a:p>
            <a:r>
              <a:rPr lang="ja-JP" altLang="en-US" sz="1100" b="1" dirty="0">
                <a:latin typeface="UD デジタル 教科書体 N-B" panose="02020700000000000000" pitchFamily="17" charset="-128"/>
                <a:ea typeface="UD デジタル 教科書体 N-B" panose="02020700000000000000" pitchFamily="17" charset="-128"/>
              </a:rPr>
              <a:t>まこと　　　  　あい</a:t>
            </a:r>
            <a:r>
              <a:rPr kumimoji="1" lang="ja-JP" altLang="en-US" sz="1100" b="1" dirty="0">
                <a:latin typeface="UD デジタル 教科書体 N-B" panose="02020700000000000000" pitchFamily="17" charset="-128"/>
                <a:ea typeface="UD デジタル 教科書体 N-B" panose="02020700000000000000" pitchFamily="17" charset="-128"/>
              </a:rPr>
              <a:t>　 　　　　よ　　　　　 せい　 かつ　　　</a:t>
            </a:r>
          </a:p>
        </p:txBody>
      </p:sp>
    </p:spTree>
    <p:extLst>
      <p:ext uri="{BB962C8B-B14F-4D97-AF65-F5344CB8AC3E}">
        <p14:creationId xmlns:p14="http://schemas.microsoft.com/office/powerpoint/2010/main" val="2150423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P spid="11" grpId="0"/>
      <p:bldP spid="12" grpId="0"/>
      <p:bldP spid="1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BCB78D92-BC9F-A8D0-5632-A8422B554C63}"/>
              </a:ext>
            </a:extLst>
          </p:cNvPr>
          <p:cNvSpPr txBox="1"/>
          <p:nvPr/>
        </p:nvSpPr>
        <p:spPr>
          <a:xfrm>
            <a:off x="4315380" y="562066"/>
            <a:ext cx="3201736" cy="604551"/>
          </a:xfrm>
          <a:prstGeom prst="rect">
            <a:avLst/>
          </a:prstGeom>
        </p:spPr>
        <p:txBody>
          <a:bodyPr vert="horz" lIns="91440" tIns="45720" rIns="91440" bIns="45720" rtlCol="0" anchor="t">
            <a:noAutofit/>
          </a:bodyPr>
          <a:lstStyle/>
          <a:p>
            <a:pPr>
              <a:lnSpc>
                <a:spcPct val="90000"/>
              </a:lnSpc>
              <a:spcBef>
                <a:spcPct val="0"/>
              </a:spcBef>
              <a:spcAft>
                <a:spcPts val="600"/>
              </a:spcAft>
            </a:pPr>
            <a:r>
              <a:rPr lang="en-US" altLang="ja-JP" sz="4400" dirty="0">
                <a:latin typeface="UD デジタル 教科書体 N-B" panose="02020700000000000000" pitchFamily="17" charset="-128"/>
                <a:ea typeface="UD デジタル 教科書体 N-B" panose="02020700000000000000" pitchFamily="17" charset="-128"/>
                <a:cs typeface="+mj-cs"/>
              </a:rPr>
              <a:t>【</a:t>
            </a:r>
            <a:r>
              <a:rPr lang="ja-JP" altLang="en-US" sz="4400" dirty="0">
                <a:latin typeface="UD デジタル 教科書体 N-B" panose="02020700000000000000" pitchFamily="17" charset="-128"/>
                <a:ea typeface="UD デジタル 教科書体 N-B" panose="02020700000000000000" pitchFamily="17" charset="-128"/>
                <a:cs typeface="+mj-cs"/>
              </a:rPr>
              <a:t>まとめ</a:t>
            </a:r>
            <a:r>
              <a:rPr lang="en-US" altLang="ja-JP" sz="4400" dirty="0">
                <a:latin typeface="UD デジタル 教科書体 N-B" panose="02020700000000000000" pitchFamily="17" charset="-128"/>
                <a:ea typeface="UD デジタル 教科書体 N-B" panose="02020700000000000000" pitchFamily="17" charset="-128"/>
                <a:cs typeface="+mj-cs"/>
              </a:rPr>
              <a:t>】</a:t>
            </a:r>
            <a:endParaRPr kumimoji="1" lang="ja-JP" altLang="en-US" sz="4400" kern="1200" dirty="0">
              <a:latin typeface="UD デジタル 教科書体 N-B" panose="02020700000000000000" pitchFamily="17" charset="-128"/>
              <a:ea typeface="UD デジタル 教科書体 N-B" panose="02020700000000000000" pitchFamily="17" charset="-128"/>
              <a:cs typeface="+mj-cs"/>
            </a:endParaRPr>
          </a:p>
        </p:txBody>
      </p:sp>
      <p:sp>
        <p:nvSpPr>
          <p:cNvPr id="3" name="テキスト ボックス 2">
            <a:extLst>
              <a:ext uri="{FF2B5EF4-FFF2-40B4-BE49-F238E27FC236}">
                <a16:creationId xmlns:a16="http://schemas.microsoft.com/office/drawing/2014/main" id="{621A4B8E-4D6B-E1B6-4F86-4C9281F71852}"/>
              </a:ext>
            </a:extLst>
          </p:cNvPr>
          <p:cNvSpPr txBox="1"/>
          <p:nvPr/>
        </p:nvSpPr>
        <p:spPr>
          <a:xfrm>
            <a:off x="1482808" y="1366326"/>
            <a:ext cx="9782599" cy="2208105"/>
          </a:xfrm>
          <a:prstGeom prst="rect">
            <a:avLst/>
          </a:prstGeom>
          <a:noFill/>
        </p:spPr>
        <p:txBody>
          <a:bodyPr wrap="square" rtlCol="0">
            <a:spAutoFit/>
          </a:bodyPr>
          <a:lstStyle/>
          <a:p>
            <a:pPr>
              <a:lnSpc>
                <a:spcPct val="150000"/>
              </a:lnSpc>
            </a:pPr>
            <a:r>
              <a:rPr lang="ja-JP" altLang="en-US" sz="4800" dirty="0">
                <a:latin typeface="UD Digi Kyokasho N-B" panose="02020700000000000000" pitchFamily="17" charset="-128"/>
                <a:ea typeface="UD Digi Kyokasho N-B" panose="02020700000000000000" pitchFamily="17" charset="-128"/>
              </a:rPr>
              <a:t>●私たちが良い先祖になるために、</a:t>
            </a:r>
            <a:endParaRPr lang="en-US" altLang="ja-JP" sz="4800" dirty="0">
              <a:latin typeface="UD Digi Kyokasho N-B" panose="02020700000000000000" pitchFamily="17" charset="-128"/>
              <a:ea typeface="UD Digi Kyokasho N-B" panose="02020700000000000000" pitchFamily="17" charset="-128"/>
            </a:endParaRPr>
          </a:p>
          <a:p>
            <a:pPr>
              <a:lnSpc>
                <a:spcPct val="150000"/>
              </a:lnSpc>
            </a:pPr>
            <a:r>
              <a:rPr lang="ja-JP" altLang="en-US" sz="4800" dirty="0">
                <a:latin typeface="UD Digi Kyokasho N-B" panose="02020700000000000000" pitchFamily="17" charset="-128"/>
                <a:ea typeface="UD Digi Kyokasho N-B" panose="02020700000000000000" pitchFamily="17" charset="-128"/>
              </a:rPr>
              <a:t>　</a:t>
            </a:r>
            <a:r>
              <a:rPr lang="ja-JP" altLang="en-US" sz="4800" dirty="0">
                <a:solidFill>
                  <a:srgbClr val="FF0000"/>
                </a:solidFill>
                <a:latin typeface="UD Digi Kyokasho N-B" panose="02020700000000000000" pitchFamily="17" charset="-128"/>
                <a:ea typeface="UD Digi Kyokasho N-B" panose="02020700000000000000" pitchFamily="17" charset="-128"/>
              </a:rPr>
              <a:t>感謝の生活をすること</a:t>
            </a:r>
            <a:r>
              <a:rPr lang="ja-JP" altLang="en-US" sz="4800" dirty="0">
                <a:latin typeface="UD Digi Kyokasho N-B" panose="02020700000000000000" pitchFamily="17" charset="-128"/>
                <a:ea typeface="UD Digi Kyokasho N-B" panose="02020700000000000000" pitchFamily="17" charset="-128"/>
              </a:rPr>
              <a:t>が大切。</a:t>
            </a:r>
            <a:endParaRPr kumimoji="1" lang="en-US" altLang="ja-JP" sz="4800" dirty="0">
              <a:latin typeface="UD Digi Kyokasho N-B" panose="02020700000000000000" pitchFamily="17" charset="-128"/>
              <a:ea typeface="UD Digi Kyokasho N-B" panose="02020700000000000000" pitchFamily="17" charset="-128"/>
            </a:endParaRPr>
          </a:p>
        </p:txBody>
      </p:sp>
      <p:sp>
        <p:nvSpPr>
          <p:cNvPr id="4" name="テキスト ボックス 3">
            <a:extLst>
              <a:ext uri="{FF2B5EF4-FFF2-40B4-BE49-F238E27FC236}">
                <a16:creationId xmlns:a16="http://schemas.microsoft.com/office/drawing/2014/main" id="{565A9FDE-0292-CB6B-FA02-59DFE1371798}"/>
              </a:ext>
            </a:extLst>
          </p:cNvPr>
          <p:cNvSpPr txBox="1"/>
          <p:nvPr/>
        </p:nvSpPr>
        <p:spPr>
          <a:xfrm>
            <a:off x="2152783" y="1436906"/>
            <a:ext cx="6386345" cy="276999"/>
          </a:xfrm>
          <a:prstGeom prst="rect">
            <a:avLst/>
          </a:prstGeom>
          <a:noFill/>
        </p:spPr>
        <p:txBody>
          <a:bodyPr wrap="square" rtlCol="0">
            <a:spAutoFit/>
          </a:bodyPr>
          <a:lstStyle/>
          <a:p>
            <a:r>
              <a:rPr lang="ja-JP" altLang="en-US" sz="1200" b="1" dirty="0">
                <a:latin typeface="UD デジタル 教科書体 N-B" panose="02020700000000000000" pitchFamily="17" charset="-128"/>
                <a:ea typeface="UD デジタル 教科書体 N-B" panose="02020700000000000000" pitchFamily="17" charset="-128"/>
              </a:rPr>
              <a:t>わたし　　　　　　　　　　　　　　よ　　　　　　 せん　　 ぞ                         </a:t>
            </a:r>
            <a:r>
              <a:rPr kumimoji="1" lang="ja-JP" altLang="en-US" sz="1200" b="1" dirty="0">
                <a:latin typeface="UD デジタル 教科書体 N-B" panose="02020700000000000000" pitchFamily="17" charset="-128"/>
                <a:ea typeface="UD デジタル 教科書体 N-B" panose="02020700000000000000" pitchFamily="17" charset="-128"/>
              </a:rPr>
              <a:t>           </a:t>
            </a:r>
          </a:p>
        </p:txBody>
      </p:sp>
      <p:sp>
        <p:nvSpPr>
          <p:cNvPr id="5" name="テキスト ボックス 4">
            <a:extLst>
              <a:ext uri="{FF2B5EF4-FFF2-40B4-BE49-F238E27FC236}">
                <a16:creationId xmlns:a16="http://schemas.microsoft.com/office/drawing/2014/main" id="{356DDD78-2813-F162-01E8-B765CFC1CBDA}"/>
              </a:ext>
            </a:extLst>
          </p:cNvPr>
          <p:cNvSpPr txBox="1"/>
          <p:nvPr/>
        </p:nvSpPr>
        <p:spPr>
          <a:xfrm>
            <a:off x="2224604" y="2538202"/>
            <a:ext cx="8032265" cy="276999"/>
          </a:xfrm>
          <a:prstGeom prst="rect">
            <a:avLst/>
          </a:prstGeom>
          <a:noFill/>
        </p:spPr>
        <p:txBody>
          <a:bodyPr wrap="square" rtlCol="0">
            <a:spAutoFit/>
          </a:bodyPr>
          <a:lstStyle/>
          <a:p>
            <a:r>
              <a:rPr lang="ja-JP" altLang="en-US" sz="1200" b="1" dirty="0">
                <a:latin typeface="UD デジタル 教科書体 N-B" panose="02020700000000000000" pitchFamily="17" charset="-128"/>
                <a:ea typeface="UD デジタル 教科書体 N-B" panose="02020700000000000000" pitchFamily="17" charset="-128"/>
              </a:rPr>
              <a:t>かん　　しゃ　　　　　　せい     かつ                                                   たい    せつ                         </a:t>
            </a:r>
            <a:r>
              <a:rPr kumimoji="1" lang="ja-JP" altLang="en-US" sz="1200" b="1" dirty="0">
                <a:latin typeface="UD デジタル 教科書体 N-B" panose="02020700000000000000" pitchFamily="17" charset="-128"/>
                <a:ea typeface="UD デジタル 教科書体 N-B" panose="02020700000000000000" pitchFamily="17" charset="-128"/>
              </a:rPr>
              <a:t>           </a:t>
            </a:r>
          </a:p>
        </p:txBody>
      </p:sp>
      <p:sp>
        <p:nvSpPr>
          <p:cNvPr id="6" name="テキスト ボックス 5">
            <a:extLst>
              <a:ext uri="{FF2B5EF4-FFF2-40B4-BE49-F238E27FC236}">
                <a16:creationId xmlns:a16="http://schemas.microsoft.com/office/drawing/2014/main" id="{9705A932-231B-4A9E-0B5C-ADB4C282A25E}"/>
              </a:ext>
            </a:extLst>
          </p:cNvPr>
          <p:cNvSpPr txBox="1"/>
          <p:nvPr/>
        </p:nvSpPr>
        <p:spPr>
          <a:xfrm>
            <a:off x="2675169" y="3987043"/>
            <a:ext cx="7694625" cy="1015663"/>
          </a:xfrm>
          <a:prstGeom prst="rect">
            <a:avLst/>
          </a:prstGeom>
          <a:noFill/>
        </p:spPr>
        <p:txBody>
          <a:bodyPr wrap="square" rtlCol="0">
            <a:spAutoFit/>
          </a:bodyPr>
          <a:lstStyle/>
          <a:p>
            <a:r>
              <a:rPr kumimoji="1" lang="ja-JP" altLang="en-US" sz="6000" dirty="0">
                <a:solidFill>
                  <a:srgbClr val="F8A6B4"/>
                </a:solidFill>
                <a:latin typeface="UD デジタル 教科書体 NK-B" panose="02020700000000000000" pitchFamily="18" charset="-128"/>
                <a:ea typeface="UD デジタル 教科書体 NK-B" panose="02020700000000000000" pitchFamily="18" charset="-128"/>
              </a:rPr>
              <a:t>天国に住む人</a:t>
            </a:r>
            <a:r>
              <a:rPr kumimoji="1" lang="ja-JP" altLang="en-US" sz="4400" dirty="0">
                <a:latin typeface="UD デジタル 教科書体 NK-B" panose="02020700000000000000" pitchFamily="18" charset="-128"/>
                <a:ea typeface="UD デジタル 教科書体 NK-B" panose="02020700000000000000" pitchFamily="18" charset="-128"/>
              </a:rPr>
              <a:t>だったら</a:t>
            </a:r>
            <a:r>
              <a:rPr kumimoji="1" lang="en-US" altLang="ja-JP" sz="4400" dirty="0">
                <a:latin typeface="UD デジタル 教科書体 NK-B" panose="02020700000000000000" pitchFamily="18" charset="-128"/>
                <a:ea typeface="UD デジタル 教科書体 NK-B" panose="02020700000000000000" pitchFamily="18" charset="-128"/>
              </a:rPr>
              <a:t>…</a:t>
            </a:r>
            <a:r>
              <a:rPr kumimoji="1" lang="ja-JP" altLang="en-US" sz="4400" dirty="0">
                <a:latin typeface="UD デジタル 教科書体 NK-B" panose="02020700000000000000" pitchFamily="18" charset="-128"/>
                <a:ea typeface="UD デジタル 教科書体 NK-B" panose="02020700000000000000" pitchFamily="18" charset="-128"/>
              </a:rPr>
              <a:t>？</a:t>
            </a:r>
            <a:endParaRPr kumimoji="1" lang="ja-JP" altLang="en-US" sz="6000" dirty="0">
              <a:latin typeface="UD デジタル 教科書体 NK-B" panose="02020700000000000000" pitchFamily="18" charset="-128"/>
              <a:ea typeface="UD デジタル 教科書体 NK-B" panose="02020700000000000000" pitchFamily="18" charset="-128"/>
            </a:endParaRPr>
          </a:p>
        </p:txBody>
      </p:sp>
      <p:sp>
        <p:nvSpPr>
          <p:cNvPr id="7" name="テキスト ボックス 6">
            <a:extLst>
              <a:ext uri="{FF2B5EF4-FFF2-40B4-BE49-F238E27FC236}">
                <a16:creationId xmlns:a16="http://schemas.microsoft.com/office/drawing/2014/main" id="{10F8BDA2-98B0-38A8-0F45-5226168127DA}"/>
              </a:ext>
            </a:extLst>
          </p:cNvPr>
          <p:cNvSpPr txBox="1"/>
          <p:nvPr/>
        </p:nvSpPr>
        <p:spPr>
          <a:xfrm>
            <a:off x="2675169" y="5399762"/>
            <a:ext cx="8739398" cy="769441"/>
          </a:xfrm>
          <a:prstGeom prst="rect">
            <a:avLst/>
          </a:prstGeom>
          <a:noFill/>
        </p:spPr>
        <p:txBody>
          <a:bodyPr wrap="square" rtlCol="0">
            <a:spAutoFit/>
          </a:bodyPr>
          <a:lstStyle/>
          <a:p>
            <a:r>
              <a:rPr lang="ja-JP" altLang="en-US" sz="4400" dirty="0">
                <a:latin typeface="UD デジタル 教科書体 NK-B" panose="02020700000000000000" pitchFamily="18" charset="-128"/>
                <a:ea typeface="UD デジタル 教科書体 NK-B" panose="02020700000000000000" pitchFamily="18" charset="-128"/>
              </a:rPr>
              <a:t>天の父母様と一つになり乗り越える</a:t>
            </a:r>
            <a:endParaRPr kumimoji="1" lang="ja-JP" altLang="en-US" sz="4400" dirty="0">
              <a:latin typeface="UD デジタル 教科書体 NK-B" panose="02020700000000000000" pitchFamily="18" charset="-128"/>
              <a:ea typeface="UD デジタル 教科書体 NK-B" panose="02020700000000000000" pitchFamily="18" charset="-128"/>
            </a:endParaRPr>
          </a:p>
        </p:txBody>
      </p:sp>
      <p:sp>
        <p:nvSpPr>
          <p:cNvPr id="8" name="テキスト ボックス 7">
            <a:extLst>
              <a:ext uri="{FF2B5EF4-FFF2-40B4-BE49-F238E27FC236}">
                <a16:creationId xmlns:a16="http://schemas.microsoft.com/office/drawing/2014/main" id="{DCA487DE-4A3B-45A0-5BC3-9C266EB049DC}"/>
              </a:ext>
            </a:extLst>
          </p:cNvPr>
          <p:cNvSpPr txBox="1"/>
          <p:nvPr/>
        </p:nvSpPr>
        <p:spPr>
          <a:xfrm>
            <a:off x="2829946" y="3797372"/>
            <a:ext cx="4454290" cy="307777"/>
          </a:xfrm>
          <a:prstGeom prst="rect">
            <a:avLst/>
          </a:prstGeom>
          <a:noFill/>
        </p:spPr>
        <p:txBody>
          <a:bodyPr wrap="square" rtlCol="0">
            <a:spAutoFit/>
          </a:bodyPr>
          <a:lstStyle/>
          <a:p>
            <a:r>
              <a:rPr lang="ja-JP" altLang="en-US" sz="1400" b="1" dirty="0">
                <a:latin typeface="UD デジタル 教科書体 N-B" panose="02020700000000000000" pitchFamily="17" charset="-128"/>
                <a:ea typeface="UD デジタル 教科書体 N-B" panose="02020700000000000000" pitchFamily="17" charset="-128"/>
              </a:rPr>
              <a:t>てん　　 ごく             す            　ひと　　　　</a:t>
            </a:r>
            <a:endParaRPr kumimoji="1" lang="ja-JP" altLang="en-US" sz="1400" b="1" dirty="0">
              <a:latin typeface="UD デジタル 教科書体 N-B" panose="02020700000000000000" pitchFamily="17" charset="-128"/>
              <a:ea typeface="UD デジタル 教科書体 N-B" panose="02020700000000000000" pitchFamily="17" charset="-128"/>
            </a:endParaRPr>
          </a:p>
        </p:txBody>
      </p:sp>
      <p:sp>
        <p:nvSpPr>
          <p:cNvPr id="9" name="テキスト ボックス 8">
            <a:extLst>
              <a:ext uri="{FF2B5EF4-FFF2-40B4-BE49-F238E27FC236}">
                <a16:creationId xmlns:a16="http://schemas.microsoft.com/office/drawing/2014/main" id="{6A6A6F60-D1DA-5DC1-60CB-9D9DEF163245}"/>
              </a:ext>
            </a:extLst>
          </p:cNvPr>
          <p:cNvSpPr txBox="1"/>
          <p:nvPr/>
        </p:nvSpPr>
        <p:spPr>
          <a:xfrm>
            <a:off x="2829946" y="5201648"/>
            <a:ext cx="7248664" cy="261610"/>
          </a:xfrm>
          <a:prstGeom prst="rect">
            <a:avLst/>
          </a:prstGeom>
          <a:noFill/>
        </p:spPr>
        <p:txBody>
          <a:bodyPr wrap="square" rtlCol="0">
            <a:spAutoFit/>
          </a:bodyPr>
          <a:lstStyle/>
          <a:p>
            <a:r>
              <a:rPr lang="ja-JP" altLang="en-US" sz="1100" b="1" dirty="0">
                <a:latin typeface="UD デジタル 教科書体 N-B" panose="02020700000000000000" pitchFamily="17" charset="-128"/>
                <a:ea typeface="UD デジタル 教科書体 N-B" panose="02020700000000000000" pitchFamily="17" charset="-128"/>
              </a:rPr>
              <a:t>てん　　　　　 　ふ      ぼ     さま          ひと                                  の            り</a:t>
            </a:r>
            <a:endParaRPr kumimoji="1" lang="ja-JP" altLang="en-US" sz="1100" b="1" dirty="0">
              <a:latin typeface="UD デジタル 教科書体 N-B" panose="02020700000000000000" pitchFamily="17" charset="-128"/>
              <a:ea typeface="UD デジタル 教科書体 N-B" panose="02020700000000000000" pitchFamily="17" charset="-128"/>
            </a:endParaRPr>
          </a:p>
        </p:txBody>
      </p:sp>
      <p:pic>
        <p:nvPicPr>
          <p:cNvPr id="10" name="図 9" descr="人, 屋外, 座る, 草 が含まれている画像&#10;&#10;自動的に生成された説明">
            <a:extLst>
              <a:ext uri="{FF2B5EF4-FFF2-40B4-BE49-F238E27FC236}">
                <a16:creationId xmlns:a16="http://schemas.microsoft.com/office/drawing/2014/main" id="{54103F47-5701-14AD-DE6D-8FCF82E64C1C}"/>
              </a:ext>
            </a:extLst>
          </p:cNvPr>
          <p:cNvPicPr>
            <a:picLocks noChangeAspect="1"/>
          </p:cNvPicPr>
          <p:nvPr/>
        </p:nvPicPr>
        <p:blipFill rotWithShape="1">
          <a:blip r:embed="rId3">
            <a:extLst>
              <a:ext uri="{28A0092B-C50C-407E-A947-70E740481C1C}">
                <a14:useLocalDpi xmlns:a14="http://schemas.microsoft.com/office/drawing/2010/main" val="0"/>
              </a:ext>
            </a:extLst>
          </a:blip>
          <a:srcRect t="-206" r="5870"/>
          <a:stretch/>
        </p:blipFill>
        <p:spPr>
          <a:xfrm>
            <a:off x="348205" y="3630818"/>
            <a:ext cx="2326964" cy="2807470"/>
          </a:xfrm>
          <a:prstGeom prst="ellipse">
            <a:avLst/>
          </a:prstGeom>
          <a:ln>
            <a:noFill/>
          </a:ln>
          <a:effectLst>
            <a:softEdge rad="112500"/>
          </a:effectLst>
        </p:spPr>
      </p:pic>
    </p:spTree>
    <p:extLst>
      <p:ext uri="{BB962C8B-B14F-4D97-AF65-F5344CB8AC3E}">
        <p14:creationId xmlns:p14="http://schemas.microsoft.com/office/powerpoint/2010/main" val="3114120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par>
                                <p:cTn id="28" presetID="10" presetClass="entr" presetSubtype="0" fill="hold"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グループ化 3">
            <a:extLst>
              <a:ext uri="{FF2B5EF4-FFF2-40B4-BE49-F238E27FC236}">
                <a16:creationId xmlns:a16="http://schemas.microsoft.com/office/drawing/2014/main" id="{3F9F573B-0E1C-CC80-1D15-3D9955D2ACE2}"/>
              </a:ext>
            </a:extLst>
          </p:cNvPr>
          <p:cNvGrpSpPr/>
          <p:nvPr/>
        </p:nvGrpSpPr>
        <p:grpSpPr>
          <a:xfrm>
            <a:off x="1466445" y="2936953"/>
            <a:ext cx="9259109" cy="3178236"/>
            <a:chOff x="914400" y="3035543"/>
            <a:chExt cx="10106065" cy="3120724"/>
          </a:xfrm>
        </p:grpSpPr>
        <p:grpSp>
          <p:nvGrpSpPr>
            <p:cNvPr id="17" name="グループ化 16">
              <a:extLst>
                <a:ext uri="{FF2B5EF4-FFF2-40B4-BE49-F238E27FC236}">
                  <a16:creationId xmlns:a16="http://schemas.microsoft.com/office/drawing/2014/main" id="{9FC45365-280A-11CD-5545-9ADBAD520652}"/>
                </a:ext>
              </a:extLst>
            </p:cNvPr>
            <p:cNvGrpSpPr/>
            <p:nvPr/>
          </p:nvGrpSpPr>
          <p:grpSpPr>
            <a:xfrm>
              <a:off x="914400" y="3205587"/>
              <a:ext cx="1201147" cy="2950680"/>
              <a:chOff x="4583085" y="6509004"/>
              <a:chExt cx="1201147" cy="2950680"/>
            </a:xfrm>
          </p:grpSpPr>
          <p:pic>
            <p:nvPicPr>
              <p:cNvPr id="18" name="Picture 3">
                <a:extLst>
                  <a:ext uri="{FF2B5EF4-FFF2-40B4-BE49-F238E27FC236}">
                    <a16:creationId xmlns:a16="http://schemas.microsoft.com/office/drawing/2014/main" id="{1EC8FF62-6314-3EF6-7E71-A4F6B11F7D02}"/>
                  </a:ext>
                </a:extLst>
              </p:cNvPr>
              <p:cNvPicPr>
                <a:picLocks noChangeAspect="1"/>
              </p:cNvPicPr>
              <p:nvPr/>
            </p:nvPicPr>
            <p:blipFill>
              <a:blip r:embed="rId3"/>
              <a:srcRect r="262" b="262"/>
              <a:stretch>
                <a:fillRect/>
              </a:stretch>
            </p:blipFill>
            <p:spPr>
              <a:xfrm>
                <a:off x="4620593" y="8218317"/>
                <a:ext cx="1163639" cy="1241367"/>
              </a:xfrm>
              <a:prstGeom prst="rect">
                <a:avLst/>
              </a:prstGeom>
            </p:spPr>
          </p:pic>
          <p:pic>
            <p:nvPicPr>
              <p:cNvPr id="19" name="Picture 4">
                <a:extLst>
                  <a:ext uri="{FF2B5EF4-FFF2-40B4-BE49-F238E27FC236}">
                    <a16:creationId xmlns:a16="http://schemas.microsoft.com/office/drawing/2014/main" id="{360B5005-CA5B-7E75-4B9A-81E36626DDA5}"/>
                  </a:ext>
                </a:extLst>
              </p:cNvPr>
              <p:cNvPicPr>
                <a:picLocks noChangeAspect="1"/>
              </p:cNvPicPr>
              <p:nvPr/>
            </p:nvPicPr>
            <p:blipFill>
              <a:blip r:embed="rId4"/>
              <a:srcRect r="213" b="213"/>
              <a:stretch>
                <a:fillRect/>
              </a:stretch>
            </p:blipFill>
            <p:spPr>
              <a:xfrm>
                <a:off x="4583085" y="6509004"/>
                <a:ext cx="1201147" cy="1380142"/>
              </a:xfrm>
              <a:prstGeom prst="rect">
                <a:avLst/>
              </a:prstGeom>
            </p:spPr>
          </p:pic>
        </p:grpSp>
        <p:grpSp>
          <p:nvGrpSpPr>
            <p:cNvPr id="20" name="グループ化 19">
              <a:extLst>
                <a:ext uri="{FF2B5EF4-FFF2-40B4-BE49-F238E27FC236}">
                  <a16:creationId xmlns:a16="http://schemas.microsoft.com/office/drawing/2014/main" id="{3303486B-9397-FCAC-AD2A-5780C7D032E2}"/>
                </a:ext>
              </a:extLst>
            </p:cNvPr>
            <p:cNvGrpSpPr/>
            <p:nvPr/>
          </p:nvGrpSpPr>
          <p:grpSpPr>
            <a:xfrm>
              <a:off x="3201340" y="3035543"/>
              <a:ext cx="1126931" cy="3120724"/>
              <a:chOff x="4917000" y="7717468"/>
              <a:chExt cx="1126931" cy="3120724"/>
            </a:xfrm>
          </p:grpSpPr>
          <p:pic>
            <p:nvPicPr>
              <p:cNvPr id="24" name="Picture 3">
                <a:extLst>
                  <a:ext uri="{FF2B5EF4-FFF2-40B4-BE49-F238E27FC236}">
                    <a16:creationId xmlns:a16="http://schemas.microsoft.com/office/drawing/2014/main" id="{00D1D542-76D3-0663-C8EF-0EAC2BF53D68}"/>
                  </a:ext>
                </a:extLst>
              </p:cNvPr>
              <p:cNvPicPr>
                <a:picLocks noChangeAspect="1"/>
              </p:cNvPicPr>
              <p:nvPr/>
            </p:nvPicPr>
            <p:blipFill>
              <a:blip r:embed="rId5"/>
              <a:srcRect/>
              <a:stretch>
                <a:fillRect/>
              </a:stretch>
            </p:blipFill>
            <p:spPr>
              <a:xfrm>
                <a:off x="5079430" y="7717468"/>
                <a:ext cx="964501" cy="1550186"/>
              </a:xfrm>
              <a:prstGeom prst="rect">
                <a:avLst/>
              </a:prstGeom>
            </p:spPr>
          </p:pic>
          <p:pic>
            <p:nvPicPr>
              <p:cNvPr id="25" name="Picture 4">
                <a:extLst>
                  <a:ext uri="{FF2B5EF4-FFF2-40B4-BE49-F238E27FC236}">
                    <a16:creationId xmlns:a16="http://schemas.microsoft.com/office/drawing/2014/main" id="{5B8D1C07-402E-736E-8AA6-7B0979AF3259}"/>
                  </a:ext>
                </a:extLst>
              </p:cNvPr>
              <p:cNvPicPr>
                <a:picLocks noChangeAspect="1"/>
              </p:cNvPicPr>
              <p:nvPr/>
            </p:nvPicPr>
            <p:blipFill>
              <a:blip r:embed="rId6"/>
              <a:srcRect/>
              <a:stretch>
                <a:fillRect/>
              </a:stretch>
            </p:blipFill>
            <p:spPr>
              <a:xfrm>
                <a:off x="4917000" y="9456650"/>
                <a:ext cx="1126931" cy="1381542"/>
              </a:xfrm>
              <a:prstGeom prst="rect">
                <a:avLst/>
              </a:prstGeom>
            </p:spPr>
          </p:pic>
        </p:grpSp>
        <p:grpSp>
          <p:nvGrpSpPr>
            <p:cNvPr id="26" name="グループ化 25">
              <a:extLst>
                <a:ext uri="{FF2B5EF4-FFF2-40B4-BE49-F238E27FC236}">
                  <a16:creationId xmlns:a16="http://schemas.microsoft.com/office/drawing/2014/main" id="{C6078C85-03F5-CA4F-815B-41269E5D8FDB}"/>
                </a:ext>
              </a:extLst>
            </p:cNvPr>
            <p:cNvGrpSpPr/>
            <p:nvPr/>
          </p:nvGrpSpPr>
          <p:grpSpPr>
            <a:xfrm>
              <a:off x="5233448" y="3097977"/>
              <a:ext cx="1238350" cy="3058290"/>
              <a:chOff x="6592803" y="1726084"/>
              <a:chExt cx="2756616" cy="6807874"/>
            </a:xfrm>
          </p:grpSpPr>
          <p:pic>
            <p:nvPicPr>
              <p:cNvPr id="30" name="Picture 6">
                <a:extLst>
                  <a:ext uri="{FF2B5EF4-FFF2-40B4-BE49-F238E27FC236}">
                    <a16:creationId xmlns:a16="http://schemas.microsoft.com/office/drawing/2014/main" id="{F9E4A0B4-343B-5291-DC30-5A1244B409A4}"/>
                  </a:ext>
                </a:extLst>
              </p:cNvPr>
              <p:cNvPicPr>
                <a:picLocks noChangeAspect="1"/>
              </p:cNvPicPr>
              <p:nvPr/>
            </p:nvPicPr>
            <p:blipFill>
              <a:blip r:embed="rId7"/>
              <a:srcRect/>
              <a:stretch>
                <a:fillRect/>
              </a:stretch>
            </p:blipFill>
            <p:spPr>
              <a:xfrm>
                <a:off x="6592803" y="5351029"/>
                <a:ext cx="2682302" cy="3182929"/>
              </a:xfrm>
              <a:prstGeom prst="rect">
                <a:avLst/>
              </a:prstGeom>
            </p:spPr>
          </p:pic>
          <p:pic>
            <p:nvPicPr>
              <p:cNvPr id="31" name="Picture 7">
                <a:extLst>
                  <a:ext uri="{FF2B5EF4-FFF2-40B4-BE49-F238E27FC236}">
                    <a16:creationId xmlns:a16="http://schemas.microsoft.com/office/drawing/2014/main" id="{03D819E0-C83F-0CE1-1A89-6C362CEFEA18}"/>
                  </a:ext>
                </a:extLst>
              </p:cNvPr>
              <p:cNvPicPr>
                <a:picLocks noChangeAspect="1"/>
              </p:cNvPicPr>
              <p:nvPr/>
            </p:nvPicPr>
            <p:blipFill>
              <a:blip r:embed="rId8"/>
              <a:srcRect/>
              <a:stretch>
                <a:fillRect/>
              </a:stretch>
            </p:blipFill>
            <p:spPr>
              <a:xfrm>
                <a:off x="6592803" y="1726084"/>
                <a:ext cx="2756616" cy="3172814"/>
              </a:xfrm>
              <a:prstGeom prst="rect">
                <a:avLst/>
              </a:prstGeom>
            </p:spPr>
          </p:pic>
        </p:grpSp>
        <p:pic>
          <p:nvPicPr>
            <p:cNvPr id="1026" name="Picture 2">
              <a:extLst>
                <a:ext uri="{FF2B5EF4-FFF2-40B4-BE49-F238E27FC236}">
                  <a16:creationId xmlns:a16="http://schemas.microsoft.com/office/drawing/2014/main" id="{CF685D1D-85A0-616F-27E1-01682CA9EB6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317359" y="3745186"/>
              <a:ext cx="788949" cy="1870082"/>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2">
              <a:extLst>
                <a:ext uri="{FF2B5EF4-FFF2-40B4-BE49-F238E27FC236}">
                  <a16:creationId xmlns:a16="http://schemas.microsoft.com/office/drawing/2014/main" id="{74B709B4-AD2E-F965-3521-EB364DB33F8F}"/>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328271" y="3745186"/>
              <a:ext cx="788949" cy="1870082"/>
            </a:xfrm>
            <a:prstGeom prst="rect">
              <a:avLst/>
            </a:prstGeom>
            <a:noFill/>
            <a:extLst>
              <a:ext uri="{909E8E84-426E-40DD-AFC4-6F175D3DCCD1}">
                <a14:hiddenFill xmlns:a14="http://schemas.microsoft.com/office/drawing/2010/main">
                  <a:solidFill>
                    <a:srgbClr val="FFFFFF"/>
                  </a:solidFill>
                </a14:hiddenFill>
              </a:ext>
            </a:extLst>
          </p:spPr>
        </p:pic>
        <p:grpSp>
          <p:nvGrpSpPr>
            <p:cNvPr id="33" name="グループ化 32">
              <a:extLst>
                <a:ext uri="{FF2B5EF4-FFF2-40B4-BE49-F238E27FC236}">
                  <a16:creationId xmlns:a16="http://schemas.microsoft.com/office/drawing/2014/main" id="{0A8999AC-1855-1D46-E616-C2B732CD0C72}"/>
                </a:ext>
              </a:extLst>
            </p:cNvPr>
            <p:cNvGrpSpPr/>
            <p:nvPr/>
          </p:nvGrpSpPr>
          <p:grpSpPr>
            <a:xfrm>
              <a:off x="7032885" y="3097977"/>
              <a:ext cx="1238350" cy="3058290"/>
              <a:chOff x="6592803" y="1726084"/>
              <a:chExt cx="2756616" cy="6807874"/>
            </a:xfrm>
          </p:grpSpPr>
          <p:pic>
            <p:nvPicPr>
              <p:cNvPr id="34" name="Picture 6">
                <a:extLst>
                  <a:ext uri="{FF2B5EF4-FFF2-40B4-BE49-F238E27FC236}">
                    <a16:creationId xmlns:a16="http://schemas.microsoft.com/office/drawing/2014/main" id="{7962AC5A-1615-7A27-4E10-FD3824192798}"/>
                  </a:ext>
                </a:extLst>
              </p:cNvPr>
              <p:cNvPicPr>
                <a:picLocks noChangeAspect="1"/>
              </p:cNvPicPr>
              <p:nvPr/>
            </p:nvPicPr>
            <p:blipFill>
              <a:blip r:embed="rId7"/>
              <a:srcRect/>
              <a:stretch>
                <a:fillRect/>
              </a:stretch>
            </p:blipFill>
            <p:spPr>
              <a:xfrm>
                <a:off x="6592803" y="5351029"/>
                <a:ext cx="2682302" cy="3182929"/>
              </a:xfrm>
              <a:prstGeom prst="rect">
                <a:avLst/>
              </a:prstGeom>
            </p:spPr>
          </p:pic>
          <p:pic>
            <p:nvPicPr>
              <p:cNvPr id="35" name="Picture 7">
                <a:extLst>
                  <a:ext uri="{FF2B5EF4-FFF2-40B4-BE49-F238E27FC236}">
                    <a16:creationId xmlns:a16="http://schemas.microsoft.com/office/drawing/2014/main" id="{0E9787E4-1D7D-29EB-911D-C8D223D933EA}"/>
                  </a:ext>
                </a:extLst>
              </p:cNvPr>
              <p:cNvPicPr>
                <a:picLocks noChangeAspect="1"/>
              </p:cNvPicPr>
              <p:nvPr/>
            </p:nvPicPr>
            <p:blipFill>
              <a:blip r:embed="rId8"/>
              <a:srcRect/>
              <a:stretch>
                <a:fillRect/>
              </a:stretch>
            </p:blipFill>
            <p:spPr>
              <a:xfrm>
                <a:off x="6592803" y="1726084"/>
                <a:ext cx="2756616" cy="3172814"/>
              </a:xfrm>
              <a:prstGeom prst="rect">
                <a:avLst/>
              </a:prstGeom>
            </p:spPr>
          </p:pic>
        </p:grpSp>
        <p:pic>
          <p:nvPicPr>
            <p:cNvPr id="41" name="Picture 2">
              <a:extLst>
                <a:ext uri="{FF2B5EF4-FFF2-40B4-BE49-F238E27FC236}">
                  <a16:creationId xmlns:a16="http://schemas.microsoft.com/office/drawing/2014/main" id="{D8848863-1D45-B633-3E28-8C62486A4E9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339183" y="3745186"/>
              <a:ext cx="788949" cy="1870082"/>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2">
              <a:extLst>
                <a:ext uri="{FF2B5EF4-FFF2-40B4-BE49-F238E27FC236}">
                  <a16:creationId xmlns:a16="http://schemas.microsoft.com/office/drawing/2014/main" id="{BE1FE5D1-4C79-F581-E955-184C1A0EFD9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233867" y="3745186"/>
              <a:ext cx="788949" cy="1870082"/>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a:extLst>
                <a:ext uri="{FF2B5EF4-FFF2-40B4-BE49-F238E27FC236}">
                  <a16:creationId xmlns:a16="http://schemas.microsoft.com/office/drawing/2014/main" id="{EF55075F-F97A-20C7-F858-F332814B813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265186" y="3745186"/>
              <a:ext cx="788949" cy="1870082"/>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a:extLst>
                <a:ext uri="{FF2B5EF4-FFF2-40B4-BE49-F238E27FC236}">
                  <a16:creationId xmlns:a16="http://schemas.microsoft.com/office/drawing/2014/main" id="{9A715B58-7092-A71B-C5C2-3C34009D628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231516" y="3745186"/>
              <a:ext cx="788949" cy="1870082"/>
            </a:xfrm>
            <a:prstGeom prst="rect">
              <a:avLst/>
            </a:prstGeom>
            <a:noFill/>
            <a:extLst>
              <a:ext uri="{909E8E84-426E-40DD-AFC4-6F175D3DCCD1}">
                <a14:hiddenFill xmlns:a14="http://schemas.microsoft.com/office/drawing/2010/main">
                  <a:solidFill>
                    <a:srgbClr val="FFFFFF"/>
                  </a:solidFill>
                </a14:hiddenFill>
              </a:ext>
            </a:extLst>
          </p:spPr>
        </p:pic>
      </p:grpSp>
      <p:pic>
        <p:nvPicPr>
          <p:cNvPr id="3" name="図 2" descr="テキスト&#10;&#10;自動的に生成された説明">
            <a:extLst>
              <a:ext uri="{FF2B5EF4-FFF2-40B4-BE49-F238E27FC236}">
                <a16:creationId xmlns:a16="http://schemas.microsoft.com/office/drawing/2014/main" id="{DECC558A-5576-1644-B19B-F918181B5E6B}"/>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699746" y="2268087"/>
            <a:ext cx="5715000" cy="1337733"/>
          </a:xfrm>
          <a:prstGeom prst="rect">
            <a:avLst/>
          </a:prstGeom>
        </p:spPr>
      </p:pic>
      <p:sp>
        <p:nvSpPr>
          <p:cNvPr id="27" name="楕円 26">
            <a:extLst>
              <a:ext uri="{FF2B5EF4-FFF2-40B4-BE49-F238E27FC236}">
                <a16:creationId xmlns:a16="http://schemas.microsoft.com/office/drawing/2014/main" id="{FAE2CA1B-EDD2-128D-0453-C148183C02A3}"/>
              </a:ext>
            </a:extLst>
          </p:cNvPr>
          <p:cNvSpPr/>
          <p:nvPr/>
        </p:nvSpPr>
        <p:spPr>
          <a:xfrm>
            <a:off x="521827" y="292081"/>
            <a:ext cx="3103057" cy="1845128"/>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a:extLst>
              <a:ext uri="{FF2B5EF4-FFF2-40B4-BE49-F238E27FC236}">
                <a16:creationId xmlns:a16="http://schemas.microsoft.com/office/drawing/2014/main" id="{914E865B-A614-ED7F-FBC5-0055F74FFA08}"/>
              </a:ext>
            </a:extLst>
          </p:cNvPr>
          <p:cNvSpPr txBox="1"/>
          <p:nvPr/>
        </p:nvSpPr>
        <p:spPr>
          <a:xfrm>
            <a:off x="892243" y="742811"/>
            <a:ext cx="2790092" cy="1446550"/>
          </a:xfrm>
          <a:prstGeom prst="rect">
            <a:avLst/>
          </a:prstGeom>
          <a:noFill/>
        </p:spPr>
        <p:txBody>
          <a:bodyPr wrap="square" rtlCol="0">
            <a:spAutoFit/>
          </a:bodyPr>
          <a:lstStyle/>
          <a:p>
            <a:r>
              <a:rPr kumimoji="1" lang="ja-JP" altLang="en-US" sz="8800" dirty="0">
                <a:latin typeface="UD デジタル 教科書体 NK-B" panose="02020700000000000000" pitchFamily="18" charset="-128"/>
                <a:ea typeface="UD デジタル 教科書体 NK-B" panose="02020700000000000000" pitchFamily="18" charset="-128"/>
              </a:rPr>
              <a:t>先祖</a:t>
            </a:r>
          </a:p>
        </p:txBody>
      </p:sp>
      <p:sp>
        <p:nvSpPr>
          <p:cNvPr id="29" name="テキスト ボックス 28">
            <a:extLst>
              <a:ext uri="{FF2B5EF4-FFF2-40B4-BE49-F238E27FC236}">
                <a16:creationId xmlns:a16="http://schemas.microsoft.com/office/drawing/2014/main" id="{B151BA70-E41E-3C2C-24E8-7971E8B6D8D6}"/>
              </a:ext>
            </a:extLst>
          </p:cNvPr>
          <p:cNvSpPr txBox="1"/>
          <p:nvPr/>
        </p:nvSpPr>
        <p:spPr>
          <a:xfrm>
            <a:off x="1053520" y="564641"/>
            <a:ext cx="3281686" cy="369332"/>
          </a:xfrm>
          <a:prstGeom prst="rect">
            <a:avLst/>
          </a:prstGeom>
          <a:noFill/>
        </p:spPr>
        <p:txBody>
          <a:bodyPr wrap="square" rtlCol="0">
            <a:spAutoFit/>
          </a:bodyPr>
          <a:lstStyle/>
          <a:p>
            <a:r>
              <a:rPr kumimoji="1" lang="ja-JP" altLang="en-US" b="1" dirty="0">
                <a:latin typeface="UD デジタル 教科書体 N-B" panose="02020700000000000000" pitchFamily="17" charset="-128"/>
                <a:ea typeface="UD デジタル 教科書体 N-B" panose="02020700000000000000" pitchFamily="17" charset="-128"/>
              </a:rPr>
              <a:t>　せん　　　ぞ</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挿絵, 部屋, 時計 が含まれている画像&#10;&#10;自動的に生成された説明">
            <a:extLst>
              <a:ext uri="{FF2B5EF4-FFF2-40B4-BE49-F238E27FC236}">
                <a16:creationId xmlns:a16="http://schemas.microsoft.com/office/drawing/2014/main" id="{5F68B719-C357-435E-8732-4407E4B599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90464" y="1121976"/>
            <a:ext cx="4539918" cy="4539918"/>
          </a:xfrm>
          <a:prstGeom prst="rect">
            <a:avLst/>
          </a:prstGeom>
        </p:spPr>
      </p:pic>
      <p:sp>
        <p:nvSpPr>
          <p:cNvPr id="5" name="テキスト ボックス 4">
            <a:extLst>
              <a:ext uri="{FF2B5EF4-FFF2-40B4-BE49-F238E27FC236}">
                <a16:creationId xmlns:a16="http://schemas.microsoft.com/office/drawing/2014/main" id="{D75478E9-D5BC-49C7-8F15-4B3CE2A8F283}"/>
              </a:ext>
            </a:extLst>
          </p:cNvPr>
          <p:cNvSpPr txBox="1"/>
          <p:nvPr/>
        </p:nvSpPr>
        <p:spPr>
          <a:xfrm>
            <a:off x="1944596" y="4081657"/>
            <a:ext cx="3416020" cy="1015663"/>
          </a:xfrm>
          <a:prstGeom prst="rect">
            <a:avLst/>
          </a:prstGeom>
          <a:noFill/>
        </p:spPr>
        <p:txBody>
          <a:bodyPr wrap="square" rtlCol="0">
            <a:spAutoFit/>
          </a:bodyPr>
          <a:lstStyle/>
          <a:p>
            <a:r>
              <a:rPr kumimoji="1" lang="ja-JP" altLang="en-US" sz="6000" dirty="0">
                <a:solidFill>
                  <a:srgbClr val="FF0000"/>
                </a:solidFill>
                <a:latin typeface="UD デジタル 教科書体 NK-B" panose="02020700000000000000" pitchFamily="18" charset="-128"/>
                <a:ea typeface="UD デジタル 教科書体 NK-B" panose="02020700000000000000" pitchFamily="18" charset="-128"/>
              </a:rPr>
              <a:t>悪い先祖</a:t>
            </a:r>
          </a:p>
        </p:txBody>
      </p:sp>
      <p:sp>
        <p:nvSpPr>
          <p:cNvPr id="6" name="テキスト ボックス 5">
            <a:extLst>
              <a:ext uri="{FF2B5EF4-FFF2-40B4-BE49-F238E27FC236}">
                <a16:creationId xmlns:a16="http://schemas.microsoft.com/office/drawing/2014/main" id="{E902383A-AB02-412C-8ED8-5BD89E59ADC5}"/>
              </a:ext>
            </a:extLst>
          </p:cNvPr>
          <p:cNvSpPr txBox="1"/>
          <p:nvPr/>
        </p:nvSpPr>
        <p:spPr>
          <a:xfrm>
            <a:off x="1853155" y="2120737"/>
            <a:ext cx="3416021" cy="1015663"/>
          </a:xfrm>
          <a:prstGeom prst="rect">
            <a:avLst/>
          </a:prstGeom>
          <a:noFill/>
        </p:spPr>
        <p:txBody>
          <a:bodyPr wrap="square" rtlCol="0">
            <a:spAutoFit/>
          </a:bodyPr>
          <a:lstStyle/>
          <a:p>
            <a:r>
              <a:rPr kumimoji="1" lang="ja-JP" altLang="en-US" sz="6000" dirty="0">
                <a:solidFill>
                  <a:srgbClr val="0070C0"/>
                </a:solidFill>
                <a:latin typeface="UD デジタル 教科書体 NK-B" panose="02020700000000000000" pitchFamily="18" charset="-128"/>
                <a:ea typeface="UD デジタル 教科書体 NK-B" panose="02020700000000000000" pitchFamily="18" charset="-128"/>
              </a:rPr>
              <a:t>善い先祖</a:t>
            </a:r>
          </a:p>
        </p:txBody>
      </p:sp>
      <p:sp>
        <p:nvSpPr>
          <p:cNvPr id="9" name="テキスト ボックス 8">
            <a:extLst>
              <a:ext uri="{FF2B5EF4-FFF2-40B4-BE49-F238E27FC236}">
                <a16:creationId xmlns:a16="http://schemas.microsoft.com/office/drawing/2014/main" id="{64ABD705-0D34-40A2-A1FC-5CA654B9D2CF}"/>
              </a:ext>
            </a:extLst>
          </p:cNvPr>
          <p:cNvSpPr txBox="1"/>
          <p:nvPr/>
        </p:nvSpPr>
        <p:spPr>
          <a:xfrm>
            <a:off x="1853155" y="3840341"/>
            <a:ext cx="3281686" cy="369332"/>
          </a:xfrm>
          <a:prstGeom prst="rect">
            <a:avLst/>
          </a:prstGeom>
          <a:noFill/>
        </p:spPr>
        <p:txBody>
          <a:bodyPr wrap="square" rtlCol="0">
            <a:spAutoFit/>
          </a:bodyPr>
          <a:lstStyle/>
          <a:p>
            <a:r>
              <a:rPr kumimoji="1" lang="ja-JP" altLang="en-US" b="1" dirty="0">
                <a:latin typeface="UD デジタル 教科書体 N-B" panose="02020700000000000000" pitchFamily="17" charset="-128"/>
                <a:ea typeface="UD デジタル 教科書体 N-B" panose="02020700000000000000" pitchFamily="17" charset="-128"/>
              </a:rPr>
              <a:t>　</a:t>
            </a:r>
            <a:r>
              <a:rPr lang="ja-JP" altLang="en-US" b="1" dirty="0">
                <a:latin typeface="UD デジタル 教科書体 N-B" panose="02020700000000000000" pitchFamily="17" charset="-128"/>
                <a:ea typeface="UD デジタル 教科書体 N-B" panose="02020700000000000000" pitchFamily="17" charset="-128"/>
              </a:rPr>
              <a:t>わる　　　　  せん   ぞ</a:t>
            </a:r>
            <a:endParaRPr kumimoji="1" lang="ja-JP" altLang="en-US" b="1" dirty="0">
              <a:latin typeface="UD デジタル 教科書体 N-B" panose="02020700000000000000" pitchFamily="17" charset="-128"/>
              <a:ea typeface="UD デジタル 教科書体 N-B" panose="02020700000000000000" pitchFamily="17" charset="-128"/>
            </a:endParaRPr>
          </a:p>
        </p:txBody>
      </p:sp>
      <p:sp>
        <p:nvSpPr>
          <p:cNvPr id="10" name="テキスト ボックス 9">
            <a:extLst>
              <a:ext uri="{FF2B5EF4-FFF2-40B4-BE49-F238E27FC236}">
                <a16:creationId xmlns:a16="http://schemas.microsoft.com/office/drawing/2014/main" id="{E3FDC3BD-F090-43D4-86B8-84DC23DEEE3B}"/>
              </a:ext>
            </a:extLst>
          </p:cNvPr>
          <p:cNvSpPr txBox="1"/>
          <p:nvPr/>
        </p:nvSpPr>
        <p:spPr>
          <a:xfrm>
            <a:off x="1853155" y="1824557"/>
            <a:ext cx="3281686" cy="369332"/>
          </a:xfrm>
          <a:prstGeom prst="rect">
            <a:avLst/>
          </a:prstGeom>
          <a:noFill/>
        </p:spPr>
        <p:txBody>
          <a:bodyPr wrap="square" rtlCol="0">
            <a:spAutoFit/>
          </a:bodyPr>
          <a:lstStyle/>
          <a:p>
            <a:r>
              <a:rPr kumimoji="1" lang="ja-JP" altLang="en-US" b="1" dirty="0">
                <a:latin typeface="UD デジタル 教科書体 N-B" panose="02020700000000000000" pitchFamily="17" charset="-128"/>
                <a:ea typeface="UD デジタル 教科書体 N-B" panose="02020700000000000000" pitchFamily="17" charset="-128"/>
              </a:rPr>
              <a:t>　</a:t>
            </a:r>
            <a:r>
              <a:rPr lang="ja-JP" altLang="en-US" b="1" dirty="0">
                <a:latin typeface="UD デジタル 教科書体 N-B" panose="02020700000000000000" pitchFamily="17" charset="-128"/>
                <a:ea typeface="UD デジタル 教科書体 N-B" panose="02020700000000000000" pitchFamily="17" charset="-128"/>
              </a:rPr>
              <a:t>よ　 　　 　せん　 ぞ</a:t>
            </a:r>
            <a:endParaRPr kumimoji="1" lang="ja-JP" altLang="en-US" b="1" dirty="0">
              <a:latin typeface="UD デジタル 教科書体 N-B" panose="02020700000000000000" pitchFamily="17" charset="-128"/>
              <a:ea typeface="UD デジタル 教科書体 N-B" panose="02020700000000000000" pitchFamily="17" charset="-128"/>
            </a:endParaRPr>
          </a:p>
        </p:txBody>
      </p:sp>
    </p:spTree>
    <p:extLst>
      <p:ext uri="{BB962C8B-B14F-4D97-AF65-F5344CB8AC3E}">
        <p14:creationId xmlns:p14="http://schemas.microsoft.com/office/powerpoint/2010/main" val="14743569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四角形: 角を丸くする 7">
            <a:extLst>
              <a:ext uri="{FF2B5EF4-FFF2-40B4-BE49-F238E27FC236}">
                <a16:creationId xmlns:a16="http://schemas.microsoft.com/office/drawing/2014/main" id="{66BC2600-C5C1-4072-8E42-A488B6458E70}"/>
              </a:ext>
            </a:extLst>
          </p:cNvPr>
          <p:cNvSpPr/>
          <p:nvPr/>
        </p:nvSpPr>
        <p:spPr>
          <a:xfrm>
            <a:off x="803413" y="4094240"/>
            <a:ext cx="10953158" cy="2309913"/>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a:extLst>
              <a:ext uri="{FF2B5EF4-FFF2-40B4-BE49-F238E27FC236}">
                <a16:creationId xmlns:a16="http://schemas.microsoft.com/office/drawing/2014/main" id="{8D512AB8-14EE-4D3F-94A3-AFBE245AF4A2}"/>
              </a:ext>
            </a:extLst>
          </p:cNvPr>
          <p:cNvSpPr txBox="1"/>
          <p:nvPr/>
        </p:nvSpPr>
        <p:spPr>
          <a:xfrm>
            <a:off x="4387988" y="368872"/>
            <a:ext cx="3416021" cy="1015663"/>
          </a:xfrm>
          <a:prstGeom prst="rect">
            <a:avLst/>
          </a:prstGeom>
          <a:noFill/>
        </p:spPr>
        <p:txBody>
          <a:bodyPr wrap="square" rtlCol="0">
            <a:spAutoFit/>
          </a:bodyPr>
          <a:lstStyle/>
          <a:p>
            <a:r>
              <a:rPr kumimoji="1" lang="ja-JP" altLang="en-US" sz="6000" dirty="0">
                <a:solidFill>
                  <a:srgbClr val="0070C0"/>
                </a:solidFill>
                <a:latin typeface="UD デジタル 教科書体 NK-B" panose="02020700000000000000" pitchFamily="18" charset="-128"/>
                <a:ea typeface="UD デジタル 教科書体 NK-B" panose="02020700000000000000" pitchFamily="18" charset="-128"/>
              </a:rPr>
              <a:t>善い先祖</a:t>
            </a:r>
          </a:p>
        </p:txBody>
      </p:sp>
      <p:sp>
        <p:nvSpPr>
          <p:cNvPr id="3" name="テキスト ボックス 2">
            <a:extLst>
              <a:ext uri="{FF2B5EF4-FFF2-40B4-BE49-F238E27FC236}">
                <a16:creationId xmlns:a16="http://schemas.microsoft.com/office/drawing/2014/main" id="{EEBBAB7D-A814-4207-A289-33B0AEEE7295}"/>
              </a:ext>
            </a:extLst>
          </p:cNvPr>
          <p:cNvSpPr txBox="1"/>
          <p:nvPr/>
        </p:nvSpPr>
        <p:spPr>
          <a:xfrm>
            <a:off x="2013858" y="1525725"/>
            <a:ext cx="9432783" cy="2031775"/>
          </a:xfrm>
          <a:prstGeom prst="rect">
            <a:avLst/>
          </a:prstGeom>
          <a:noFill/>
        </p:spPr>
        <p:txBody>
          <a:bodyPr wrap="square" rtlCol="0">
            <a:spAutoFit/>
          </a:bodyPr>
          <a:lstStyle/>
          <a:p>
            <a:pPr algn="ctr">
              <a:lnSpc>
                <a:spcPct val="150000"/>
              </a:lnSpc>
            </a:pPr>
            <a:r>
              <a:rPr lang="ja-JP" altLang="ja-JP" sz="44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損得を抜きにして、人のために尽くし</a:t>
            </a:r>
            <a:endParaRPr lang="en-US" altLang="ja-JP" sz="44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a:p>
            <a:pPr algn="ctr">
              <a:lnSpc>
                <a:spcPct val="150000"/>
              </a:lnSpc>
            </a:pPr>
            <a:r>
              <a:rPr lang="ja-JP" altLang="en-US" sz="44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　</a:t>
            </a:r>
            <a:r>
              <a:rPr lang="ja-JP" altLang="ja-JP" sz="44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感謝の心を持って生きた人</a:t>
            </a:r>
            <a:endParaRPr kumimoji="1" lang="ja-JP" altLang="en-US" sz="4400" dirty="0">
              <a:latin typeface="UD デジタル 教科書体 NK-B" panose="02020700000000000000" pitchFamily="18" charset="-128"/>
              <a:ea typeface="UD デジタル 教科書体 NK-B" panose="02020700000000000000" pitchFamily="18" charset="-128"/>
            </a:endParaRPr>
          </a:p>
        </p:txBody>
      </p:sp>
      <p:sp>
        <p:nvSpPr>
          <p:cNvPr id="4" name="テキスト ボックス 3">
            <a:extLst>
              <a:ext uri="{FF2B5EF4-FFF2-40B4-BE49-F238E27FC236}">
                <a16:creationId xmlns:a16="http://schemas.microsoft.com/office/drawing/2014/main" id="{86376BAA-1527-4D2C-BA09-59E2DC9B113F}"/>
              </a:ext>
            </a:extLst>
          </p:cNvPr>
          <p:cNvSpPr txBox="1"/>
          <p:nvPr/>
        </p:nvSpPr>
        <p:spPr>
          <a:xfrm>
            <a:off x="881444" y="4501500"/>
            <a:ext cx="4757054" cy="646331"/>
          </a:xfrm>
          <a:prstGeom prst="rect">
            <a:avLst/>
          </a:prstGeom>
          <a:noFill/>
        </p:spPr>
        <p:txBody>
          <a:bodyPr wrap="square" rtlCol="0">
            <a:spAutoFit/>
          </a:bodyPr>
          <a:lstStyle/>
          <a:p>
            <a:pPr algn="ctr"/>
            <a:r>
              <a:rPr kumimoji="1" lang="ja-JP" altLang="en-US" sz="3600" dirty="0"/>
              <a:t>・人との良い出会い</a:t>
            </a:r>
          </a:p>
        </p:txBody>
      </p:sp>
      <p:sp>
        <p:nvSpPr>
          <p:cNvPr id="5" name="テキスト ボックス 4">
            <a:extLst>
              <a:ext uri="{FF2B5EF4-FFF2-40B4-BE49-F238E27FC236}">
                <a16:creationId xmlns:a16="http://schemas.microsoft.com/office/drawing/2014/main" id="{11D34FF8-4F2F-4790-B051-5EC748CCE914}"/>
              </a:ext>
            </a:extLst>
          </p:cNvPr>
          <p:cNvSpPr txBox="1"/>
          <p:nvPr/>
        </p:nvSpPr>
        <p:spPr>
          <a:xfrm>
            <a:off x="815668" y="5363172"/>
            <a:ext cx="4888605" cy="646331"/>
          </a:xfrm>
          <a:prstGeom prst="rect">
            <a:avLst/>
          </a:prstGeom>
          <a:noFill/>
        </p:spPr>
        <p:txBody>
          <a:bodyPr wrap="square" rtlCol="0">
            <a:spAutoFit/>
          </a:bodyPr>
          <a:lstStyle/>
          <a:p>
            <a:pPr algn="ctr"/>
            <a:r>
              <a:rPr kumimoji="1" lang="ja-JP" altLang="en-US" sz="3600" dirty="0"/>
              <a:t>・生活が豊かになる</a:t>
            </a:r>
          </a:p>
        </p:txBody>
      </p:sp>
      <p:sp>
        <p:nvSpPr>
          <p:cNvPr id="6" name="テキスト ボックス 5">
            <a:extLst>
              <a:ext uri="{FF2B5EF4-FFF2-40B4-BE49-F238E27FC236}">
                <a16:creationId xmlns:a16="http://schemas.microsoft.com/office/drawing/2014/main" id="{A5F7FDEC-1901-47DE-9715-4A08141F407E}"/>
              </a:ext>
            </a:extLst>
          </p:cNvPr>
          <p:cNvSpPr txBox="1"/>
          <p:nvPr/>
        </p:nvSpPr>
        <p:spPr>
          <a:xfrm>
            <a:off x="5539618" y="4527339"/>
            <a:ext cx="6561338" cy="646331"/>
          </a:xfrm>
          <a:prstGeom prst="rect">
            <a:avLst/>
          </a:prstGeom>
          <a:noFill/>
        </p:spPr>
        <p:txBody>
          <a:bodyPr wrap="square" rtlCol="0">
            <a:spAutoFit/>
          </a:bodyPr>
          <a:lstStyle/>
          <a:p>
            <a:r>
              <a:rPr kumimoji="1" lang="ja-JP" altLang="en-US" sz="3600" dirty="0"/>
              <a:t>・大事故、</a:t>
            </a:r>
            <a:r>
              <a:rPr lang="ja-JP" altLang="en-US" sz="3600" dirty="0"/>
              <a:t>病気</a:t>
            </a:r>
            <a:r>
              <a:rPr kumimoji="1" lang="ja-JP" altLang="en-US" sz="3600" dirty="0"/>
              <a:t>になりにくい</a:t>
            </a:r>
          </a:p>
        </p:txBody>
      </p:sp>
      <p:sp>
        <p:nvSpPr>
          <p:cNvPr id="7" name="テキスト ボックス 6">
            <a:extLst>
              <a:ext uri="{FF2B5EF4-FFF2-40B4-BE49-F238E27FC236}">
                <a16:creationId xmlns:a16="http://schemas.microsoft.com/office/drawing/2014/main" id="{B9F02F3E-516A-4ABB-AA96-76ABD8D6932C}"/>
              </a:ext>
            </a:extLst>
          </p:cNvPr>
          <p:cNvSpPr txBox="1"/>
          <p:nvPr/>
        </p:nvSpPr>
        <p:spPr>
          <a:xfrm>
            <a:off x="5452532" y="5374669"/>
            <a:ext cx="4888605" cy="646331"/>
          </a:xfrm>
          <a:prstGeom prst="rect">
            <a:avLst/>
          </a:prstGeom>
          <a:noFill/>
        </p:spPr>
        <p:txBody>
          <a:bodyPr wrap="square" rtlCol="0">
            <a:spAutoFit/>
          </a:bodyPr>
          <a:lstStyle/>
          <a:p>
            <a:pPr algn="ctr"/>
            <a:r>
              <a:rPr lang="ja-JP" altLang="en-US" sz="3600" dirty="0"/>
              <a:t>・善いことをひらめく</a:t>
            </a:r>
            <a:endParaRPr kumimoji="1" lang="ja-JP" altLang="en-US" sz="3600" dirty="0"/>
          </a:p>
        </p:txBody>
      </p:sp>
      <p:pic>
        <p:nvPicPr>
          <p:cNvPr id="9" name="図 8">
            <a:extLst>
              <a:ext uri="{FF2B5EF4-FFF2-40B4-BE49-F238E27FC236}">
                <a16:creationId xmlns:a16="http://schemas.microsoft.com/office/drawing/2014/main" id="{18D62D8A-CD6F-4F35-B1F7-2D1671C29E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1018998" y="956623"/>
            <a:ext cx="1325813" cy="2472377"/>
          </a:xfrm>
          <a:prstGeom prst="rect">
            <a:avLst/>
          </a:prstGeom>
        </p:spPr>
      </p:pic>
      <p:sp>
        <p:nvSpPr>
          <p:cNvPr id="10" name="テキスト ボックス 9">
            <a:extLst>
              <a:ext uri="{FF2B5EF4-FFF2-40B4-BE49-F238E27FC236}">
                <a16:creationId xmlns:a16="http://schemas.microsoft.com/office/drawing/2014/main" id="{045A7E64-C747-489E-B3D7-76B40B9CF0EB}"/>
              </a:ext>
            </a:extLst>
          </p:cNvPr>
          <p:cNvSpPr txBox="1"/>
          <p:nvPr/>
        </p:nvSpPr>
        <p:spPr>
          <a:xfrm>
            <a:off x="4419530" y="153531"/>
            <a:ext cx="3281686" cy="369332"/>
          </a:xfrm>
          <a:prstGeom prst="rect">
            <a:avLst/>
          </a:prstGeom>
          <a:noFill/>
        </p:spPr>
        <p:txBody>
          <a:bodyPr wrap="square" rtlCol="0">
            <a:spAutoFit/>
          </a:bodyPr>
          <a:lstStyle/>
          <a:p>
            <a:r>
              <a:rPr kumimoji="1" lang="ja-JP" altLang="en-US" b="1" dirty="0">
                <a:latin typeface="UD デジタル 教科書体 N-B" panose="02020700000000000000" pitchFamily="17" charset="-128"/>
                <a:ea typeface="UD デジタル 教科書体 N-B" panose="02020700000000000000" pitchFamily="17" charset="-128"/>
              </a:rPr>
              <a:t>　</a:t>
            </a:r>
            <a:r>
              <a:rPr lang="ja-JP" altLang="en-US" b="1" dirty="0">
                <a:latin typeface="UD デジタル 教科書体 N-B" panose="02020700000000000000" pitchFamily="17" charset="-128"/>
                <a:ea typeface="UD デジタル 教科書体 N-B" panose="02020700000000000000" pitchFamily="17" charset="-128"/>
              </a:rPr>
              <a:t>よ　 　　 　せん　 ぞ</a:t>
            </a:r>
            <a:endParaRPr kumimoji="1" lang="ja-JP" altLang="en-US" b="1" dirty="0">
              <a:latin typeface="UD デジタル 教科書体 N-B" panose="02020700000000000000" pitchFamily="17" charset="-128"/>
              <a:ea typeface="UD デジタル 教科書体 N-B" panose="02020700000000000000" pitchFamily="17" charset="-128"/>
            </a:endParaRPr>
          </a:p>
        </p:txBody>
      </p:sp>
      <p:sp>
        <p:nvSpPr>
          <p:cNvPr id="11" name="テキスト ボックス 10">
            <a:extLst>
              <a:ext uri="{FF2B5EF4-FFF2-40B4-BE49-F238E27FC236}">
                <a16:creationId xmlns:a16="http://schemas.microsoft.com/office/drawing/2014/main" id="{AACDDD23-28D7-43D4-8AC3-3E1860501B5E}"/>
              </a:ext>
            </a:extLst>
          </p:cNvPr>
          <p:cNvSpPr txBox="1"/>
          <p:nvPr/>
        </p:nvSpPr>
        <p:spPr>
          <a:xfrm>
            <a:off x="2547580" y="1589748"/>
            <a:ext cx="7866716" cy="307777"/>
          </a:xfrm>
          <a:prstGeom prst="rect">
            <a:avLst/>
          </a:prstGeom>
          <a:noFill/>
        </p:spPr>
        <p:txBody>
          <a:bodyPr wrap="square" rtlCol="0">
            <a:spAutoFit/>
          </a:bodyPr>
          <a:lstStyle/>
          <a:p>
            <a:r>
              <a:rPr lang="ja-JP" altLang="en-US" sz="1400" b="1" dirty="0">
                <a:latin typeface="UD デジタル 教科書体 N-B" panose="02020700000000000000" pitchFamily="17" charset="-128"/>
                <a:ea typeface="UD デジタル 教科書体 N-B" panose="02020700000000000000" pitchFamily="17" charset="-128"/>
              </a:rPr>
              <a:t>そん  とく　　   　ぬ                            ひと                           つ</a:t>
            </a:r>
            <a:endParaRPr kumimoji="1" lang="ja-JP" altLang="en-US" sz="1400" b="1" dirty="0">
              <a:latin typeface="UD デジタル 教科書体 N-B" panose="02020700000000000000" pitchFamily="17" charset="-128"/>
              <a:ea typeface="UD デジタル 教科書体 N-B" panose="02020700000000000000" pitchFamily="17" charset="-128"/>
            </a:endParaRPr>
          </a:p>
        </p:txBody>
      </p:sp>
      <p:sp>
        <p:nvSpPr>
          <p:cNvPr id="12" name="テキスト ボックス 11">
            <a:extLst>
              <a:ext uri="{FF2B5EF4-FFF2-40B4-BE49-F238E27FC236}">
                <a16:creationId xmlns:a16="http://schemas.microsoft.com/office/drawing/2014/main" id="{168AE8B5-BEE4-4535-9D75-9C52F8E14493}"/>
              </a:ext>
            </a:extLst>
          </p:cNvPr>
          <p:cNvSpPr txBox="1"/>
          <p:nvPr/>
        </p:nvSpPr>
        <p:spPr>
          <a:xfrm>
            <a:off x="3771938" y="2574640"/>
            <a:ext cx="7866716" cy="307777"/>
          </a:xfrm>
          <a:prstGeom prst="rect">
            <a:avLst/>
          </a:prstGeom>
          <a:noFill/>
        </p:spPr>
        <p:txBody>
          <a:bodyPr wrap="square" rtlCol="0">
            <a:spAutoFit/>
          </a:bodyPr>
          <a:lstStyle/>
          <a:p>
            <a:r>
              <a:rPr kumimoji="1" lang="ja-JP" altLang="en-US" sz="1400" b="1" dirty="0">
                <a:latin typeface="UD デジタル 教科書体 N-B" panose="02020700000000000000" pitchFamily="17" charset="-128"/>
                <a:ea typeface="UD デジタル 教科書体 N-B" panose="02020700000000000000" pitchFamily="17" charset="-128"/>
              </a:rPr>
              <a:t>かん　しゃ　　　　こころ　　 　も　 　　　　　　い　　　　　　  ひと</a:t>
            </a:r>
          </a:p>
        </p:txBody>
      </p:sp>
      <p:sp>
        <p:nvSpPr>
          <p:cNvPr id="13" name="テキスト ボックス 12">
            <a:extLst>
              <a:ext uri="{FF2B5EF4-FFF2-40B4-BE49-F238E27FC236}">
                <a16:creationId xmlns:a16="http://schemas.microsoft.com/office/drawing/2014/main" id="{45D749C6-8C4E-4680-83C5-3885C9C92BBA}"/>
              </a:ext>
            </a:extLst>
          </p:cNvPr>
          <p:cNvSpPr txBox="1"/>
          <p:nvPr/>
        </p:nvSpPr>
        <p:spPr>
          <a:xfrm>
            <a:off x="1653206" y="4370119"/>
            <a:ext cx="3519348" cy="261610"/>
          </a:xfrm>
          <a:prstGeom prst="rect">
            <a:avLst/>
          </a:prstGeom>
          <a:noFill/>
        </p:spPr>
        <p:txBody>
          <a:bodyPr wrap="square" rtlCol="0">
            <a:spAutoFit/>
          </a:bodyPr>
          <a:lstStyle/>
          <a:p>
            <a:r>
              <a:rPr kumimoji="1" lang="ja-JP" altLang="en-US" sz="1100" dirty="0"/>
              <a:t>ひと　　　　　　　　よ　　 　　  　で　　 あ</a:t>
            </a:r>
          </a:p>
        </p:txBody>
      </p:sp>
      <p:sp>
        <p:nvSpPr>
          <p:cNvPr id="14" name="テキスト ボックス 13">
            <a:extLst>
              <a:ext uri="{FF2B5EF4-FFF2-40B4-BE49-F238E27FC236}">
                <a16:creationId xmlns:a16="http://schemas.microsoft.com/office/drawing/2014/main" id="{83B6A7E2-2BE3-4DE2-B19F-F4F1CD46A342}"/>
              </a:ext>
            </a:extLst>
          </p:cNvPr>
          <p:cNvSpPr txBox="1"/>
          <p:nvPr/>
        </p:nvSpPr>
        <p:spPr>
          <a:xfrm>
            <a:off x="6072248" y="4381994"/>
            <a:ext cx="3519348" cy="261610"/>
          </a:xfrm>
          <a:prstGeom prst="rect">
            <a:avLst/>
          </a:prstGeom>
          <a:noFill/>
        </p:spPr>
        <p:txBody>
          <a:bodyPr wrap="square" rtlCol="0">
            <a:spAutoFit/>
          </a:bodyPr>
          <a:lstStyle/>
          <a:p>
            <a:r>
              <a:rPr lang="ja-JP" altLang="en-US" sz="1100" dirty="0"/>
              <a:t>だい　   じ　 　こ　　　　　びょう  き</a:t>
            </a:r>
            <a:endParaRPr kumimoji="1" lang="ja-JP" altLang="en-US" sz="1100" dirty="0"/>
          </a:p>
        </p:txBody>
      </p:sp>
      <p:sp>
        <p:nvSpPr>
          <p:cNvPr id="15" name="テキスト ボックス 14">
            <a:extLst>
              <a:ext uri="{FF2B5EF4-FFF2-40B4-BE49-F238E27FC236}">
                <a16:creationId xmlns:a16="http://schemas.microsoft.com/office/drawing/2014/main" id="{0F6B853F-CD4D-4BF1-9DAF-1BE190ABFCFB}"/>
              </a:ext>
            </a:extLst>
          </p:cNvPr>
          <p:cNvSpPr txBox="1"/>
          <p:nvPr/>
        </p:nvSpPr>
        <p:spPr>
          <a:xfrm>
            <a:off x="1669549" y="5220870"/>
            <a:ext cx="3519348" cy="261610"/>
          </a:xfrm>
          <a:prstGeom prst="rect">
            <a:avLst/>
          </a:prstGeom>
          <a:noFill/>
        </p:spPr>
        <p:txBody>
          <a:bodyPr wrap="square" rtlCol="0">
            <a:spAutoFit/>
          </a:bodyPr>
          <a:lstStyle/>
          <a:p>
            <a:r>
              <a:rPr lang="ja-JP" altLang="en-US" sz="1100" dirty="0"/>
              <a:t>せい　 かつ　　　　  ゆた</a:t>
            </a:r>
            <a:endParaRPr kumimoji="1" lang="ja-JP" altLang="en-US" sz="1100" dirty="0"/>
          </a:p>
        </p:txBody>
      </p:sp>
      <p:sp>
        <p:nvSpPr>
          <p:cNvPr id="16" name="テキスト ボックス 15">
            <a:extLst>
              <a:ext uri="{FF2B5EF4-FFF2-40B4-BE49-F238E27FC236}">
                <a16:creationId xmlns:a16="http://schemas.microsoft.com/office/drawing/2014/main" id="{DAC60FAA-B602-49FF-96EB-BCD7DD22BDC4}"/>
              </a:ext>
            </a:extLst>
          </p:cNvPr>
          <p:cNvSpPr txBox="1"/>
          <p:nvPr/>
        </p:nvSpPr>
        <p:spPr>
          <a:xfrm>
            <a:off x="6143498" y="5244242"/>
            <a:ext cx="791690" cy="261610"/>
          </a:xfrm>
          <a:prstGeom prst="rect">
            <a:avLst/>
          </a:prstGeom>
          <a:noFill/>
        </p:spPr>
        <p:txBody>
          <a:bodyPr wrap="square" rtlCol="0">
            <a:spAutoFit/>
          </a:bodyPr>
          <a:lstStyle/>
          <a:p>
            <a:r>
              <a:rPr lang="ja-JP" altLang="en-US" sz="1100" dirty="0"/>
              <a:t>よ</a:t>
            </a:r>
            <a:endParaRPr kumimoji="1" lang="ja-JP" altLang="en-US" sz="1100" dirty="0"/>
          </a:p>
        </p:txBody>
      </p:sp>
    </p:spTree>
    <p:extLst>
      <p:ext uri="{BB962C8B-B14F-4D97-AF65-F5344CB8AC3E}">
        <p14:creationId xmlns:p14="http://schemas.microsoft.com/office/powerpoint/2010/main" val="309744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4" grpId="0"/>
      <p:bldP spid="5" grpId="0"/>
      <p:bldP spid="6" grpId="0"/>
      <p:bldP spid="7" grpId="0"/>
      <p:bldP spid="13" grpId="0"/>
      <p:bldP spid="14" grpId="0"/>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四角形: 角を丸くする 4">
            <a:extLst>
              <a:ext uri="{FF2B5EF4-FFF2-40B4-BE49-F238E27FC236}">
                <a16:creationId xmlns:a16="http://schemas.microsoft.com/office/drawing/2014/main" id="{69A242FB-659D-412F-A4F1-7E60D8632FAF}"/>
              </a:ext>
            </a:extLst>
          </p:cNvPr>
          <p:cNvSpPr/>
          <p:nvPr/>
        </p:nvSpPr>
        <p:spPr>
          <a:xfrm>
            <a:off x="3048002" y="3949373"/>
            <a:ext cx="5826653" cy="1803026"/>
          </a:xfrm>
          <a:prstGeom prst="round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a:extLst>
              <a:ext uri="{FF2B5EF4-FFF2-40B4-BE49-F238E27FC236}">
                <a16:creationId xmlns:a16="http://schemas.microsoft.com/office/drawing/2014/main" id="{C0DEB9CF-690B-4925-A3B2-DD0E054861F2}"/>
              </a:ext>
            </a:extLst>
          </p:cNvPr>
          <p:cNvSpPr txBox="1"/>
          <p:nvPr/>
        </p:nvSpPr>
        <p:spPr>
          <a:xfrm>
            <a:off x="4258576" y="476197"/>
            <a:ext cx="3416020" cy="1015663"/>
          </a:xfrm>
          <a:prstGeom prst="rect">
            <a:avLst/>
          </a:prstGeom>
          <a:noFill/>
        </p:spPr>
        <p:txBody>
          <a:bodyPr wrap="square" rtlCol="0">
            <a:spAutoFit/>
          </a:bodyPr>
          <a:lstStyle/>
          <a:p>
            <a:r>
              <a:rPr kumimoji="1" lang="ja-JP" altLang="en-US" sz="6000" dirty="0">
                <a:solidFill>
                  <a:srgbClr val="FF0000"/>
                </a:solidFill>
                <a:latin typeface="UD デジタル 教科書体 NK-B" panose="02020700000000000000" pitchFamily="18" charset="-128"/>
                <a:ea typeface="UD デジタル 教科書体 NK-B" panose="02020700000000000000" pitchFamily="18" charset="-128"/>
              </a:rPr>
              <a:t>悪い先祖</a:t>
            </a:r>
          </a:p>
        </p:txBody>
      </p:sp>
      <p:sp>
        <p:nvSpPr>
          <p:cNvPr id="3" name="テキスト ボックス 2">
            <a:extLst>
              <a:ext uri="{FF2B5EF4-FFF2-40B4-BE49-F238E27FC236}">
                <a16:creationId xmlns:a16="http://schemas.microsoft.com/office/drawing/2014/main" id="{E1248418-015B-4654-9829-CED4E212B2D0}"/>
              </a:ext>
            </a:extLst>
          </p:cNvPr>
          <p:cNvSpPr txBox="1"/>
          <p:nvPr/>
        </p:nvSpPr>
        <p:spPr>
          <a:xfrm>
            <a:off x="1664301" y="1465249"/>
            <a:ext cx="10313314" cy="2031775"/>
          </a:xfrm>
          <a:prstGeom prst="rect">
            <a:avLst/>
          </a:prstGeom>
          <a:noFill/>
        </p:spPr>
        <p:txBody>
          <a:bodyPr wrap="square" rtlCol="0">
            <a:spAutoFit/>
          </a:bodyPr>
          <a:lstStyle/>
          <a:p>
            <a:pPr algn="ctr">
              <a:lnSpc>
                <a:spcPct val="150000"/>
              </a:lnSpc>
            </a:pPr>
            <a:r>
              <a:rPr lang="ja-JP" altLang="ja-JP" sz="44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生きている時に人を傷つけ、自分の</a:t>
            </a:r>
            <a:endParaRPr lang="en-US" altLang="ja-JP" sz="44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a:p>
            <a:pPr algn="ctr">
              <a:lnSpc>
                <a:spcPct val="150000"/>
              </a:lnSpc>
            </a:pPr>
            <a:r>
              <a:rPr lang="ja-JP" altLang="ja-JP" sz="44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悪い欲望を満たすためだけに生きてきた人</a:t>
            </a:r>
            <a:endParaRPr kumimoji="1" lang="ja-JP" altLang="en-US" sz="4400" dirty="0">
              <a:latin typeface="UD デジタル 教科書体 NK-B" panose="02020700000000000000" pitchFamily="18" charset="-128"/>
              <a:ea typeface="UD デジタル 教科書体 NK-B" panose="02020700000000000000" pitchFamily="18" charset="-128"/>
            </a:endParaRPr>
          </a:p>
        </p:txBody>
      </p:sp>
      <p:sp>
        <p:nvSpPr>
          <p:cNvPr id="4" name="テキスト ボックス 3">
            <a:extLst>
              <a:ext uri="{FF2B5EF4-FFF2-40B4-BE49-F238E27FC236}">
                <a16:creationId xmlns:a16="http://schemas.microsoft.com/office/drawing/2014/main" id="{AB4448FC-707F-4401-816F-710EA33448D1}"/>
              </a:ext>
            </a:extLst>
          </p:cNvPr>
          <p:cNvSpPr txBox="1"/>
          <p:nvPr/>
        </p:nvSpPr>
        <p:spPr>
          <a:xfrm>
            <a:off x="3195565" y="4237213"/>
            <a:ext cx="3031065" cy="646331"/>
          </a:xfrm>
          <a:prstGeom prst="rect">
            <a:avLst/>
          </a:prstGeom>
          <a:noFill/>
        </p:spPr>
        <p:txBody>
          <a:bodyPr wrap="square" rtlCol="0">
            <a:spAutoFit/>
          </a:bodyPr>
          <a:lstStyle/>
          <a:p>
            <a:pPr algn="ctr"/>
            <a:r>
              <a:rPr kumimoji="1" lang="ja-JP" altLang="en-US" sz="3600" dirty="0"/>
              <a:t>・病気や事故</a:t>
            </a:r>
          </a:p>
        </p:txBody>
      </p:sp>
      <p:sp>
        <p:nvSpPr>
          <p:cNvPr id="6" name="テキスト ボックス 5">
            <a:extLst>
              <a:ext uri="{FF2B5EF4-FFF2-40B4-BE49-F238E27FC236}">
                <a16:creationId xmlns:a16="http://schemas.microsoft.com/office/drawing/2014/main" id="{0DBB5CFD-242B-426E-8019-7E47007FFE66}"/>
              </a:ext>
            </a:extLst>
          </p:cNvPr>
          <p:cNvSpPr txBox="1"/>
          <p:nvPr/>
        </p:nvSpPr>
        <p:spPr>
          <a:xfrm>
            <a:off x="6302828" y="4223142"/>
            <a:ext cx="1730070" cy="646331"/>
          </a:xfrm>
          <a:prstGeom prst="rect">
            <a:avLst/>
          </a:prstGeom>
          <a:noFill/>
        </p:spPr>
        <p:txBody>
          <a:bodyPr wrap="square" rtlCol="0">
            <a:spAutoFit/>
          </a:bodyPr>
          <a:lstStyle/>
          <a:p>
            <a:pPr algn="ctr"/>
            <a:r>
              <a:rPr kumimoji="1" lang="ja-JP" altLang="en-US" sz="3600" dirty="0"/>
              <a:t>・災難</a:t>
            </a:r>
          </a:p>
        </p:txBody>
      </p:sp>
      <p:sp>
        <p:nvSpPr>
          <p:cNvPr id="7" name="テキスト ボックス 6">
            <a:extLst>
              <a:ext uri="{FF2B5EF4-FFF2-40B4-BE49-F238E27FC236}">
                <a16:creationId xmlns:a16="http://schemas.microsoft.com/office/drawing/2014/main" id="{2BA080FF-5AC4-4E57-A67B-8148A9C6574B}"/>
              </a:ext>
            </a:extLst>
          </p:cNvPr>
          <p:cNvSpPr txBox="1"/>
          <p:nvPr/>
        </p:nvSpPr>
        <p:spPr>
          <a:xfrm>
            <a:off x="3195564" y="4975292"/>
            <a:ext cx="5239820" cy="646331"/>
          </a:xfrm>
          <a:prstGeom prst="rect">
            <a:avLst/>
          </a:prstGeom>
          <a:noFill/>
        </p:spPr>
        <p:txBody>
          <a:bodyPr wrap="square" rtlCol="0">
            <a:spAutoFit/>
          </a:bodyPr>
          <a:lstStyle/>
          <a:p>
            <a:pPr algn="ctr"/>
            <a:r>
              <a:rPr kumimoji="1" lang="ja-JP" altLang="en-US" sz="3600" dirty="0"/>
              <a:t>・家族が仲良くできない</a:t>
            </a:r>
          </a:p>
        </p:txBody>
      </p:sp>
      <p:pic>
        <p:nvPicPr>
          <p:cNvPr id="9" name="図 8">
            <a:extLst>
              <a:ext uri="{FF2B5EF4-FFF2-40B4-BE49-F238E27FC236}">
                <a16:creationId xmlns:a16="http://schemas.microsoft.com/office/drawing/2014/main" id="{57ED96D2-1476-43D0-A84A-AE7785CFEBE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058" y="1462976"/>
            <a:ext cx="1258243" cy="2346373"/>
          </a:xfrm>
          <a:prstGeom prst="rect">
            <a:avLst/>
          </a:prstGeom>
        </p:spPr>
      </p:pic>
      <p:sp>
        <p:nvSpPr>
          <p:cNvPr id="10" name="テキスト ボックス 9">
            <a:extLst>
              <a:ext uri="{FF2B5EF4-FFF2-40B4-BE49-F238E27FC236}">
                <a16:creationId xmlns:a16="http://schemas.microsoft.com/office/drawing/2014/main" id="{18092407-D335-4801-8BD2-8D68EFBBA689}"/>
              </a:ext>
            </a:extLst>
          </p:cNvPr>
          <p:cNvSpPr txBox="1"/>
          <p:nvPr/>
        </p:nvSpPr>
        <p:spPr>
          <a:xfrm>
            <a:off x="2779733" y="1552271"/>
            <a:ext cx="7866716" cy="307777"/>
          </a:xfrm>
          <a:prstGeom prst="rect">
            <a:avLst/>
          </a:prstGeom>
          <a:noFill/>
        </p:spPr>
        <p:txBody>
          <a:bodyPr wrap="square" rtlCol="0">
            <a:spAutoFit/>
          </a:bodyPr>
          <a:lstStyle/>
          <a:p>
            <a:r>
              <a:rPr kumimoji="1" lang="ja-JP" altLang="en-US" sz="1400" b="1" dirty="0">
                <a:latin typeface="UD デジタル 教科書体 N-B" panose="02020700000000000000" pitchFamily="17" charset="-128"/>
                <a:ea typeface="UD デジタル 教科書体 N-B" panose="02020700000000000000" pitchFamily="17" charset="-128"/>
              </a:rPr>
              <a:t>い　　　　　　　　　　　　　とき　　　　ひと　　　　きず　　　　　　　　　じ　　ぶん</a:t>
            </a:r>
          </a:p>
        </p:txBody>
      </p:sp>
      <p:sp>
        <p:nvSpPr>
          <p:cNvPr id="11" name="テキスト ボックス 10">
            <a:extLst>
              <a:ext uri="{FF2B5EF4-FFF2-40B4-BE49-F238E27FC236}">
                <a16:creationId xmlns:a16="http://schemas.microsoft.com/office/drawing/2014/main" id="{FF68BE23-9D59-4050-90F6-5B2495673C30}"/>
              </a:ext>
            </a:extLst>
          </p:cNvPr>
          <p:cNvSpPr txBox="1"/>
          <p:nvPr/>
        </p:nvSpPr>
        <p:spPr>
          <a:xfrm>
            <a:off x="4174631" y="277096"/>
            <a:ext cx="3281686" cy="369332"/>
          </a:xfrm>
          <a:prstGeom prst="rect">
            <a:avLst/>
          </a:prstGeom>
          <a:noFill/>
        </p:spPr>
        <p:txBody>
          <a:bodyPr wrap="square" rtlCol="0">
            <a:spAutoFit/>
          </a:bodyPr>
          <a:lstStyle/>
          <a:p>
            <a:r>
              <a:rPr kumimoji="1" lang="ja-JP" altLang="en-US" b="1" dirty="0">
                <a:latin typeface="UD デジタル 教科書体 N-B" panose="02020700000000000000" pitchFamily="17" charset="-128"/>
                <a:ea typeface="UD デジタル 教科書体 N-B" panose="02020700000000000000" pitchFamily="17" charset="-128"/>
              </a:rPr>
              <a:t>　わる</a:t>
            </a:r>
            <a:r>
              <a:rPr lang="ja-JP" altLang="en-US" b="1" dirty="0">
                <a:latin typeface="UD デジタル 教科書体 N-B" panose="02020700000000000000" pitchFamily="17" charset="-128"/>
                <a:ea typeface="UD デジタル 教科書体 N-B" panose="02020700000000000000" pitchFamily="17" charset="-128"/>
              </a:rPr>
              <a:t>　 　　  せん 　 ぞ</a:t>
            </a:r>
            <a:endParaRPr kumimoji="1" lang="ja-JP" altLang="en-US" b="1" dirty="0">
              <a:latin typeface="UD デジタル 教科書体 N-B" panose="02020700000000000000" pitchFamily="17" charset="-128"/>
              <a:ea typeface="UD デジタル 教科書体 N-B" panose="02020700000000000000" pitchFamily="17" charset="-128"/>
            </a:endParaRPr>
          </a:p>
        </p:txBody>
      </p:sp>
      <p:sp>
        <p:nvSpPr>
          <p:cNvPr id="12" name="テキスト ボックス 11">
            <a:extLst>
              <a:ext uri="{FF2B5EF4-FFF2-40B4-BE49-F238E27FC236}">
                <a16:creationId xmlns:a16="http://schemas.microsoft.com/office/drawing/2014/main" id="{EAF7BB3E-955A-4C8A-8E21-9FC17AFDDC78}"/>
              </a:ext>
            </a:extLst>
          </p:cNvPr>
          <p:cNvSpPr txBox="1"/>
          <p:nvPr/>
        </p:nvSpPr>
        <p:spPr>
          <a:xfrm>
            <a:off x="1839600" y="2552144"/>
            <a:ext cx="10095099" cy="307777"/>
          </a:xfrm>
          <a:prstGeom prst="rect">
            <a:avLst/>
          </a:prstGeom>
          <a:noFill/>
        </p:spPr>
        <p:txBody>
          <a:bodyPr wrap="square" rtlCol="0">
            <a:spAutoFit/>
          </a:bodyPr>
          <a:lstStyle/>
          <a:p>
            <a:r>
              <a:rPr lang="ja-JP" altLang="en-US" sz="1400" b="1" dirty="0">
                <a:latin typeface="UD デジタル 教科書体 N-B" panose="02020700000000000000" pitchFamily="17" charset="-128"/>
                <a:ea typeface="UD デジタル 教科書体 N-B" panose="02020700000000000000" pitchFamily="17" charset="-128"/>
              </a:rPr>
              <a:t>わる　　　　よく　 ぼう　　　　 み                                             い                         ひと</a:t>
            </a:r>
            <a:endParaRPr kumimoji="1" lang="ja-JP" altLang="en-US" sz="1400" b="1" dirty="0">
              <a:latin typeface="UD デジタル 教科書体 N-B" panose="02020700000000000000" pitchFamily="17" charset="-128"/>
              <a:ea typeface="UD デジタル 教科書体 N-B" panose="02020700000000000000" pitchFamily="17" charset="-128"/>
            </a:endParaRPr>
          </a:p>
        </p:txBody>
      </p:sp>
      <p:sp>
        <p:nvSpPr>
          <p:cNvPr id="14" name="テキスト ボックス 13">
            <a:extLst>
              <a:ext uri="{FF2B5EF4-FFF2-40B4-BE49-F238E27FC236}">
                <a16:creationId xmlns:a16="http://schemas.microsoft.com/office/drawing/2014/main" id="{3E4215B6-B074-4962-B713-9AAA427DBAD8}"/>
              </a:ext>
            </a:extLst>
          </p:cNvPr>
          <p:cNvSpPr txBox="1"/>
          <p:nvPr/>
        </p:nvSpPr>
        <p:spPr>
          <a:xfrm>
            <a:off x="3743266" y="4106437"/>
            <a:ext cx="2483364" cy="261610"/>
          </a:xfrm>
          <a:prstGeom prst="rect">
            <a:avLst/>
          </a:prstGeom>
          <a:noFill/>
        </p:spPr>
        <p:txBody>
          <a:bodyPr wrap="square" rtlCol="0">
            <a:spAutoFit/>
          </a:bodyPr>
          <a:lstStyle/>
          <a:p>
            <a:r>
              <a:rPr lang="ja-JP" altLang="en-US" sz="1100" dirty="0"/>
              <a:t>びょう　 き　               じ       こ</a:t>
            </a:r>
            <a:endParaRPr kumimoji="1" lang="ja-JP" altLang="en-US" sz="1100" dirty="0"/>
          </a:p>
        </p:txBody>
      </p:sp>
      <p:sp>
        <p:nvSpPr>
          <p:cNvPr id="15" name="テキスト ボックス 14">
            <a:extLst>
              <a:ext uri="{FF2B5EF4-FFF2-40B4-BE49-F238E27FC236}">
                <a16:creationId xmlns:a16="http://schemas.microsoft.com/office/drawing/2014/main" id="{90F264B1-1843-42D2-A3C5-6823C572FB00}"/>
              </a:ext>
            </a:extLst>
          </p:cNvPr>
          <p:cNvSpPr txBox="1"/>
          <p:nvPr/>
        </p:nvSpPr>
        <p:spPr>
          <a:xfrm>
            <a:off x="6938664" y="4069918"/>
            <a:ext cx="2483364" cy="261610"/>
          </a:xfrm>
          <a:prstGeom prst="rect">
            <a:avLst/>
          </a:prstGeom>
          <a:noFill/>
        </p:spPr>
        <p:txBody>
          <a:bodyPr wrap="square" rtlCol="0">
            <a:spAutoFit/>
          </a:bodyPr>
          <a:lstStyle/>
          <a:p>
            <a:r>
              <a:rPr kumimoji="1" lang="ja-JP" altLang="en-US" sz="1100" dirty="0"/>
              <a:t>さい    なん</a:t>
            </a:r>
          </a:p>
        </p:txBody>
      </p:sp>
      <p:sp>
        <p:nvSpPr>
          <p:cNvPr id="16" name="テキスト ボックス 15">
            <a:extLst>
              <a:ext uri="{FF2B5EF4-FFF2-40B4-BE49-F238E27FC236}">
                <a16:creationId xmlns:a16="http://schemas.microsoft.com/office/drawing/2014/main" id="{28FBB03E-9FF1-4AF5-A394-C85795891318}"/>
              </a:ext>
            </a:extLst>
          </p:cNvPr>
          <p:cNvSpPr txBox="1"/>
          <p:nvPr/>
        </p:nvSpPr>
        <p:spPr>
          <a:xfrm>
            <a:off x="3828865" y="4841073"/>
            <a:ext cx="2483364" cy="261610"/>
          </a:xfrm>
          <a:prstGeom prst="rect">
            <a:avLst/>
          </a:prstGeom>
          <a:noFill/>
        </p:spPr>
        <p:txBody>
          <a:bodyPr wrap="square" rtlCol="0">
            <a:spAutoFit/>
          </a:bodyPr>
          <a:lstStyle/>
          <a:p>
            <a:r>
              <a:rPr kumimoji="1" lang="ja-JP" altLang="en-US" sz="1100" dirty="0"/>
              <a:t>か　　ぞく　　　　 なか      よ</a:t>
            </a:r>
          </a:p>
        </p:txBody>
      </p:sp>
    </p:spTree>
    <p:extLst>
      <p:ext uri="{BB962C8B-B14F-4D97-AF65-F5344CB8AC3E}">
        <p14:creationId xmlns:p14="http://schemas.microsoft.com/office/powerpoint/2010/main" val="3853150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p:bldP spid="6" grpId="0"/>
      <p:bldP spid="7" grpId="0"/>
      <p:bldP spid="14" grpId="0"/>
      <p:bldP spid="15" grpId="0"/>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四角形: 角を丸くする 7">
            <a:extLst>
              <a:ext uri="{FF2B5EF4-FFF2-40B4-BE49-F238E27FC236}">
                <a16:creationId xmlns:a16="http://schemas.microsoft.com/office/drawing/2014/main" id="{CECAC8F5-11CD-4055-90E1-7D509C7C63DA}"/>
              </a:ext>
            </a:extLst>
          </p:cNvPr>
          <p:cNvSpPr/>
          <p:nvPr/>
        </p:nvSpPr>
        <p:spPr>
          <a:xfrm>
            <a:off x="1852247" y="5261038"/>
            <a:ext cx="8134686" cy="1284924"/>
          </a:xfrm>
          <a:prstGeom prst="roundRect">
            <a:avLst/>
          </a:prstGeom>
          <a:solidFill>
            <a:srgbClr val="F8A6B4"/>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a:extLst>
              <a:ext uri="{FF2B5EF4-FFF2-40B4-BE49-F238E27FC236}">
                <a16:creationId xmlns:a16="http://schemas.microsoft.com/office/drawing/2014/main" id="{4AC688F0-9A29-4336-A195-825B305C19E9}"/>
              </a:ext>
            </a:extLst>
          </p:cNvPr>
          <p:cNvSpPr txBox="1"/>
          <p:nvPr/>
        </p:nvSpPr>
        <p:spPr>
          <a:xfrm>
            <a:off x="628790" y="440497"/>
            <a:ext cx="11563210" cy="1015663"/>
          </a:xfrm>
          <a:prstGeom prst="rect">
            <a:avLst/>
          </a:prstGeom>
          <a:noFill/>
        </p:spPr>
        <p:txBody>
          <a:bodyPr wrap="square" rtlCol="0">
            <a:spAutoFit/>
          </a:bodyPr>
          <a:lstStyle/>
          <a:p>
            <a:r>
              <a:rPr kumimoji="1" lang="ja-JP" altLang="en-US" sz="6000" u="sng" dirty="0">
                <a:latin typeface="UD デジタル 教科書体 NK-B" panose="02020700000000000000" pitchFamily="18" charset="-128"/>
                <a:ea typeface="UD デジタル 教科書体 NK-B" panose="02020700000000000000" pitchFamily="18" charset="-128"/>
              </a:rPr>
              <a:t>悪い先祖、先祖を恨んでいる悪霊</a:t>
            </a:r>
          </a:p>
        </p:txBody>
      </p:sp>
      <p:sp>
        <p:nvSpPr>
          <p:cNvPr id="4" name="矢印: 下 3">
            <a:extLst>
              <a:ext uri="{FF2B5EF4-FFF2-40B4-BE49-F238E27FC236}">
                <a16:creationId xmlns:a16="http://schemas.microsoft.com/office/drawing/2014/main" id="{AF1891BA-CEE9-4649-817E-84F9D155C83F}"/>
              </a:ext>
            </a:extLst>
          </p:cNvPr>
          <p:cNvSpPr/>
          <p:nvPr/>
        </p:nvSpPr>
        <p:spPr>
          <a:xfrm>
            <a:off x="4775200" y="1693439"/>
            <a:ext cx="1490133" cy="1981093"/>
          </a:xfrm>
          <a:prstGeom prst="downArrow">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45A300A2-2FDF-41AC-B847-AC132DD1E5F4}"/>
              </a:ext>
            </a:extLst>
          </p:cNvPr>
          <p:cNvSpPr txBox="1"/>
          <p:nvPr/>
        </p:nvSpPr>
        <p:spPr>
          <a:xfrm>
            <a:off x="3575191" y="2112998"/>
            <a:ext cx="4298809" cy="769441"/>
          </a:xfrm>
          <a:prstGeom prst="rect">
            <a:avLst/>
          </a:prstGeom>
          <a:noFill/>
        </p:spPr>
        <p:txBody>
          <a:bodyPr wrap="square" rtlCol="0">
            <a:spAutoFit/>
          </a:bodyPr>
          <a:lstStyle/>
          <a:p>
            <a:r>
              <a:rPr lang="ja-JP" altLang="en-US" sz="4400" dirty="0">
                <a:latin typeface="UD デジタル 教科書体 NK-B" panose="02020700000000000000" pitchFamily="18" charset="-128"/>
                <a:ea typeface="UD デジタル 教科書体 NK-B" panose="02020700000000000000" pitchFamily="18" charset="-128"/>
              </a:rPr>
              <a:t>どうやって救う？</a:t>
            </a:r>
            <a:endParaRPr kumimoji="1" lang="ja-JP" altLang="en-US" sz="4400" dirty="0">
              <a:latin typeface="UD デジタル 教科書体 NK-B" panose="02020700000000000000" pitchFamily="18" charset="-128"/>
              <a:ea typeface="UD デジタル 教科書体 NK-B" panose="02020700000000000000" pitchFamily="18" charset="-128"/>
            </a:endParaRPr>
          </a:p>
        </p:txBody>
      </p:sp>
      <p:sp>
        <p:nvSpPr>
          <p:cNvPr id="6" name="テキスト ボックス 5">
            <a:extLst>
              <a:ext uri="{FF2B5EF4-FFF2-40B4-BE49-F238E27FC236}">
                <a16:creationId xmlns:a16="http://schemas.microsoft.com/office/drawing/2014/main" id="{8D0FA4AB-0898-4EC4-8533-188A1588FCA7}"/>
              </a:ext>
            </a:extLst>
          </p:cNvPr>
          <p:cNvSpPr txBox="1"/>
          <p:nvPr/>
        </p:nvSpPr>
        <p:spPr>
          <a:xfrm>
            <a:off x="2508391" y="4124182"/>
            <a:ext cx="6432408" cy="769441"/>
          </a:xfrm>
          <a:prstGeom prst="rect">
            <a:avLst/>
          </a:prstGeom>
          <a:noFill/>
        </p:spPr>
        <p:txBody>
          <a:bodyPr wrap="square" rtlCol="0">
            <a:spAutoFit/>
          </a:bodyPr>
          <a:lstStyle/>
          <a:p>
            <a:r>
              <a:rPr kumimoji="1" lang="ja-JP" altLang="en-US" sz="4400" dirty="0">
                <a:latin typeface="UD デジタル 教科書体 NK-B" panose="02020700000000000000" pitchFamily="18" charset="-128"/>
                <a:ea typeface="UD デジタル 教科書体 NK-B" panose="02020700000000000000" pitchFamily="18" charset="-128"/>
              </a:rPr>
              <a:t>不幸からは逃げられない！</a:t>
            </a:r>
          </a:p>
        </p:txBody>
      </p:sp>
      <p:sp>
        <p:nvSpPr>
          <p:cNvPr id="7" name="テキスト ボックス 6">
            <a:extLst>
              <a:ext uri="{FF2B5EF4-FFF2-40B4-BE49-F238E27FC236}">
                <a16:creationId xmlns:a16="http://schemas.microsoft.com/office/drawing/2014/main" id="{905B20F2-D9BE-4254-ABFD-50A906F84DA6}"/>
              </a:ext>
            </a:extLst>
          </p:cNvPr>
          <p:cNvSpPr txBox="1"/>
          <p:nvPr/>
        </p:nvSpPr>
        <p:spPr>
          <a:xfrm>
            <a:off x="2134729" y="5386266"/>
            <a:ext cx="7922542" cy="1015663"/>
          </a:xfrm>
          <a:prstGeom prst="rect">
            <a:avLst/>
          </a:prstGeom>
          <a:noFill/>
        </p:spPr>
        <p:txBody>
          <a:bodyPr wrap="square" rtlCol="0">
            <a:spAutoFit/>
          </a:bodyPr>
          <a:lstStyle/>
          <a:p>
            <a:r>
              <a:rPr kumimoji="1" lang="ja-JP" altLang="en-US" sz="6000" dirty="0">
                <a:latin typeface="ＭＳ 明朝" panose="02020609040205080304" pitchFamily="17" charset="-128"/>
                <a:ea typeface="ＭＳ 明朝" panose="02020609040205080304" pitchFamily="17" charset="-128"/>
              </a:rPr>
              <a:t>感謝して受け止める！</a:t>
            </a:r>
          </a:p>
        </p:txBody>
      </p:sp>
      <p:pic>
        <p:nvPicPr>
          <p:cNvPr id="12" name="図 11" descr="アイコン&#10;&#10;自動的に生成された説明">
            <a:extLst>
              <a:ext uri="{FF2B5EF4-FFF2-40B4-BE49-F238E27FC236}">
                <a16:creationId xmlns:a16="http://schemas.microsoft.com/office/drawing/2014/main" id="{188BC34A-F281-4462-A50D-71892E52D0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0124" y="4684428"/>
            <a:ext cx="1284925" cy="1284925"/>
          </a:xfrm>
          <a:prstGeom prst="rect">
            <a:avLst/>
          </a:prstGeom>
        </p:spPr>
      </p:pic>
      <p:pic>
        <p:nvPicPr>
          <p:cNvPr id="14" name="図 13">
            <a:extLst>
              <a:ext uri="{FF2B5EF4-FFF2-40B4-BE49-F238E27FC236}">
                <a16:creationId xmlns:a16="http://schemas.microsoft.com/office/drawing/2014/main" id="{592F589C-52AE-4534-B6B8-10063BC7F39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66524" y="1540017"/>
            <a:ext cx="1258243" cy="2346373"/>
          </a:xfrm>
          <a:prstGeom prst="rect">
            <a:avLst/>
          </a:prstGeom>
        </p:spPr>
      </p:pic>
      <p:pic>
        <p:nvPicPr>
          <p:cNvPr id="16" name="図 15" descr="白いバックグラウンドの前にクマのぬいぐるみ&#10;&#10;中程度の精度で自動的に生成された説明">
            <a:extLst>
              <a:ext uri="{FF2B5EF4-FFF2-40B4-BE49-F238E27FC236}">
                <a16:creationId xmlns:a16="http://schemas.microsoft.com/office/drawing/2014/main" id="{D842C597-A249-4C6B-BD29-3965695F037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44108" y="4069847"/>
            <a:ext cx="1461366" cy="1922849"/>
          </a:xfrm>
          <a:prstGeom prst="rect">
            <a:avLst/>
          </a:prstGeom>
        </p:spPr>
      </p:pic>
      <p:pic>
        <p:nvPicPr>
          <p:cNvPr id="9" name="図 8" descr="アイコン&#10;&#10;自動的に生成された説明">
            <a:extLst>
              <a:ext uri="{FF2B5EF4-FFF2-40B4-BE49-F238E27FC236}">
                <a16:creationId xmlns:a16="http://schemas.microsoft.com/office/drawing/2014/main" id="{2383CDC7-E15C-4CEA-A4A9-C8E25D6409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61874" y="5717649"/>
            <a:ext cx="1284923" cy="1284923"/>
          </a:xfrm>
          <a:prstGeom prst="rect">
            <a:avLst/>
          </a:prstGeom>
        </p:spPr>
      </p:pic>
      <p:sp>
        <p:nvSpPr>
          <p:cNvPr id="13" name="テキスト ボックス 12">
            <a:extLst>
              <a:ext uri="{FF2B5EF4-FFF2-40B4-BE49-F238E27FC236}">
                <a16:creationId xmlns:a16="http://schemas.microsoft.com/office/drawing/2014/main" id="{043448CB-74BE-44C9-8015-6832C49D7ECE}"/>
              </a:ext>
            </a:extLst>
          </p:cNvPr>
          <p:cNvSpPr txBox="1"/>
          <p:nvPr/>
        </p:nvSpPr>
        <p:spPr>
          <a:xfrm>
            <a:off x="570733" y="224989"/>
            <a:ext cx="10877080" cy="369332"/>
          </a:xfrm>
          <a:prstGeom prst="rect">
            <a:avLst/>
          </a:prstGeom>
          <a:noFill/>
        </p:spPr>
        <p:txBody>
          <a:bodyPr wrap="square" rtlCol="0">
            <a:spAutoFit/>
          </a:bodyPr>
          <a:lstStyle/>
          <a:p>
            <a:r>
              <a:rPr kumimoji="1" lang="ja-JP" altLang="en-US" b="1" dirty="0">
                <a:latin typeface="UD デジタル 教科書体 N-B" panose="02020700000000000000" pitchFamily="17" charset="-128"/>
                <a:ea typeface="UD デジタル 教科書体 N-B" panose="02020700000000000000" pitchFamily="17" charset="-128"/>
              </a:rPr>
              <a:t>　わる</a:t>
            </a:r>
            <a:r>
              <a:rPr lang="ja-JP" altLang="en-US" b="1" dirty="0">
                <a:latin typeface="UD デジタル 教科書体 N-B" panose="02020700000000000000" pitchFamily="17" charset="-128"/>
                <a:ea typeface="UD デジタル 教科書体 N-B" panose="02020700000000000000" pitchFamily="17" charset="-128"/>
              </a:rPr>
              <a:t>　 　　  せん 　 ぞ　　　 せん    ぞ         うら　　　　　　　　　　　　　　あく　れい</a:t>
            </a:r>
            <a:endParaRPr kumimoji="1" lang="ja-JP" altLang="en-US" b="1" dirty="0">
              <a:latin typeface="UD デジタル 教科書体 N-B" panose="02020700000000000000" pitchFamily="17" charset="-128"/>
              <a:ea typeface="UD デジタル 教科書体 N-B" panose="02020700000000000000" pitchFamily="17" charset="-128"/>
            </a:endParaRPr>
          </a:p>
        </p:txBody>
      </p:sp>
      <p:sp>
        <p:nvSpPr>
          <p:cNvPr id="15" name="テキスト ボックス 14">
            <a:extLst>
              <a:ext uri="{FF2B5EF4-FFF2-40B4-BE49-F238E27FC236}">
                <a16:creationId xmlns:a16="http://schemas.microsoft.com/office/drawing/2014/main" id="{BDF42A61-DAB3-41CD-AB4E-B809E64DA808}"/>
              </a:ext>
            </a:extLst>
          </p:cNvPr>
          <p:cNvSpPr txBox="1"/>
          <p:nvPr/>
        </p:nvSpPr>
        <p:spPr>
          <a:xfrm>
            <a:off x="2698133" y="3963952"/>
            <a:ext cx="3921195" cy="307777"/>
          </a:xfrm>
          <a:prstGeom prst="rect">
            <a:avLst/>
          </a:prstGeom>
          <a:noFill/>
        </p:spPr>
        <p:txBody>
          <a:bodyPr wrap="square" rtlCol="0">
            <a:spAutoFit/>
          </a:bodyPr>
          <a:lstStyle/>
          <a:p>
            <a:r>
              <a:rPr lang="ja-JP" altLang="en-US" sz="1400" b="1" dirty="0">
                <a:latin typeface="UD デジタル 教科書体 N-B" panose="02020700000000000000" pitchFamily="17" charset="-128"/>
                <a:ea typeface="UD デジタル 教科書体 N-B" panose="02020700000000000000" pitchFamily="17" charset="-128"/>
              </a:rPr>
              <a:t>ふ 　こう　　　　　　　 　　　に</a:t>
            </a:r>
            <a:endParaRPr kumimoji="1" lang="ja-JP" altLang="en-US" sz="1400" b="1" dirty="0">
              <a:latin typeface="UD デジタル 教科書体 N-B" panose="02020700000000000000" pitchFamily="17" charset="-128"/>
              <a:ea typeface="UD デジタル 教科書体 N-B" panose="02020700000000000000" pitchFamily="17" charset="-128"/>
            </a:endParaRPr>
          </a:p>
        </p:txBody>
      </p:sp>
      <p:sp>
        <p:nvSpPr>
          <p:cNvPr id="17" name="テキスト ボックス 16">
            <a:extLst>
              <a:ext uri="{FF2B5EF4-FFF2-40B4-BE49-F238E27FC236}">
                <a16:creationId xmlns:a16="http://schemas.microsoft.com/office/drawing/2014/main" id="{D9140E24-AACC-4DFF-802D-6CDF58A3C096}"/>
              </a:ext>
            </a:extLst>
          </p:cNvPr>
          <p:cNvSpPr txBox="1"/>
          <p:nvPr/>
        </p:nvSpPr>
        <p:spPr>
          <a:xfrm>
            <a:off x="6033023" y="1955530"/>
            <a:ext cx="550680" cy="307777"/>
          </a:xfrm>
          <a:prstGeom prst="rect">
            <a:avLst/>
          </a:prstGeom>
          <a:noFill/>
        </p:spPr>
        <p:txBody>
          <a:bodyPr wrap="square" rtlCol="0">
            <a:spAutoFit/>
          </a:bodyPr>
          <a:lstStyle/>
          <a:p>
            <a:r>
              <a:rPr lang="ja-JP" altLang="en-US" sz="1400" b="1" dirty="0">
                <a:latin typeface="UD デジタル 教科書体 N-B" panose="02020700000000000000" pitchFamily="17" charset="-128"/>
                <a:ea typeface="UD デジタル 教科書体 N-B" panose="02020700000000000000" pitchFamily="17" charset="-128"/>
              </a:rPr>
              <a:t>すく</a:t>
            </a:r>
            <a:endParaRPr kumimoji="1" lang="ja-JP" altLang="en-US" sz="1400" b="1" dirty="0">
              <a:latin typeface="UD デジタル 教科書体 N-B" panose="02020700000000000000" pitchFamily="17" charset="-128"/>
              <a:ea typeface="UD デジタル 教科書体 N-B" panose="02020700000000000000" pitchFamily="17" charset="-128"/>
            </a:endParaRPr>
          </a:p>
        </p:txBody>
      </p:sp>
      <p:sp>
        <p:nvSpPr>
          <p:cNvPr id="18" name="テキスト ボックス 17">
            <a:extLst>
              <a:ext uri="{FF2B5EF4-FFF2-40B4-BE49-F238E27FC236}">
                <a16:creationId xmlns:a16="http://schemas.microsoft.com/office/drawing/2014/main" id="{BB893C25-CB72-4D03-A492-E393A7AB4DD2}"/>
              </a:ext>
            </a:extLst>
          </p:cNvPr>
          <p:cNvSpPr txBox="1"/>
          <p:nvPr/>
        </p:nvSpPr>
        <p:spPr>
          <a:xfrm>
            <a:off x="2332262" y="5328219"/>
            <a:ext cx="5374823" cy="307777"/>
          </a:xfrm>
          <a:prstGeom prst="rect">
            <a:avLst/>
          </a:prstGeom>
          <a:noFill/>
        </p:spPr>
        <p:txBody>
          <a:bodyPr wrap="square" rtlCol="0">
            <a:spAutoFit/>
          </a:bodyPr>
          <a:lstStyle/>
          <a:p>
            <a:r>
              <a:rPr kumimoji="1" lang="ja-JP" altLang="en-US" sz="1400" dirty="0">
                <a:latin typeface="HGSｺﾞｼｯｸE" panose="020B0900000000000000" pitchFamily="50" charset="-128"/>
                <a:ea typeface="HGSｺﾞｼｯｸE" panose="020B0900000000000000" pitchFamily="50" charset="-128"/>
              </a:rPr>
              <a:t>かん　　しゃ　　　　　　　　　 　　う　　　　　　　　と</a:t>
            </a:r>
          </a:p>
        </p:txBody>
      </p:sp>
    </p:spTree>
    <p:extLst>
      <p:ext uri="{BB962C8B-B14F-4D97-AF65-F5344CB8AC3E}">
        <p14:creationId xmlns:p14="http://schemas.microsoft.com/office/powerpoint/2010/main" val="838006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up)">
                                      <p:cBhvr>
                                        <p:cTn id="7" dur="500"/>
                                        <p:tgtEl>
                                          <p:spTgt spid="17"/>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up)">
                                      <p:cBhvr>
                                        <p:cTn id="10" dur="500"/>
                                        <p:tgtEl>
                                          <p:spTgt spid="5"/>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up)">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500"/>
                                        <p:tgtEl>
                                          <p:spTgt spid="1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500"/>
                                        <p:tgtEl>
                                          <p:spTgt spid="1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par>
                                <p:cTn id="36" presetID="10" presetClass="entr" presetSubtype="0" fill="hold" nodeType="with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500"/>
                                        <p:tgtEl>
                                          <p:spTgt spid="9"/>
                                        </p:tgtEl>
                                      </p:cBhvr>
                                    </p:animEffect>
                                  </p:childTnLst>
                                </p:cTn>
                              </p:par>
                              <p:par>
                                <p:cTn id="39" presetID="10" presetClass="entr" presetSubtype="0" fill="hold"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4" grpId="0" animBg="1"/>
      <p:bldP spid="5" grpId="0"/>
      <p:bldP spid="6" grpId="0"/>
      <p:bldP spid="7" grpId="0"/>
      <p:bldP spid="15" grpId="0"/>
      <p:bldP spid="17" grpId="0"/>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7F8E86E0-2A21-4C48-A45E-46D729B33390}"/>
              </a:ext>
            </a:extLst>
          </p:cNvPr>
          <p:cNvSpPr txBox="1"/>
          <p:nvPr/>
        </p:nvSpPr>
        <p:spPr>
          <a:xfrm>
            <a:off x="1277817" y="830771"/>
            <a:ext cx="2706356" cy="830997"/>
          </a:xfrm>
          <a:prstGeom prst="rect">
            <a:avLst/>
          </a:prstGeom>
          <a:noFill/>
        </p:spPr>
        <p:txBody>
          <a:bodyPr wrap="square" rtlCol="0">
            <a:spAutoFit/>
          </a:bodyPr>
          <a:lstStyle/>
          <a:p>
            <a:r>
              <a:rPr kumimoji="1" lang="ja-JP" altLang="en-US" sz="4800" dirty="0">
                <a:solidFill>
                  <a:srgbClr val="0070C0"/>
                </a:solidFill>
                <a:latin typeface="UD デジタル 教科書体 NK-B" panose="02020700000000000000" pitchFamily="18" charset="-128"/>
                <a:ea typeface="UD デジタル 教科書体 NK-B" panose="02020700000000000000" pitchFamily="18" charset="-128"/>
              </a:rPr>
              <a:t>善い先祖</a:t>
            </a:r>
          </a:p>
        </p:txBody>
      </p:sp>
      <p:pic>
        <p:nvPicPr>
          <p:cNvPr id="4" name="図 3">
            <a:extLst>
              <a:ext uri="{FF2B5EF4-FFF2-40B4-BE49-F238E27FC236}">
                <a16:creationId xmlns:a16="http://schemas.microsoft.com/office/drawing/2014/main" id="{A0D55051-A12D-46C5-891B-08C48C1736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48842" y="1904441"/>
            <a:ext cx="2123283" cy="3959501"/>
          </a:xfrm>
          <a:prstGeom prst="rect">
            <a:avLst/>
          </a:prstGeom>
        </p:spPr>
      </p:pic>
      <p:pic>
        <p:nvPicPr>
          <p:cNvPr id="6" name="図 5" descr="白いバックグラウンドの前に座っている人形&#10;&#10;中程度の精度で自動的に生成された説明">
            <a:extLst>
              <a:ext uri="{FF2B5EF4-FFF2-40B4-BE49-F238E27FC236}">
                <a16:creationId xmlns:a16="http://schemas.microsoft.com/office/drawing/2014/main" id="{6D71E80B-3124-40CD-BF01-9DF4181C8C4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46979" y="2419349"/>
            <a:ext cx="4287926" cy="3950252"/>
          </a:xfrm>
          <a:prstGeom prst="rect">
            <a:avLst/>
          </a:prstGeom>
        </p:spPr>
      </p:pic>
      <p:sp>
        <p:nvSpPr>
          <p:cNvPr id="7" name="テキスト ボックス 6">
            <a:extLst>
              <a:ext uri="{FF2B5EF4-FFF2-40B4-BE49-F238E27FC236}">
                <a16:creationId xmlns:a16="http://schemas.microsoft.com/office/drawing/2014/main" id="{ED8A8A0D-280C-4E5D-A4EB-45434856D1B6}"/>
              </a:ext>
            </a:extLst>
          </p:cNvPr>
          <p:cNvSpPr txBox="1"/>
          <p:nvPr/>
        </p:nvSpPr>
        <p:spPr>
          <a:xfrm>
            <a:off x="4862343" y="387574"/>
            <a:ext cx="6432408" cy="2031775"/>
          </a:xfrm>
          <a:prstGeom prst="rect">
            <a:avLst/>
          </a:prstGeom>
          <a:noFill/>
        </p:spPr>
        <p:txBody>
          <a:bodyPr wrap="square" rtlCol="0">
            <a:spAutoFit/>
          </a:bodyPr>
          <a:lstStyle/>
          <a:p>
            <a:pPr>
              <a:lnSpc>
                <a:spcPct val="150000"/>
              </a:lnSpc>
            </a:pPr>
            <a:r>
              <a:rPr lang="ja-JP" altLang="en-US" sz="4400" dirty="0">
                <a:latin typeface="UD デジタル 教科書体 NK-B" panose="02020700000000000000" pitchFamily="18" charset="-128"/>
                <a:ea typeface="UD デジタル 教科書体 NK-B" panose="02020700000000000000" pitchFamily="18" charset="-128"/>
              </a:rPr>
              <a:t>・よい先祖の心に似る</a:t>
            </a:r>
            <a:endParaRPr lang="en-US" altLang="ja-JP" sz="4400" dirty="0">
              <a:latin typeface="UD デジタル 教科書体 NK-B" panose="02020700000000000000" pitchFamily="18" charset="-128"/>
              <a:ea typeface="UD デジタル 教科書体 NK-B" panose="02020700000000000000" pitchFamily="18" charset="-128"/>
            </a:endParaRPr>
          </a:p>
          <a:p>
            <a:pPr>
              <a:lnSpc>
                <a:spcPct val="150000"/>
              </a:lnSpc>
            </a:pPr>
            <a:r>
              <a:rPr kumimoji="1" lang="ja-JP" altLang="en-US" sz="4400" dirty="0">
                <a:latin typeface="UD デジタル 教科書体 NK-B" panose="02020700000000000000" pitchFamily="18" charset="-128"/>
                <a:ea typeface="UD デジタル 教科書体 NK-B" panose="02020700000000000000" pitchFamily="18" charset="-128"/>
              </a:rPr>
              <a:t>・感謝の心を忘れない</a:t>
            </a:r>
          </a:p>
        </p:txBody>
      </p:sp>
      <p:pic>
        <p:nvPicPr>
          <p:cNvPr id="9" name="図 8" descr="帽子 が含まれている画像&#10;&#10;自動的に生成された説明">
            <a:extLst>
              <a:ext uri="{FF2B5EF4-FFF2-40B4-BE49-F238E27FC236}">
                <a16:creationId xmlns:a16="http://schemas.microsoft.com/office/drawing/2014/main" id="{5EA2FBFA-E4B2-453E-BF99-B17628BCC424}"/>
              </a:ext>
            </a:extLst>
          </p:cNvPr>
          <p:cNvPicPr>
            <a:picLocks noChangeAspect="1"/>
          </p:cNvPicPr>
          <p:nvPr/>
        </p:nvPicPr>
        <p:blipFill>
          <a:blip r:embed="rId5">
            <a:alphaModFix amt="74000"/>
            <a:extLst>
              <a:ext uri="{28A0092B-C50C-407E-A947-70E740481C1C}">
                <a14:useLocalDpi xmlns:a14="http://schemas.microsoft.com/office/drawing/2010/main" val="0"/>
              </a:ext>
            </a:extLst>
          </a:blip>
          <a:stretch>
            <a:fillRect/>
          </a:stretch>
        </p:blipFill>
        <p:spPr>
          <a:xfrm>
            <a:off x="1904316" y="3744685"/>
            <a:ext cx="1102487" cy="938892"/>
          </a:xfrm>
          <a:prstGeom prst="rect">
            <a:avLst/>
          </a:prstGeom>
          <a:effectLst/>
        </p:spPr>
      </p:pic>
      <p:pic>
        <p:nvPicPr>
          <p:cNvPr id="10" name="図 9" descr="帽子 が含まれている画像&#10;&#10;自動的に生成された説明">
            <a:extLst>
              <a:ext uri="{FF2B5EF4-FFF2-40B4-BE49-F238E27FC236}">
                <a16:creationId xmlns:a16="http://schemas.microsoft.com/office/drawing/2014/main" id="{05888975-FA34-4C57-962F-A0E191B6977D}"/>
              </a:ext>
            </a:extLst>
          </p:cNvPr>
          <p:cNvPicPr>
            <a:picLocks noChangeAspect="1"/>
          </p:cNvPicPr>
          <p:nvPr/>
        </p:nvPicPr>
        <p:blipFill>
          <a:blip r:embed="rId5">
            <a:alphaModFix amt="74000"/>
            <a:extLst>
              <a:ext uri="{28A0092B-C50C-407E-A947-70E740481C1C}">
                <a14:useLocalDpi xmlns:a14="http://schemas.microsoft.com/office/drawing/2010/main" val="0"/>
              </a:ext>
            </a:extLst>
          </a:blip>
          <a:stretch>
            <a:fillRect/>
          </a:stretch>
        </p:blipFill>
        <p:spPr>
          <a:xfrm>
            <a:off x="6584174" y="3925029"/>
            <a:ext cx="1102487" cy="938892"/>
          </a:xfrm>
          <a:prstGeom prst="rect">
            <a:avLst/>
          </a:prstGeom>
          <a:effectLst/>
        </p:spPr>
      </p:pic>
      <p:pic>
        <p:nvPicPr>
          <p:cNvPr id="11" name="図 10" descr="帽子 が含まれている画像&#10;&#10;自動的に生成された説明">
            <a:extLst>
              <a:ext uri="{FF2B5EF4-FFF2-40B4-BE49-F238E27FC236}">
                <a16:creationId xmlns:a16="http://schemas.microsoft.com/office/drawing/2014/main" id="{2C06E18F-0428-4367-8D8D-9BD813660BA2}"/>
              </a:ext>
            </a:extLst>
          </p:cNvPr>
          <p:cNvPicPr>
            <a:picLocks noChangeAspect="1"/>
          </p:cNvPicPr>
          <p:nvPr/>
        </p:nvPicPr>
        <p:blipFill>
          <a:blip r:embed="rId5">
            <a:alphaModFix amt="74000"/>
            <a:extLst>
              <a:ext uri="{28A0092B-C50C-407E-A947-70E740481C1C}">
                <a14:useLocalDpi xmlns:a14="http://schemas.microsoft.com/office/drawing/2010/main" val="0"/>
              </a:ext>
            </a:extLst>
          </a:blip>
          <a:stretch>
            <a:fillRect/>
          </a:stretch>
        </p:blipFill>
        <p:spPr>
          <a:xfrm>
            <a:off x="7953137" y="4325270"/>
            <a:ext cx="841479" cy="716614"/>
          </a:xfrm>
          <a:prstGeom prst="rect">
            <a:avLst/>
          </a:prstGeom>
          <a:effectLst/>
        </p:spPr>
      </p:pic>
      <p:sp>
        <p:nvSpPr>
          <p:cNvPr id="12" name="テキスト ボックス 11">
            <a:extLst>
              <a:ext uri="{FF2B5EF4-FFF2-40B4-BE49-F238E27FC236}">
                <a16:creationId xmlns:a16="http://schemas.microsoft.com/office/drawing/2014/main" id="{C04B0333-D04C-45E6-B6DE-645026C62A79}"/>
              </a:ext>
            </a:extLst>
          </p:cNvPr>
          <p:cNvSpPr txBox="1"/>
          <p:nvPr/>
        </p:nvSpPr>
        <p:spPr>
          <a:xfrm>
            <a:off x="1485756" y="664667"/>
            <a:ext cx="2802728" cy="307777"/>
          </a:xfrm>
          <a:prstGeom prst="rect">
            <a:avLst/>
          </a:prstGeom>
          <a:noFill/>
        </p:spPr>
        <p:txBody>
          <a:bodyPr wrap="square" rtlCol="0">
            <a:spAutoFit/>
          </a:bodyPr>
          <a:lstStyle/>
          <a:p>
            <a:r>
              <a:rPr kumimoji="1" lang="ja-JP" altLang="en-US" sz="1400" b="1" dirty="0">
                <a:latin typeface="UD デジタル 教科書体 N-B" panose="02020700000000000000" pitchFamily="17" charset="-128"/>
                <a:ea typeface="UD デジタル 教科書体 N-B" panose="02020700000000000000" pitchFamily="17" charset="-128"/>
              </a:rPr>
              <a:t>よ　　　　   せん　 ぞ</a:t>
            </a:r>
          </a:p>
        </p:txBody>
      </p:sp>
      <p:sp>
        <p:nvSpPr>
          <p:cNvPr id="13" name="テキスト ボックス 12">
            <a:extLst>
              <a:ext uri="{FF2B5EF4-FFF2-40B4-BE49-F238E27FC236}">
                <a16:creationId xmlns:a16="http://schemas.microsoft.com/office/drawing/2014/main" id="{91EBCA48-DD0F-426B-B5B1-304193985129}"/>
              </a:ext>
            </a:extLst>
          </p:cNvPr>
          <p:cNvSpPr txBox="1"/>
          <p:nvPr/>
        </p:nvSpPr>
        <p:spPr>
          <a:xfrm>
            <a:off x="6214046" y="476524"/>
            <a:ext cx="3773101" cy="307777"/>
          </a:xfrm>
          <a:prstGeom prst="rect">
            <a:avLst/>
          </a:prstGeom>
          <a:noFill/>
        </p:spPr>
        <p:txBody>
          <a:bodyPr wrap="square" rtlCol="0">
            <a:spAutoFit/>
          </a:bodyPr>
          <a:lstStyle/>
          <a:p>
            <a:r>
              <a:rPr kumimoji="1" lang="ja-JP" altLang="en-US" sz="1400" b="1" dirty="0">
                <a:latin typeface="UD デジタル 教科書体 N-B" panose="02020700000000000000" pitchFamily="17" charset="-128"/>
                <a:ea typeface="UD デジタル 教科書体 N-B" panose="02020700000000000000" pitchFamily="17" charset="-128"/>
              </a:rPr>
              <a:t> せん　 ぞ　　　　 こころ　  　　に</a:t>
            </a:r>
          </a:p>
        </p:txBody>
      </p:sp>
      <p:sp>
        <p:nvSpPr>
          <p:cNvPr id="14" name="テキスト ボックス 13">
            <a:extLst>
              <a:ext uri="{FF2B5EF4-FFF2-40B4-BE49-F238E27FC236}">
                <a16:creationId xmlns:a16="http://schemas.microsoft.com/office/drawing/2014/main" id="{4A8398DF-BD12-487A-ABD9-4C98962E34FB}"/>
              </a:ext>
            </a:extLst>
          </p:cNvPr>
          <p:cNvSpPr txBox="1"/>
          <p:nvPr/>
        </p:nvSpPr>
        <p:spPr>
          <a:xfrm>
            <a:off x="5273912" y="1471335"/>
            <a:ext cx="3773101" cy="307777"/>
          </a:xfrm>
          <a:prstGeom prst="rect">
            <a:avLst/>
          </a:prstGeom>
          <a:noFill/>
        </p:spPr>
        <p:txBody>
          <a:bodyPr wrap="square" rtlCol="0">
            <a:spAutoFit/>
          </a:bodyPr>
          <a:lstStyle/>
          <a:p>
            <a:r>
              <a:rPr lang="ja-JP" altLang="en-US" sz="1400" b="1" dirty="0">
                <a:latin typeface="UD デジタル 教科書体 N-B" panose="02020700000000000000" pitchFamily="17" charset="-128"/>
                <a:ea typeface="UD デジタル 教科書体 N-B" panose="02020700000000000000" pitchFamily="17" charset="-128"/>
              </a:rPr>
              <a:t>かん　しゃ       こころ        わす</a:t>
            </a:r>
            <a:endParaRPr kumimoji="1" lang="ja-JP" altLang="en-US" sz="1400" b="1" dirty="0">
              <a:latin typeface="UD デジタル 教科書体 N-B" panose="02020700000000000000" pitchFamily="17" charset="-128"/>
              <a:ea typeface="UD デジタル 教科書体 N-B" panose="02020700000000000000" pitchFamily="17" charset="-128"/>
            </a:endParaRPr>
          </a:p>
        </p:txBody>
      </p:sp>
    </p:spTree>
    <p:extLst>
      <p:ext uri="{BB962C8B-B14F-4D97-AF65-F5344CB8AC3E}">
        <p14:creationId xmlns:p14="http://schemas.microsoft.com/office/powerpoint/2010/main" val="2039954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0" presetClass="entr" presetSubtype="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368CC115-DC71-4B00-9128-BE73984344FB}"/>
              </a:ext>
            </a:extLst>
          </p:cNvPr>
          <p:cNvSpPr txBox="1"/>
          <p:nvPr/>
        </p:nvSpPr>
        <p:spPr>
          <a:xfrm>
            <a:off x="5381732" y="908731"/>
            <a:ext cx="6287754" cy="830997"/>
          </a:xfrm>
          <a:prstGeom prst="rect">
            <a:avLst/>
          </a:prstGeom>
          <a:noFill/>
        </p:spPr>
        <p:txBody>
          <a:bodyPr wrap="square" rtlCol="0">
            <a:spAutoFit/>
          </a:bodyPr>
          <a:lstStyle/>
          <a:p>
            <a:r>
              <a:rPr lang="ja-JP" altLang="en-US" sz="4800" dirty="0">
                <a:solidFill>
                  <a:srgbClr val="0070C0"/>
                </a:solidFill>
                <a:latin typeface="UD デジタル 教科書体 NK-B" panose="02020700000000000000" pitchFamily="18" charset="-128"/>
                <a:ea typeface="UD デジタル 教科書体 NK-B" panose="02020700000000000000" pitchFamily="18" charset="-128"/>
              </a:rPr>
              <a:t>のレベル</a:t>
            </a:r>
            <a:r>
              <a:rPr lang="en-US" altLang="ja-JP" sz="4800" dirty="0">
                <a:solidFill>
                  <a:srgbClr val="0070C0"/>
                </a:solidFill>
                <a:latin typeface="UD デジタル 教科書体 NK-B" panose="02020700000000000000" pitchFamily="18" charset="-128"/>
                <a:ea typeface="UD デジタル 教科書体 NK-B" panose="02020700000000000000" pitchFamily="18" charset="-128"/>
              </a:rPr>
              <a:t>3</a:t>
            </a:r>
            <a:r>
              <a:rPr lang="ja-JP" altLang="en-US" sz="4800" dirty="0">
                <a:solidFill>
                  <a:srgbClr val="0070C0"/>
                </a:solidFill>
                <a:latin typeface="UD デジタル 教科書体 NK-B" panose="02020700000000000000" pitchFamily="18" charset="-128"/>
                <a:ea typeface="UD デジタル 教科書体 NK-B" panose="02020700000000000000" pitchFamily="18" charset="-128"/>
              </a:rPr>
              <a:t>段階</a:t>
            </a:r>
            <a:endParaRPr kumimoji="1" lang="ja-JP" altLang="en-US" sz="4800" dirty="0">
              <a:solidFill>
                <a:srgbClr val="0070C0"/>
              </a:solidFill>
              <a:latin typeface="UD デジタル 教科書体 NK-B" panose="02020700000000000000" pitchFamily="18" charset="-128"/>
              <a:ea typeface="UD デジタル 教科書体 NK-B" panose="02020700000000000000" pitchFamily="18" charset="-128"/>
            </a:endParaRPr>
          </a:p>
        </p:txBody>
      </p:sp>
      <p:sp>
        <p:nvSpPr>
          <p:cNvPr id="4" name="テキスト ボックス 3">
            <a:extLst>
              <a:ext uri="{FF2B5EF4-FFF2-40B4-BE49-F238E27FC236}">
                <a16:creationId xmlns:a16="http://schemas.microsoft.com/office/drawing/2014/main" id="{F4560F5C-587B-42CB-8C2B-3AB933063B45}"/>
              </a:ext>
            </a:extLst>
          </p:cNvPr>
          <p:cNvSpPr txBox="1"/>
          <p:nvPr/>
        </p:nvSpPr>
        <p:spPr>
          <a:xfrm>
            <a:off x="1767674" y="4978228"/>
            <a:ext cx="6287754" cy="830997"/>
          </a:xfrm>
          <a:prstGeom prst="rect">
            <a:avLst/>
          </a:prstGeom>
          <a:noFill/>
        </p:spPr>
        <p:txBody>
          <a:bodyPr wrap="square" rtlCol="0">
            <a:spAutoFit/>
          </a:bodyPr>
          <a:lstStyle/>
          <a:p>
            <a:r>
              <a:rPr lang="ja-JP" altLang="en-US" sz="4800" dirty="0">
                <a:solidFill>
                  <a:schemeClr val="accent6"/>
                </a:solidFill>
                <a:latin typeface="UD デジタル 教科書体 NK-B" panose="02020700000000000000" pitchFamily="18" charset="-128"/>
                <a:ea typeface="UD デジタル 教科書体 NK-B" panose="02020700000000000000" pitchFamily="18" charset="-128"/>
              </a:rPr>
              <a:t>レベル３</a:t>
            </a:r>
            <a:r>
              <a:rPr lang="ja-JP" altLang="en-US" sz="4800" dirty="0">
                <a:latin typeface="UD デジタル 教科書体 NK-B" panose="02020700000000000000" pitchFamily="18" charset="-128"/>
                <a:ea typeface="UD デジタル 教科書体 NK-B" panose="02020700000000000000" pitchFamily="18" charset="-128"/>
              </a:rPr>
              <a:t>　</a:t>
            </a:r>
            <a:r>
              <a:rPr kumimoji="1" lang="ja-JP" altLang="en-US" sz="4800" dirty="0">
                <a:latin typeface="UD デジタル 教科書体 NK-B" panose="02020700000000000000" pitchFamily="18" charset="-128"/>
                <a:ea typeface="UD デジタル 教科書体 NK-B" panose="02020700000000000000" pitchFamily="18" charset="-128"/>
              </a:rPr>
              <a:t>不幸に感謝</a:t>
            </a:r>
          </a:p>
        </p:txBody>
      </p:sp>
      <p:sp>
        <p:nvSpPr>
          <p:cNvPr id="5" name="テキスト ボックス 4">
            <a:extLst>
              <a:ext uri="{FF2B5EF4-FFF2-40B4-BE49-F238E27FC236}">
                <a16:creationId xmlns:a16="http://schemas.microsoft.com/office/drawing/2014/main" id="{B4B89965-856E-4464-A019-48ED39713B3C}"/>
              </a:ext>
            </a:extLst>
          </p:cNvPr>
          <p:cNvSpPr txBox="1"/>
          <p:nvPr/>
        </p:nvSpPr>
        <p:spPr>
          <a:xfrm>
            <a:off x="1767674" y="3715486"/>
            <a:ext cx="8530211" cy="830997"/>
          </a:xfrm>
          <a:prstGeom prst="rect">
            <a:avLst/>
          </a:prstGeom>
          <a:noFill/>
        </p:spPr>
        <p:txBody>
          <a:bodyPr wrap="square" rtlCol="0">
            <a:spAutoFit/>
          </a:bodyPr>
          <a:lstStyle/>
          <a:p>
            <a:r>
              <a:rPr lang="ja-JP" altLang="en-US" sz="4800" dirty="0">
                <a:solidFill>
                  <a:schemeClr val="accent6"/>
                </a:solidFill>
                <a:latin typeface="UD デジタル 教科書体 NK-B" panose="02020700000000000000" pitchFamily="18" charset="-128"/>
                <a:ea typeface="UD デジタル 教科書体 NK-B" panose="02020700000000000000" pitchFamily="18" charset="-128"/>
              </a:rPr>
              <a:t>レベル２</a:t>
            </a:r>
            <a:r>
              <a:rPr lang="ja-JP" altLang="en-US" sz="4800" dirty="0">
                <a:latin typeface="UD デジタル 教科書体 NK-B" panose="02020700000000000000" pitchFamily="18" charset="-128"/>
                <a:ea typeface="UD デジタル 教科書体 NK-B" panose="02020700000000000000" pitchFamily="18" charset="-128"/>
              </a:rPr>
              <a:t>　</a:t>
            </a:r>
            <a:r>
              <a:rPr kumimoji="1" lang="ja-JP" altLang="en-US" sz="4800" dirty="0">
                <a:latin typeface="UD デジタル 教科書体 NK-B" panose="02020700000000000000" pitchFamily="18" charset="-128"/>
                <a:ea typeface="UD デジタル 教科書体 NK-B" panose="02020700000000000000" pitchFamily="18" charset="-128"/>
              </a:rPr>
              <a:t>当たり前のことに感謝</a:t>
            </a:r>
          </a:p>
        </p:txBody>
      </p:sp>
      <p:sp>
        <p:nvSpPr>
          <p:cNvPr id="6" name="テキスト ボックス 5">
            <a:extLst>
              <a:ext uri="{FF2B5EF4-FFF2-40B4-BE49-F238E27FC236}">
                <a16:creationId xmlns:a16="http://schemas.microsoft.com/office/drawing/2014/main" id="{F42F542A-58A5-47D9-93C6-E6C18BA12742}"/>
              </a:ext>
            </a:extLst>
          </p:cNvPr>
          <p:cNvSpPr txBox="1"/>
          <p:nvPr/>
        </p:nvSpPr>
        <p:spPr>
          <a:xfrm>
            <a:off x="1767674" y="2387428"/>
            <a:ext cx="9216011" cy="830997"/>
          </a:xfrm>
          <a:prstGeom prst="rect">
            <a:avLst/>
          </a:prstGeom>
          <a:noFill/>
        </p:spPr>
        <p:txBody>
          <a:bodyPr wrap="square" rtlCol="0">
            <a:spAutoFit/>
          </a:bodyPr>
          <a:lstStyle/>
          <a:p>
            <a:r>
              <a:rPr lang="ja-JP" altLang="en-US" sz="4800" dirty="0">
                <a:solidFill>
                  <a:schemeClr val="accent6"/>
                </a:solidFill>
                <a:latin typeface="UD デジタル 教科書体 NK-B" panose="02020700000000000000" pitchFamily="18" charset="-128"/>
                <a:ea typeface="UD デジタル 教科書体 NK-B" panose="02020700000000000000" pitchFamily="18" charset="-128"/>
              </a:rPr>
              <a:t>レベル</a:t>
            </a:r>
            <a:r>
              <a:rPr lang="en-US" altLang="ja-JP" sz="4800" dirty="0">
                <a:solidFill>
                  <a:schemeClr val="accent6"/>
                </a:solidFill>
                <a:latin typeface="UD デジタル 教科書体 NK-B" panose="02020700000000000000" pitchFamily="18" charset="-128"/>
                <a:ea typeface="UD デジタル 教科書体 NK-B" panose="02020700000000000000" pitchFamily="18" charset="-128"/>
              </a:rPr>
              <a:t>1</a:t>
            </a:r>
            <a:r>
              <a:rPr lang="ja-JP" altLang="en-US" sz="4800" dirty="0">
                <a:latin typeface="UD デジタル 教科書体 NK-B" panose="02020700000000000000" pitchFamily="18" charset="-128"/>
                <a:ea typeface="UD デジタル 教科書体 NK-B" panose="02020700000000000000" pitchFamily="18" charset="-128"/>
              </a:rPr>
              <a:t>　</a:t>
            </a:r>
            <a:r>
              <a:rPr kumimoji="1" lang="ja-JP" altLang="en-US" sz="4800" dirty="0">
                <a:latin typeface="UD デジタル 教科書体 NK-B" panose="02020700000000000000" pitchFamily="18" charset="-128"/>
                <a:ea typeface="UD デジタル 教科書体 NK-B" panose="02020700000000000000" pitchFamily="18" charset="-128"/>
              </a:rPr>
              <a:t>小さな</a:t>
            </a:r>
            <a:r>
              <a:rPr lang="ja-JP" altLang="en-US" sz="4800" dirty="0">
                <a:latin typeface="UD デジタル 教科書体 NK-B" panose="02020700000000000000" pitchFamily="18" charset="-128"/>
                <a:ea typeface="UD デジタル 教科書体 NK-B" panose="02020700000000000000" pitchFamily="18" charset="-128"/>
              </a:rPr>
              <a:t>良いことに感謝</a:t>
            </a:r>
            <a:endParaRPr kumimoji="1" lang="ja-JP" altLang="en-US" sz="4800" dirty="0">
              <a:latin typeface="UD デジタル 教科書体 NK-B" panose="02020700000000000000" pitchFamily="18" charset="-128"/>
              <a:ea typeface="UD デジタル 教科書体 NK-B" panose="02020700000000000000" pitchFamily="18" charset="-128"/>
            </a:endParaRPr>
          </a:p>
        </p:txBody>
      </p:sp>
      <p:pic>
        <p:nvPicPr>
          <p:cNvPr id="8" name="図 7">
            <a:extLst>
              <a:ext uri="{FF2B5EF4-FFF2-40B4-BE49-F238E27FC236}">
                <a16:creationId xmlns:a16="http://schemas.microsoft.com/office/drawing/2014/main" id="{C06E1A9A-6AF2-48F3-A39A-40F449FCC2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32303" y="127292"/>
            <a:ext cx="2880058" cy="2147765"/>
          </a:xfrm>
          <a:prstGeom prst="rect">
            <a:avLst/>
          </a:prstGeom>
        </p:spPr>
      </p:pic>
      <p:sp>
        <p:nvSpPr>
          <p:cNvPr id="7" name="テキスト ボックス 6">
            <a:extLst>
              <a:ext uri="{FF2B5EF4-FFF2-40B4-BE49-F238E27FC236}">
                <a16:creationId xmlns:a16="http://schemas.microsoft.com/office/drawing/2014/main" id="{55040A48-03EC-48B4-90C2-63858723CB4A}"/>
              </a:ext>
            </a:extLst>
          </p:cNvPr>
          <p:cNvSpPr txBox="1"/>
          <p:nvPr/>
        </p:nvSpPr>
        <p:spPr>
          <a:xfrm>
            <a:off x="3132692" y="257781"/>
            <a:ext cx="3773101" cy="307777"/>
          </a:xfrm>
          <a:prstGeom prst="rect">
            <a:avLst/>
          </a:prstGeom>
          <a:noFill/>
        </p:spPr>
        <p:txBody>
          <a:bodyPr wrap="square" rtlCol="0">
            <a:spAutoFit/>
          </a:bodyPr>
          <a:lstStyle/>
          <a:p>
            <a:r>
              <a:rPr lang="ja-JP" altLang="en-US" sz="1400" b="1" dirty="0">
                <a:latin typeface="UD デジタル 教科書体 N-B" panose="02020700000000000000" pitchFamily="17" charset="-128"/>
                <a:ea typeface="UD デジタル 教科書体 N-B" panose="02020700000000000000" pitchFamily="17" charset="-128"/>
              </a:rPr>
              <a:t>かん　　　　　しゃ</a:t>
            </a:r>
            <a:endParaRPr kumimoji="1" lang="ja-JP" altLang="en-US" sz="1400" b="1" dirty="0">
              <a:latin typeface="UD デジタル 教科書体 N-B" panose="02020700000000000000" pitchFamily="17" charset="-128"/>
              <a:ea typeface="UD デジタル 教科書体 N-B" panose="02020700000000000000" pitchFamily="17" charset="-128"/>
            </a:endParaRPr>
          </a:p>
        </p:txBody>
      </p:sp>
      <p:sp>
        <p:nvSpPr>
          <p:cNvPr id="9" name="テキスト ボックス 8">
            <a:extLst>
              <a:ext uri="{FF2B5EF4-FFF2-40B4-BE49-F238E27FC236}">
                <a16:creationId xmlns:a16="http://schemas.microsoft.com/office/drawing/2014/main" id="{A3771F1F-5A49-4C07-8C52-79C142C0501B}"/>
              </a:ext>
            </a:extLst>
          </p:cNvPr>
          <p:cNvSpPr txBox="1"/>
          <p:nvPr/>
        </p:nvSpPr>
        <p:spPr>
          <a:xfrm>
            <a:off x="8226165" y="754842"/>
            <a:ext cx="1297907" cy="307777"/>
          </a:xfrm>
          <a:prstGeom prst="rect">
            <a:avLst/>
          </a:prstGeom>
          <a:noFill/>
        </p:spPr>
        <p:txBody>
          <a:bodyPr wrap="square" rtlCol="0">
            <a:spAutoFit/>
          </a:bodyPr>
          <a:lstStyle/>
          <a:p>
            <a:r>
              <a:rPr kumimoji="1" lang="ja-JP" altLang="en-US" sz="1400" b="1" dirty="0">
                <a:latin typeface="UD デジタル 教科書体 N-B" panose="02020700000000000000" pitchFamily="17" charset="-128"/>
                <a:ea typeface="UD デジタル 教科書体 N-B" panose="02020700000000000000" pitchFamily="17" charset="-128"/>
              </a:rPr>
              <a:t>だん　 かい</a:t>
            </a:r>
          </a:p>
        </p:txBody>
      </p:sp>
      <p:sp>
        <p:nvSpPr>
          <p:cNvPr id="10" name="テキスト ボックス 9">
            <a:extLst>
              <a:ext uri="{FF2B5EF4-FFF2-40B4-BE49-F238E27FC236}">
                <a16:creationId xmlns:a16="http://schemas.microsoft.com/office/drawing/2014/main" id="{00697BAF-575E-41FE-B43F-069FBDE3820D}"/>
              </a:ext>
            </a:extLst>
          </p:cNvPr>
          <p:cNvSpPr txBox="1"/>
          <p:nvPr/>
        </p:nvSpPr>
        <p:spPr>
          <a:xfrm>
            <a:off x="4345722" y="2239560"/>
            <a:ext cx="5843304" cy="307777"/>
          </a:xfrm>
          <a:prstGeom prst="rect">
            <a:avLst/>
          </a:prstGeom>
          <a:noFill/>
        </p:spPr>
        <p:txBody>
          <a:bodyPr wrap="square" rtlCol="0">
            <a:spAutoFit/>
          </a:bodyPr>
          <a:lstStyle/>
          <a:p>
            <a:r>
              <a:rPr lang="ja-JP" altLang="en-US" sz="1400" b="1" dirty="0">
                <a:latin typeface="UD デジタル 教科書体 N-B" panose="02020700000000000000" pitchFamily="17" charset="-128"/>
                <a:ea typeface="UD デジタル 教科書体 N-B" panose="02020700000000000000" pitchFamily="17" charset="-128"/>
              </a:rPr>
              <a:t>ちい　　　　　　　　よ　　　　　　　　　　　　　　かん　 しゃ</a:t>
            </a:r>
            <a:endParaRPr kumimoji="1" lang="ja-JP" altLang="en-US" sz="1400" b="1" dirty="0">
              <a:latin typeface="UD デジタル 教科書体 N-B" panose="02020700000000000000" pitchFamily="17" charset="-128"/>
              <a:ea typeface="UD デジタル 教科書体 N-B" panose="02020700000000000000" pitchFamily="17" charset="-128"/>
            </a:endParaRPr>
          </a:p>
        </p:txBody>
      </p:sp>
      <p:sp>
        <p:nvSpPr>
          <p:cNvPr id="11" name="テキスト ボックス 10">
            <a:extLst>
              <a:ext uri="{FF2B5EF4-FFF2-40B4-BE49-F238E27FC236}">
                <a16:creationId xmlns:a16="http://schemas.microsoft.com/office/drawing/2014/main" id="{FB6BFAD2-73EF-4355-9B7D-2CEDAA619734}"/>
              </a:ext>
            </a:extLst>
          </p:cNvPr>
          <p:cNvSpPr txBox="1"/>
          <p:nvPr/>
        </p:nvSpPr>
        <p:spPr>
          <a:xfrm>
            <a:off x="4428848" y="3546473"/>
            <a:ext cx="5843304" cy="307777"/>
          </a:xfrm>
          <a:prstGeom prst="rect">
            <a:avLst/>
          </a:prstGeom>
          <a:noFill/>
        </p:spPr>
        <p:txBody>
          <a:bodyPr wrap="square" rtlCol="0">
            <a:spAutoFit/>
          </a:bodyPr>
          <a:lstStyle/>
          <a:p>
            <a:r>
              <a:rPr lang="ja-JP" altLang="en-US" sz="1400" b="1" dirty="0">
                <a:latin typeface="UD デジタル 教科書体 N-B" panose="02020700000000000000" pitchFamily="17" charset="-128"/>
                <a:ea typeface="UD デジタル 教科書体 N-B" panose="02020700000000000000" pitchFamily="17" charset="-128"/>
              </a:rPr>
              <a:t>あ　　　　　　　  まえ　　　　　　　　　　　　　 かん　 しゃ</a:t>
            </a:r>
            <a:endParaRPr kumimoji="1" lang="ja-JP" altLang="en-US" sz="1400" b="1" dirty="0">
              <a:latin typeface="UD デジタル 教科書体 N-B" panose="02020700000000000000" pitchFamily="17" charset="-128"/>
              <a:ea typeface="UD デジタル 教科書体 N-B" panose="02020700000000000000" pitchFamily="17" charset="-128"/>
            </a:endParaRPr>
          </a:p>
        </p:txBody>
      </p:sp>
      <p:sp>
        <p:nvSpPr>
          <p:cNvPr id="12" name="テキスト ボックス 11">
            <a:extLst>
              <a:ext uri="{FF2B5EF4-FFF2-40B4-BE49-F238E27FC236}">
                <a16:creationId xmlns:a16="http://schemas.microsoft.com/office/drawing/2014/main" id="{FC188DBC-F9FC-4ABD-84DA-5A81BD8AD689}"/>
              </a:ext>
            </a:extLst>
          </p:cNvPr>
          <p:cNvSpPr txBox="1"/>
          <p:nvPr/>
        </p:nvSpPr>
        <p:spPr>
          <a:xfrm>
            <a:off x="4452598" y="4836214"/>
            <a:ext cx="5843304" cy="307777"/>
          </a:xfrm>
          <a:prstGeom prst="rect">
            <a:avLst/>
          </a:prstGeom>
          <a:noFill/>
        </p:spPr>
        <p:txBody>
          <a:bodyPr wrap="square" rtlCol="0">
            <a:spAutoFit/>
          </a:bodyPr>
          <a:lstStyle/>
          <a:p>
            <a:r>
              <a:rPr lang="ja-JP" altLang="en-US" sz="1400" b="1" dirty="0">
                <a:latin typeface="UD デジタル 教科書体 N-B" panose="02020700000000000000" pitchFamily="17" charset="-128"/>
                <a:ea typeface="UD デジタル 教科書体 N-B" panose="02020700000000000000" pitchFamily="17" charset="-128"/>
              </a:rPr>
              <a:t>ふ　　こう　　　　 かん  しゃ</a:t>
            </a:r>
            <a:endParaRPr kumimoji="1" lang="ja-JP" altLang="en-US" sz="1400" b="1" dirty="0">
              <a:latin typeface="UD デジタル 教科書体 N-B" panose="02020700000000000000" pitchFamily="17" charset="-128"/>
              <a:ea typeface="UD デジタル 教科書体 N-B" panose="02020700000000000000" pitchFamily="17" charset="-128"/>
            </a:endParaRPr>
          </a:p>
        </p:txBody>
      </p:sp>
    </p:spTree>
    <p:extLst>
      <p:ext uri="{BB962C8B-B14F-4D97-AF65-F5344CB8AC3E}">
        <p14:creationId xmlns:p14="http://schemas.microsoft.com/office/powerpoint/2010/main" val="1829872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10" grpId="0"/>
      <p:bldP spid="11"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5457115A-D7AF-4369-8863-5FA019B6FFB7}"/>
              </a:ext>
            </a:extLst>
          </p:cNvPr>
          <p:cNvSpPr txBox="1"/>
          <p:nvPr/>
        </p:nvSpPr>
        <p:spPr>
          <a:xfrm>
            <a:off x="1487994" y="819886"/>
            <a:ext cx="9216011" cy="830997"/>
          </a:xfrm>
          <a:prstGeom prst="rect">
            <a:avLst/>
          </a:prstGeom>
          <a:noFill/>
        </p:spPr>
        <p:txBody>
          <a:bodyPr wrap="square" rtlCol="0">
            <a:spAutoFit/>
          </a:bodyPr>
          <a:lstStyle/>
          <a:p>
            <a:r>
              <a:rPr lang="ja-JP" altLang="en-US" sz="4800" dirty="0">
                <a:solidFill>
                  <a:schemeClr val="accent6"/>
                </a:solidFill>
                <a:latin typeface="UD デジタル 教科書体 NK-B" panose="02020700000000000000" pitchFamily="18" charset="-128"/>
                <a:ea typeface="UD デジタル 教科書体 NK-B" panose="02020700000000000000" pitchFamily="18" charset="-128"/>
              </a:rPr>
              <a:t>レベル</a:t>
            </a:r>
            <a:r>
              <a:rPr lang="en-US" altLang="ja-JP" sz="4800" dirty="0">
                <a:solidFill>
                  <a:schemeClr val="accent6"/>
                </a:solidFill>
                <a:latin typeface="UD デジタル 教科書体 NK-B" panose="02020700000000000000" pitchFamily="18" charset="-128"/>
                <a:ea typeface="UD デジタル 教科書体 NK-B" panose="02020700000000000000" pitchFamily="18" charset="-128"/>
              </a:rPr>
              <a:t>1</a:t>
            </a:r>
            <a:r>
              <a:rPr lang="ja-JP" altLang="en-US" sz="4800" dirty="0">
                <a:latin typeface="UD デジタル 教科書体 NK-B" panose="02020700000000000000" pitchFamily="18" charset="-128"/>
                <a:ea typeface="UD デジタル 教科書体 NK-B" panose="02020700000000000000" pitchFamily="18" charset="-128"/>
              </a:rPr>
              <a:t>　「</a:t>
            </a:r>
            <a:r>
              <a:rPr kumimoji="1" lang="ja-JP" altLang="en-US" sz="4800" dirty="0">
                <a:latin typeface="UD デジタル 教科書体 NK-B" panose="02020700000000000000" pitchFamily="18" charset="-128"/>
                <a:ea typeface="UD デジタル 教科書体 NK-B" panose="02020700000000000000" pitchFamily="18" charset="-128"/>
              </a:rPr>
              <a:t>小さな</a:t>
            </a:r>
            <a:r>
              <a:rPr lang="ja-JP" altLang="en-US" sz="4800" dirty="0">
                <a:latin typeface="UD デジタル 教科書体 NK-B" panose="02020700000000000000" pitchFamily="18" charset="-128"/>
                <a:ea typeface="UD デジタル 教科書体 NK-B" panose="02020700000000000000" pitchFamily="18" charset="-128"/>
              </a:rPr>
              <a:t>良いことに感謝」</a:t>
            </a:r>
            <a:endParaRPr kumimoji="1" lang="ja-JP" altLang="en-US" sz="4800" dirty="0">
              <a:latin typeface="UD デジタル 教科書体 NK-B" panose="02020700000000000000" pitchFamily="18" charset="-128"/>
              <a:ea typeface="UD デジタル 教科書体 NK-B" panose="02020700000000000000" pitchFamily="18" charset="-128"/>
            </a:endParaRPr>
          </a:p>
        </p:txBody>
      </p:sp>
      <p:sp>
        <p:nvSpPr>
          <p:cNvPr id="3" name="テキスト ボックス 2">
            <a:extLst>
              <a:ext uri="{FF2B5EF4-FFF2-40B4-BE49-F238E27FC236}">
                <a16:creationId xmlns:a16="http://schemas.microsoft.com/office/drawing/2014/main" id="{A9C91BC3-0C5B-4FAA-96AC-D03A400872B9}"/>
              </a:ext>
            </a:extLst>
          </p:cNvPr>
          <p:cNvSpPr txBox="1"/>
          <p:nvPr/>
        </p:nvSpPr>
        <p:spPr>
          <a:xfrm>
            <a:off x="4452600" y="665997"/>
            <a:ext cx="5843304" cy="307777"/>
          </a:xfrm>
          <a:prstGeom prst="rect">
            <a:avLst/>
          </a:prstGeom>
          <a:noFill/>
        </p:spPr>
        <p:txBody>
          <a:bodyPr wrap="square" rtlCol="0">
            <a:spAutoFit/>
          </a:bodyPr>
          <a:lstStyle/>
          <a:p>
            <a:r>
              <a:rPr lang="ja-JP" altLang="en-US" sz="1400" b="1" dirty="0">
                <a:latin typeface="UD デジタル 教科書体 N-B" panose="02020700000000000000" pitchFamily="17" charset="-128"/>
                <a:ea typeface="UD デジタル 教科書体 N-B" panose="02020700000000000000" pitchFamily="17" charset="-128"/>
              </a:rPr>
              <a:t>ちい　　　　　　　　よ　　　　　　　　　　　　　　かん　 しゃ</a:t>
            </a:r>
            <a:endParaRPr kumimoji="1" lang="ja-JP" altLang="en-US" sz="1400" b="1" dirty="0">
              <a:latin typeface="UD デジタル 教科書体 N-B" panose="02020700000000000000" pitchFamily="17" charset="-128"/>
              <a:ea typeface="UD デジタル 教科書体 N-B" panose="02020700000000000000" pitchFamily="17" charset="-128"/>
            </a:endParaRPr>
          </a:p>
        </p:txBody>
      </p:sp>
      <p:pic>
        <p:nvPicPr>
          <p:cNvPr id="5" name="図 4" descr="おもちゃ, 人形 が含まれている画像&#10;&#10;自動的に生成された説明">
            <a:extLst>
              <a:ext uri="{FF2B5EF4-FFF2-40B4-BE49-F238E27FC236}">
                <a16:creationId xmlns:a16="http://schemas.microsoft.com/office/drawing/2014/main" id="{BC8B3E5F-B063-49E6-B19A-ACE13E9065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29741" y="2085346"/>
            <a:ext cx="4133603" cy="3637571"/>
          </a:xfrm>
          <a:prstGeom prst="rect">
            <a:avLst/>
          </a:prstGeom>
        </p:spPr>
      </p:pic>
      <p:sp>
        <p:nvSpPr>
          <p:cNvPr id="8" name="テキスト ボックス 7">
            <a:extLst>
              <a:ext uri="{FF2B5EF4-FFF2-40B4-BE49-F238E27FC236}">
                <a16:creationId xmlns:a16="http://schemas.microsoft.com/office/drawing/2014/main" id="{D6839992-873F-4E0B-A60C-D9D00D964B8A}"/>
              </a:ext>
            </a:extLst>
          </p:cNvPr>
          <p:cNvSpPr txBox="1"/>
          <p:nvPr/>
        </p:nvSpPr>
        <p:spPr>
          <a:xfrm>
            <a:off x="8502733" y="4795275"/>
            <a:ext cx="1882772" cy="923330"/>
          </a:xfrm>
          <a:prstGeom prst="rect">
            <a:avLst/>
          </a:prstGeom>
          <a:noFill/>
        </p:spPr>
        <p:txBody>
          <a:bodyPr wrap="square" rtlCol="0">
            <a:spAutoFit/>
          </a:bodyPr>
          <a:lstStyle/>
          <a:p>
            <a:pPr algn="ctr"/>
            <a:r>
              <a:rPr kumimoji="1" lang="ja-JP" altLang="en-US" sz="5400" b="1" dirty="0">
                <a:solidFill>
                  <a:srgbClr val="FF0000"/>
                </a:solidFill>
                <a:latin typeface="HGS創英角ﾎﾟｯﾌﾟ体" panose="040B0A00000000000000" pitchFamily="50" charset="-128"/>
                <a:ea typeface="HGS創英角ﾎﾟｯﾌﾟ体" panose="040B0A00000000000000" pitchFamily="50" charset="-128"/>
              </a:rPr>
              <a:t>親切</a:t>
            </a:r>
          </a:p>
        </p:txBody>
      </p:sp>
      <p:sp>
        <p:nvSpPr>
          <p:cNvPr id="9" name="テキスト ボックス 8">
            <a:extLst>
              <a:ext uri="{FF2B5EF4-FFF2-40B4-BE49-F238E27FC236}">
                <a16:creationId xmlns:a16="http://schemas.microsoft.com/office/drawing/2014/main" id="{6B9662A7-4E42-41B1-AFD7-61734310F9E1}"/>
              </a:ext>
            </a:extLst>
          </p:cNvPr>
          <p:cNvSpPr txBox="1"/>
          <p:nvPr/>
        </p:nvSpPr>
        <p:spPr>
          <a:xfrm>
            <a:off x="432269" y="2627346"/>
            <a:ext cx="3807221" cy="923330"/>
          </a:xfrm>
          <a:prstGeom prst="rect">
            <a:avLst/>
          </a:prstGeom>
          <a:noFill/>
        </p:spPr>
        <p:txBody>
          <a:bodyPr wrap="square" rtlCol="0">
            <a:spAutoFit/>
          </a:bodyPr>
          <a:lstStyle/>
          <a:p>
            <a:pPr algn="ctr"/>
            <a:r>
              <a:rPr lang="ja-JP" altLang="en-US" sz="5400" b="1" dirty="0">
                <a:solidFill>
                  <a:srgbClr val="FF0000"/>
                </a:solidFill>
                <a:latin typeface="HGS創英角ﾎﾟｯﾌﾟ体" panose="040B0A00000000000000" pitchFamily="50" charset="-128"/>
                <a:ea typeface="HGS創英角ﾎﾟｯﾌﾟ体" panose="040B0A00000000000000" pitchFamily="50" charset="-128"/>
              </a:rPr>
              <a:t>やさしさ</a:t>
            </a:r>
            <a:endParaRPr kumimoji="1" lang="ja-JP" altLang="en-US" sz="5400" b="1" dirty="0">
              <a:solidFill>
                <a:srgbClr val="FF0000"/>
              </a:solidFill>
              <a:latin typeface="HGS創英角ﾎﾟｯﾌﾟ体" panose="040B0A00000000000000" pitchFamily="50" charset="-128"/>
              <a:ea typeface="HGS創英角ﾎﾟｯﾌﾟ体" panose="040B0A00000000000000" pitchFamily="50" charset="-128"/>
            </a:endParaRPr>
          </a:p>
        </p:txBody>
      </p:sp>
    </p:spTree>
    <p:extLst>
      <p:ext uri="{BB962C8B-B14F-4D97-AF65-F5344CB8AC3E}">
        <p14:creationId xmlns:p14="http://schemas.microsoft.com/office/powerpoint/2010/main" val="1167213376"/>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9278C1EE26E78942A0038CCF2B9ADF24" ma:contentTypeVersion="16" ma:contentTypeDescription="新しいドキュメントを作成します。" ma:contentTypeScope="" ma:versionID="2e2a2bdd2ce4c71e7ecdb078c5e38977">
  <xsd:schema xmlns:xsd="http://www.w3.org/2001/XMLSchema" xmlns:xs="http://www.w3.org/2001/XMLSchema" xmlns:p="http://schemas.microsoft.com/office/2006/metadata/properties" xmlns:ns2="7ecb0640-57f4-4861-96b4-473ab4e39072" xmlns:ns3="569db7e2-245e-49fe-8ab6-e3e8f2f93c7b" targetNamespace="http://schemas.microsoft.com/office/2006/metadata/properties" ma:root="true" ma:fieldsID="11120a94a2a47e7ff95ce811a2c8cb6d" ns2:_="" ns3:_="">
    <xsd:import namespace="7ecb0640-57f4-4861-96b4-473ab4e39072"/>
    <xsd:import namespace="569db7e2-245e-49fe-8ab6-e3e8f2f93c7b"/>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ServiceLocation" minOccurs="0"/>
                <xsd:element ref="ns2:MediaLengthInSeconds" minOccurs="0"/>
                <xsd:element ref="ns3:SharedWithUsers" minOccurs="0"/>
                <xsd:element ref="ns3:SharedWithDetail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ecb0640-57f4-4861-96b4-473ab4e3907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画像タグ" ma:readOnly="false" ma:fieldId="{5cf76f15-5ced-4ddc-b409-7134ff3c332f}" ma:taxonomyMulti="true" ma:sspId="ac4084ac-9932-4552-b69b-d485b75ab064"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569db7e2-245e-49fe-8ab6-e3e8f2f93c7b" elementFormDefault="qualified">
    <xsd:import namespace="http://schemas.microsoft.com/office/2006/documentManagement/types"/>
    <xsd:import namespace="http://schemas.microsoft.com/office/infopath/2007/PartnerControls"/>
    <xsd:element name="SharedWithUsers" ma:index="19"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共有相手の詳細情報" ma:internalName="SharedWithDetails" ma:readOnly="true">
      <xsd:simpleType>
        <xsd:restriction base="dms:Note">
          <xsd:maxLength value="255"/>
        </xsd:restriction>
      </xsd:simpleType>
    </xsd:element>
    <xsd:element name="TaxCatchAll" ma:index="23" nillable="true" ma:displayName="Taxonomy Catch All Column" ma:hidden="true" ma:list="{c086d7e7-a9e6-4705-8dd8-d10cb4a749bd}" ma:internalName="TaxCatchAll" ma:showField="CatchAllData" ma:web="569db7e2-245e-49fe-8ab6-e3e8f2f93c7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2206DB0-E114-4A71-A1BE-00F6044FB5E7}"/>
</file>

<file path=customXml/itemProps2.xml><?xml version="1.0" encoding="utf-8"?>
<ds:datastoreItem xmlns:ds="http://schemas.openxmlformats.org/officeDocument/2006/customXml" ds:itemID="{38D0D222-6564-4CC7-80FB-87B9F4569252}"/>
</file>

<file path=docProps/app.xml><?xml version="1.0" encoding="utf-8"?>
<Properties xmlns="http://schemas.openxmlformats.org/officeDocument/2006/extended-properties" xmlns:vt="http://schemas.openxmlformats.org/officeDocument/2006/docPropsVTypes">
  <TotalTime>197</TotalTime>
  <Words>1731</Words>
  <PresentationFormat>ワイド画面</PresentationFormat>
  <Paragraphs>148</Paragraphs>
  <Slides>15</Slides>
  <Notes>15</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15</vt:i4>
      </vt:variant>
    </vt:vector>
  </HeadingPairs>
  <TitlesOfParts>
    <vt:vector size="26" baseType="lpstr">
      <vt:lpstr>HGSｺﾞｼｯｸE</vt:lpstr>
      <vt:lpstr>HGS創英角ﾎﾟｯﾌﾟ体</vt:lpstr>
      <vt:lpstr>ＭＳ 明朝</vt:lpstr>
      <vt:lpstr>UD Digi Kyokasho N-B</vt:lpstr>
      <vt:lpstr>UD Digi Kyokasho N-B</vt:lpstr>
      <vt:lpstr>UD デジタル 教科書体 NK-B</vt:lpstr>
      <vt:lpstr>游ゴシック</vt:lpstr>
      <vt:lpstr>游ゴシック Light</vt:lpstr>
      <vt:lpstr>游明朝</vt:lpstr>
      <vt:lpstr>Arial</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2022-06-27T01:28:44Z</dcterms:created>
  <dcterms:modified xsi:type="dcterms:W3CDTF">2022-06-27T04:46:11Z</dcterms:modified>
</cp:coreProperties>
</file>