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256" r:id="rId5"/>
    <p:sldId id="290" r:id="rId6"/>
    <p:sldId id="282" r:id="rId7"/>
    <p:sldId id="257" r:id="rId8"/>
    <p:sldId id="279" r:id="rId9"/>
    <p:sldId id="259" r:id="rId10"/>
    <p:sldId id="281" r:id="rId11"/>
    <p:sldId id="288" r:id="rId12"/>
    <p:sldId id="258" r:id="rId13"/>
    <p:sldId id="283" r:id="rId14"/>
    <p:sldId id="277" r:id="rId15"/>
    <p:sldId id="289" r:id="rId16"/>
    <p:sldId id="285" r:id="rId1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2"/>
    <a:srgbClr val="000000"/>
    <a:srgbClr val="0070C0"/>
    <a:srgbClr val="FFFFFF"/>
    <a:srgbClr val="05B051"/>
    <a:srgbClr val="FF99FF"/>
    <a:srgbClr val="EEFFE3"/>
    <a:srgbClr val="FFFEFF"/>
    <a:srgbClr val="64B225"/>
    <a:srgbClr val="69B52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899"/>
    <p:restoredTop sz="61753" autoAdjust="0"/>
  </p:normalViewPr>
  <p:slideViewPr>
    <p:cSldViewPr snapToGrid="0">
      <p:cViewPr varScale="1">
        <p:scale>
          <a:sx n="42" d="100"/>
          <a:sy n="42" d="100"/>
        </p:scale>
        <p:origin x="1184" y="32"/>
      </p:cViewPr>
      <p:guideLst/>
    </p:cSldViewPr>
  </p:slideViewPr>
  <p:notesTextViewPr>
    <p:cViewPr>
      <p:scale>
        <a:sx n="85" d="100"/>
        <a:sy n="8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EDD64A-A03A-42DF-9140-AC5E4A94AE18}" type="datetimeFigureOut">
              <a:rPr kumimoji="1" lang="ja-JP" altLang="en-US" smtClean="0"/>
              <a:t>2022/6/28</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893973-D712-44EC-9FF7-F4F707B20BB7}" type="slidenum">
              <a:rPr kumimoji="1" lang="ja-JP" altLang="en-US" smtClean="0"/>
              <a:t>‹#›</a:t>
            </a:fld>
            <a:endParaRPr kumimoji="1" lang="ja-JP" altLang="en-US"/>
          </a:p>
        </p:txBody>
      </p:sp>
    </p:spTree>
    <p:extLst>
      <p:ext uri="{BB962C8B-B14F-4D97-AF65-F5344CB8AC3E}">
        <p14:creationId xmlns:p14="http://schemas.microsoft.com/office/powerpoint/2010/main" val="344552225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a:solidFill>
                  <a:schemeClr val="tx1"/>
                </a:solidFill>
                <a:effectLst/>
                <a:latin typeface="+mn-lt"/>
                <a:ea typeface="+mn-ea"/>
                <a:cs typeface="+mn-cs"/>
              </a:rPr>
              <a:t>今週は「死んだらどうなるの？」というテーマで、お話し</a:t>
            </a:r>
            <a:r>
              <a:rPr kumimoji="1" lang="ja-JP" altLang="en-US" sz="1200" kern="1200" dirty="0">
                <a:solidFill>
                  <a:schemeClr val="tx1"/>
                </a:solidFill>
                <a:effectLst/>
                <a:latin typeface="+mn-lt"/>
                <a:ea typeface="+mn-ea"/>
                <a:cs typeface="+mn-cs"/>
              </a:rPr>
              <a:t>しよう</a:t>
            </a:r>
            <a:r>
              <a:rPr kumimoji="1" lang="ja-JP" altLang="ja-JP" sz="1200" kern="1200" dirty="0">
                <a:solidFill>
                  <a:schemeClr val="tx1"/>
                </a:solidFill>
                <a:effectLst/>
                <a:latin typeface="+mn-lt"/>
                <a:ea typeface="+mn-ea"/>
                <a:cs typeface="+mn-cs"/>
              </a:rPr>
              <a:t>と思います。</a:t>
            </a: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1</a:t>
            </a:fld>
            <a:endParaRPr kumimoji="1" lang="ja-JP" altLang="en-US"/>
          </a:p>
        </p:txBody>
      </p:sp>
    </p:spTree>
    <p:extLst>
      <p:ext uri="{BB962C8B-B14F-4D97-AF65-F5344CB8AC3E}">
        <p14:creationId xmlns:p14="http://schemas.microsoft.com/office/powerpoint/2010/main" val="9089592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a:solidFill>
                  <a:schemeClr val="tx1"/>
                </a:solidFill>
                <a:effectLst/>
                <a:latin typeface="+mn-lt"/>
                <a:ea typeface="+mn-ea"/>
                <a:cs typeface="+mn-cs"/>
              </a:rPr>
              <a:t>では、私たちはこの世で、どのように生活すれば良いのでしょうか。</a:t>
            </a:r>
          </a:p>
          <a:p>
            <a:r>
              <a:rPr kumimoji="1" lang="ja-JP" altLang="ja-JP" sz="1200" kern="1200" dirty="0">
                <a:solidFill>
                  <a:schemeClr val="tx1"/>
                </a:solidFill>
                <a:effectLst/>
                <a:latin typeface="+mn-lt"/>
                <a:ea typeface="+mn-ea"/>
                <a:cs typeface="+mn-cs"/>
              </a:rPr>
              <a:t>この世の中の多くの人が、最も大切なのはお金だと言います。生活していくためには、お金がなければ生活出来ないからです。ただ、霊界にはお金がありません。その代わり、霊界では「真の愛」があれば、食べ物や服や家を得る力になるとい</a:t>
            </a:r>
            <a:r>
              <a:rPr kumimoji="1" lang="ja-JP" altLang="en-US" sz="1200" kern="1200" dirty="0">
                <a:solidFill>
                  <a:schemeClr val="tx1"/>
                </a:solidFill>
                <a:effectLst/>
                <a:latin typeface="+mn-lt"/>
                <a:ea typeface="+mn-ea"/>
                <a:cs typeface="+mn-cs"/>
              </a:rPr>
              <a:t>うのです</a:t>
            </a:r>
            <a:r>
              <a:rPr kumimoji="1" lang="ja-JP" altLang="ja-JP" sz="1200" kern="1200" dirty="0">
                <a:solidFill>
                  <a:schemeClr val="tx1"/>
                </a:solidFill>
                <a:effectLst/>
                <a:latin typeface="+mn-lt"/>
                <a:ea typeface="+mn-ea"/>
                <a:cs typeface="+mn-cs"/>
              </a:rPr>
              <a:t>。また、霊界では空気ではなく、真の愛を呼吸して生きます。真の愛だけが、すべての力になります。</a:t>
            </a: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10</a:t>
            </a:fld>
            <a:endParaRPr kumimoji="1" lang="ja-JP" altLang="en-US"/>
          </a:p>
        </p:txBody>
      </p:sp>
    </p:spTree>
    <p:extLst>
      <p:ext uri="{BB962C8B-B14F-4D97-AF65-F5344CB8AC3E}">
        <p14:creationId xmlns:p14="http://schemas.microsoft.com/office/powerpoint/2010/main" val="5407571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a:solidFill>
                  <a:schemeClr val="tx1"/>
                </a:solidFill>
                <a:effectLst/>
                <a:latin typeface="+mn-lt"/>
                <a:ea typeface="+mn-ea"/>
                <a:cs typeface="+mn-cs"/>
              </a:rPr>
              <a:t>ですので、真の父母様は、生きている間に「真の愛でために生きること」が習慣になっている人こそが、「霊人体」を成長させることができ、霊界で幸せに暮らすことができるということを教えて下さっています。</a:t>
            </a:r>
          </a:p>
          <a:p>
            <a:r>
              <a:rPr kumimoji="1" lang="ja-JP" altLang="ja-JP" sz="1200" kern="1200" dirty="0">
                <a:solidFill>
                  <a:schemeClr val="tx1"/>
                </a:solidFill>
                <a:effectLst/>
                <a:latin typeface="+mn-lt"/>
                <a:ea typeface="+mn-ea"/>
                <a:cs typeface="+mn-cs"/>
              </a:rPr>
              <a:t>反対に、生きているうちに、悪いことをした人や、神様に対して無関心</a:t>
            </a:r>
            <a:r>
              <a:rPr kumimoji="1" lang="ja-JP" altLang="en-US" sz="1200" kern="1200" dirty="0">
                <a:solidFill>
                  <a:schemeClr val="tx1"/>
                </a:solidFill>
                <a:effectLst/>
                <a:latin typeface="+mn-lt"/>
                <a:ea typeface="+mn-ea"/>
                <a:cs typeface="+mn-cs"/>
              </a:rPr>
              <a:t>で、わがままに生きた人は</a:t>
            </a:r>
            <a:r>
              <a:rPr kumimoji="1" lang="ja-JP" altLang="ja-JP" sz="1200" kern="1200" dirty="0">
                <a:solidFill>
                  <a:schemeClr val="tx1"/>
                </a:solidFill>
                <a:effectLst/>
                <a:latin typeface="+mn-lt"/>
                <a:ea typeface="+mn-ea"/>
                <a:cs typeface="+mn-cs"/>
              </a:rPr>
              <a:t>、死んだ後地獄に行き、とても悲しい生活がまっていると言い</a:t>
            </a:r>
            <a:r>
              <a:rPr kumimoji="1" lang="ja-JP" altLang="en-US" sz="1200" kern="1200" dirty="0">
                <a:solidFill>
                  <a:schemeClr val="tx1"/>
                </a:solidFill>
                <a:effectLst/>
                <a:latin typeface="+mn-lt"/>
                <a:ea typeface="+mn-ea"/>
                <a:cs typeface="+mn-cs"/>
              </a:rPr>
              <a:t>うのです</a:t>
            </a:r>
            <a:r>
              <a:rPr kumimoji="1" lang="ja-JP" altLang="ja-JP" sz="1200" kern="1200" dirty="0">
                <a:solidFill>
                  <a:schemeClr val="tx1"/>
                </a:solidFill>
                <a:effectLst/>
                <a:latin typeface="+mn-lt"/>
                <a:ea typeface="+mn-ea"/>
                <a:cs typeface="+mn-cs"/>
              </a:rPr>
              <a:t>。</a:t>
            </a: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11</a:t>
            </a:fld>
            <a:endParaRPr kumimoji="1" lang="ja-JP" altLang="en-US"/>
          </a:p>
        </p:txBody>
      </p:sp>
    </p:spTree>
    <p:extLst>
      <p:ext uri="{BB962C8B-B14F-4D97-AF65-F5344CB8AC3E}">
        <p14:creationId xmlns:p14="http://schemas.microsoft.com/office/powerpoint/2010/main" val="18409691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a:solidFill>
                  <a:schemeClr val="tx1"/>
                </a:solidFill>
                <a:effectLst/>
                <a:latin typeface="+mn-lt"/>
                <a:ea typeface="+mn-ea"/>
                <a:cs typeface="+mn-cs"/>
              </a:rPr>
              <a:t>そして、もう一つ、真のお父様が天国について語られたみ言を紹介します。</a:t>
            </a:r>
          </a:p>
          <a:p>
            <a:r>
              <a:rPr kumimoji="1" lang="ja-JP" altLang="ja-JP" sz="1200" kern="1200" dirty="0">
                <a:solidFill>
                  <a:schemeClr val="tx1"/>
                </a:solidFill>
                <a:effectLst/>
                <a:latin typeface="+mn-lt"/>
                <a:ea typeface="+mn-ea"/>
                <a:cs typeface="+mn-cs"/>
              </a:rPr>
              <a:t>「天国は、神の愛を中心として一体となった夫婦と、その子女が共に入っていく所である。</a:t>
            </a:r>
            <a:r>
              <a:rPr kumimoji="1" lang="en-US" altLang="ja-JP" sz="1200" kern="1200" dirty="0">
                <a:solidFill>
                  <a:schemeClr val="tx1"/>
                </a:solidFill>
                <a:effectLst/>
                <a:latin typeface="+mn-lt"/>
                <a:ea typeface="+mn-ea"/>
                <a:cs typeface="+mn-cs"/>
              </a:rPr>
              <a:t>(</a:t>
            </a:r>
            <a:r>
              <a:rPr kumimoji="1" lang="ja-JP" altLang="ja-JP" sz="1200" kern="1200" dirty="0">
                <a:solidFill>
                  <a:schemeClr val="tx1"/>
                </a:solidFill>
                <a:effectLst/>
                <a:latin typeface="+mn-lt"/>
                <a:ea typeface="+mn-ea"/>
                <a:cs typeface="+mn-cs"/>
              </a:rPr>
              <a:t>御旨の道</a:t>
            </a:r>
            <a:r>
              <a:rPr kumimoji="1" lang="en-US" altLang="ja-JP" sz="1200" kern="1200" dirty="0">
                <a:solidFill>
                  <a:schemeClr val="tx1"/>
                </a:solidFill>
                <a:effectLst/>
                <a:latin typeface="+mn-lt"/>
                <a:ea typeface="+mn-ea"/>
                <a:cs typeface="+mn-cs"/>
              </a:rPr>
              <a:t>p236)</a:t>
            </a:r>
            <a:r>
              <a:rPr kumimoji="1" lang="ja-JP" altLang="ja-JP" sz="1200" kern="1200" dirty="0">
                <a:solidFill>
                  <a:schemeClr val="tx1"/>
                </a:solidFill>
                <a:effectLst/>
                <a:latin typeface="+mn-lt"/>
                <a:ea typeface="+mn-ea"/>
                <a:cs typeface="+mn-cs"/>
              </a:rPr>
              <a:t>」</a:t>
            </a:r>
          </a:p>
          <a:p>
            <a:r>
              <a:rPr kumimoji="1" lang="en-US" altLang="ja-JP" sz="1200" kern="1200" dirty="0">
                <a:solidFill>
                  <a:schemeClr val="tx1"/>
                </a:solidFill>
                <a:effectLst/>
                <a:latin typeface="+mn-lt"/>
                <a:ea typeface="+mn-ea"/>
                <a:cs typeface="+mn-cs"/>
              </a:rPr>
              <a:t> </a:t>
            </a:r>
            <a:r>
              <a:rPr kumimoji="1" lang="ja-JP" altLang="ja-JP" sz="1200" kern="1200" dirty="0">
                <a:solidFill>
                  <a:schemeClr val="tx1"/>
                </a:solidFill>
                <a:effectLst/>
                <a:latin typeface="+mn-lt"/>
                <a:ea typeface="+mn-ea"/>
                <a:cs typeface="+mn-cs"/>
              </a:rPr>
              <a:t>　このみ言にもあるように、天国は「夫婦」で入るといいます。「天」という字は、「二人」と書きます。真の愛で一つになった夫婦、家庭が天国に入ることができるのです。この地上世界で夫婦になり、幸せな家庭を築けば、霊界でもずっと一緒にいます。それはとても素晴らしく幸せなことです。</a:t>
            </a: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12</a:t>
            </a:fld>
            <a:endParaRPr kumimoji="1" lang="ja-JP" altLang="en-US"/>
          </a:p>
        </p:txBody>
      </p:sp>
    </p:spTree>
    <p:extLst>
      <p:ext uri="{BB962C8B-B14F-4D97-AF65-F5344CB8AC3E}">
        <p14:creationId xmlns:p14="http://schemas.microsoft.com/office/powerpoint/2010/main" val="4889992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a:solidFill>
                  <a:schemeClr val="tx1"/>
                </a:solidFill>
                <a:effectLst/>
                <a:latin typeface="+mn-lt"/>
                <a:ea typeface="+mn-ea"/>
                <a:cs typeface="+mn-cs"/>
              </a:rPr>
              <a:t>今回は、霊界①死んだらどうなるの？と題して、人間が死んだ後は、霊界という死後の世界に行くこと。そして、霊界では、生きている間に、真の愛で為に生きた人、真の愛で一つになった夫婦・家庭が、幸せに暮らせるということを学びました。</a:t>
            </a:r>
          </a:p>
          <a:p>
            <a:r>
              <a:rPr kumimoji="1" lang="ja-JP" altLang="ja-JP" sz="1200" kern="1200" dirty="0">
                <a:solidFill>
                  <a:schemeClr val="tx1"/>
                </a:solidFill>
                <a:effectLst/>
                <a:latin typeface="+mn-lt"/>
                <a:ea typeface="+mn-ea"/>
                <a:cs typeface="+mn-cs"/>
              </a:rPr>
              <a:t>私たちの地上世界での生活は長いように見えますが、霊界からみたら</a:t>
            </a:r>
            <a:r>
              <a:rPr kumimoji="1" lang="ja-JP" altLang="ja-JP" sz="1200" kern="1200">
                <a:solidFill>
                  <a:schemeClr val="tx1"/>
                </a:solidFill>
                <a:effectLst/>
                <a:latin typeface="+mn-lt"/>
                <a:ea typeface="+mn-ea"/>
                <a:cs typeface="+mn-cs"/>
              </a:rPr>
              <a:t>一瞬の</a:t>
            </a:r>
            <a:r>
              <a:rPr kumimoji="1" lang="ja-JP" altLang="en-US" sz="1200" kern="1200">
                <a:solidFill>
                  <a:schemeClr val="tx1"/>
                </a:solidFill>
                <a:effectLst/>
                <a:latin typeface="+mn-lt"/>
                <a:ea typeface="+mn-ea"/>
                <a:cs typeface="+mn-cs"/>
              </a:rPr>
              <a:t>出来事</a:t>
            </a:r>
            <a:r>
              <a:rPr kumimoji="1" lang="ja-JP" altLang="ja-JP" sz="1200" kern="1200">
                <a:solidFill>
                  <a:schemeClr val="tx1"/>
                </a:solidFill>
                <a:effectLst/>
                <a:latin typeface="+mn-lt"/>
                <a:ea typeface="+mn-ea"/>
                <a:cs typeface="+mn-cs"/>
              </a:rPr>
              <a:t>です</a:t>
            </a:r>
            <a:r>
              <a:rPr kumimoji="1" lang="ja-JP" altLang="ja-JP" sz="1200" kern="1200" dirty="0">
                <a:solidFill>
                  <a:schemeClr val="tx1"/>
                </a:solidFill>
                <a:effectLst/>
                <a:latin typeface="+mn-lt"/>
                <a:ea typeface="+mn-ea"/>
                <a:cs typeface="+mn-cs"/>
              </a:rPr>
              <a:t>。しかし、その一瞬</a:t>
            </a:r>
            <a:r>
              <a:rPr kumimoji="1" lang="ja-JP" altLang="ja-JP" sz="1200" kern="1200">
                <a:solidFill>
                  <a:schemeClr val="tx1"/>
                </a:solidFill>
                <a:effectLst/>
                <a:latin typeface="+mn-lt"/>
                <a:ea typeface="+mn-ea"/>
                <a:cs typeface="+mn-cs"/>
              </a:rPr>
              <a:t>で、</a:t>
            </a:r>
            <a:r>
              <a:rPr kumimoji="1" lang="ja-JP" altLang="en-US" sz="1200" kern="1200">
                <a:solidFill>
                  <a:schemeClr val="tx1"/>
                </a:solidFill>
                <a:effectLst/>
                <a:latin typeface="+mn-lt"/>
                <a:ea typeface="+mn-ea"/>
                <a:cs typeface="+mn-cs"/>
              </a:rPr>
              <a:t>永遠の</a:t>
            </a:r>
            <a:r>
              <a:rPr kumimoji="1" lang="ja-JP" altLang="ja-JP" sz="1200" kern="1200">
                <a:solidFill>
                  <a:schemeClr val="tx1"/>
                </a:solidFill>
                <a:effectLst/>
                <a:latin typeface="+mn-lt"/>
                <a:ea typeface="+mn-ea"/>
                <a:cs typeface="+mn-cs"/>
              </a:rPr>
              <a:t>霊界</a:t>
            </a:r>
            <a:r>
              <a:rPr kumimoji="1" lang="ja-JP" altLang="ja-JP" sz="1200" kern="1200" dirty="0">
                <a:solidFill>
                  <a:schemeClr val="tx1"/>
                </a:solidFill>
                <a:effectLst/>
                <a:latin typeface="+mn-lt"/>
                <a:ea typeface="+mn-ea"/>
                <a:cs typeface="+mn-cs"/>
              </a:rPr>
              <a:t>が決まります。私たちは、真の愛でために生き、神様が決めてくださる相手と一緒に愛の家庭を築けるよう、努力していきましょう。</a:t>
            </a:r>
          </a:p>
          <a:p>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13</a:t>
            </a:fld>
            <a:endParaRPr kumimoji="1" lang="ja-JP" altLang="en-US"/>
          </a:p>
        </p:txBody>
      </p:sp>
    </p:spTree>
    <p:extLst>
      <p:ext uri="{BB962C8B-B14F-4D97-AF65-F5344CB8AC3E}">
        <p14:creationId xmlns:p14="http://schemas.microsoft.com/office/powerpoint/2010/main" val="4161106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皆さんは、死んだらどうなると思いますか？</a:t>
            </a: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2</a:t>
            </a:fld>
            <a:endParaRPr kumimoji="1" lang="ja-JP" altLang="en-US"/>
          </a:p>
        </p:txBody>
      </p:sp>
    </p:spTree>
    <p:extLst>
      <p:ext uri="{BB962C8B-B14F-4D97-AF65-F5344CB8AC3E}">
        <p14:creationId xmlns:p14="http://schemas.microsoft.com/office/powerpoint/2010/main" val="11366297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a:solidFill>
                  <a:schemeClr val="tx1"/>
                </a:solidFill>
                <a:effectLst/>
                <a:latin typeface="+mn-lt"/>
                <a:ea typeface="+mn-ea"/>
                <a:cs typeface="+mn-cs"/>
              </a:rPr>
              <a:t>よく、幽霊やお化けの話しを聞くと思いますが、目に見えない世界を信じている人もいれば、見えない</a:t>
            </a:r>
            <a:r>
              <a:rPr kumimoji="1" lang="ja-JP" altLang="en-US" sz="1200" kern="1200" dirty="0">
                <a:solidFill>
                  <a:schemeClr val="tx1"/>
                </a:solidFill>
                <a:effectLst/>
                <a:latin typeface="+mn-lt"/>
                <a:ea typeface="+mn-ea"/>
                <a:cs typeface="+mn-cs"/>
              </a:rPr>
              <a:t>世界</a:t>
            </a:r>
            <a:r>
              <a:rPr kumimoji="1" lang="ja-JP" altLang="ja-JP" sz="1200" kern="1200" dirty="0">
                <a:solidFill>
                  <a:schemeClr val="tx1"/>
                </a:solidFill>
                <a:effectLst/>
                <a:latin typeface="+mn-lt"/>
                <a:ea typeface="+mn-ea"/>
                <a:cs typeface="+mn-cs"/>
              </a:rPr>
              <a:t>は全く信じないという人もいます。皆さんは、どうでしょうか？</a:t>
            </a: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3</a:t>
            </a:fld>
            <a:endParaRPr kumimoji="1" lang="ja-JP" altLang="en-US"/>
          </a:p>
        </p:txBody>
      </p:sp>
    </p:spTree>
    <p:extLst>
      <p:ext uri="{BB962C8B-B14F-4D97-AF65-F5344CB8AC3E}">
        <p14:creationId xmlns:p14="http://schemas.microsoft.com/office/powerpoint/2010/main" val="11366297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a:solidFill>
                  <a:schemeClr val="tx1"/>
                </a:solidFill>
                <a:effectLst/>
                <a:latin typeface="+mn-lt"/>
                <a:ea typeface="+mn-ea"/>
                <a:cs typeface="+mn-cs"/>
              </a:rPr>
              <a:t>　結論からいうと、死んでも、私たちが完全にいなくなる訳ではありません。</a:t>
            </a:r>
            <a:r>
              <a:rPr kumimoji="1" lang="ja-JP" altLang="en-US" sz="1200" kern="1200" dirty="0">
                <a:solidFill>
                  <a:schemeClr val="tx1"/>
                </a:solidFill>
                <a:effectLst/>
                <a:latin typeface="+mn-lt"/>
                <a:ea typeface="+mn-ea"/>
                <a:cs typeface="+mn-cs"/>
              </a:rPr>
              <a:t>霊魂と呼んでいる「霊人体」があって、死んだら</a:t>
            </a:r>
            <a:r>
              <a:rPr kumimoji="1" lang="ja-JP" altLang="ja-JP" sz="1200" kern="1200" dirty="0">
                <a:solidFill>
                  <a:schemeClr val="tx1"/>
                </a:solidFill>
                <a:effectLst/>
                <a:latin typeface="+mn-lt"/>
                <a:ea typeface="+mn-ea"/>
                <a:cs typeface="+mn-cs"/>
              </a:rPr>
              <a:t>目に見えない世界に行きます。私たちが生きていく中で、その目に見えない世界について知ることは、とても重要なことです。</a:t>
            </a: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4</a:t>
            </a:fld>
            <a:endParaRPr kumimoji="1" lang="ja-JP" altLang="en-US"/>
          </a:p>
        </p:txBody>
      </p:sp>
    </p:spTree>
    <p:extLst>
      <p:ext uri="{BB962C8B-B14F-4D97-AF65-F5344CB8AC3E}">
        <p14:creationId xmlns:p14="http://schemas.microsoft.com/office/powerpoint/2010/main" val="1344349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最近のニュースを見ていても、殺人事件等、悲しい出来事が沢山あります。また、死んだら苦しみから抜け出せると思って、自ら命を絶ってしまう人もいます。そのように考える人は、人間は死んだら、存在自体がなくなってしまうと考えているからです。そうではありません。私たち人間が死んだ後には、目に見えない次の世界に行き、永遠に暮らすようになります。</a:t>
            </a:r>
            <a:r>
              <a:rPr lang="ja-JP" altLang="ja-JP">
                <a:effectLst/>
              </a:rPr>
              <a:t> </a:t>
            </a:r>
            <a:endParaRPr kumimoji="1" lang="ja-JP" altLang="ja-JP" sz="1200" kern="1200">
              <a:solidFill>
                <a:schemeClr val="tx1"/>
              </a:solidFill>
              <a:effectLst/>
              <a:latin typeface="+mn-lt"/>
              <a:ea typeface="+mn-ea"/>
              <a:cs typeface="+mn-cs"/>
            </a:endParaRP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5</a:t>
            </a:fld>
            <a:endParaRPr kumimoji="1" lang="ja-JP" altLang="en-US"/>
          </a:p>
        </p:txBody>
      </p:sp>
    </p:spTree>
    <p:extLst>
      <p:ext uri="{BB962C8B-B14F-4D97-AF65-F5344CB8AC3E}">
        <p14:creationId xmlns:p14="http://schemas.microsoft.com/office/powerpoint/2010/main" val="2816616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kumimoji="1" lang="ja-JP" altLang="ja-JP" sz="1200" kern="1200" dirty="0">
                <a:solidFill>
                  <a:schemeClr val="tx1"/>
                </a:solidFill>
                <a:effectLst/>
                <a:latin typeface="+mn-lt"/>
                <a:ea typeface="+mn-ea"/>
                <a:cs typeface="+mn-cs"/>
              </a:rPr>
              <a:t>私たち</a:t>
            </a:r>
            <a:r>
              <a:rPr kumimoji="1" lang="ja-JP" altLang="en-US" sz="1200" kern="1200" dirty="0">
                <a:solidFill>
                  <a:schemeClr val="tx1"/>
                </a:solidFill>
                <a:effectLst/>
                <a:latin typeface="+mn-lt"/>
                <a:ea typeface="+mn-ea"/>
                <a:cs typeface="+mn-cs"/>
              </a:rPr>
              <a:t>に</a:t>
            </a:r>
            <a:r>
              <a:rPr kumimoji="1" lang="ja-JP" altLang="ja-JP" sz="1200" kern="1200" dirty="0">
                <a:solidFill>
                  <a:schemeClr val="tx1"/>
                </a:solidFill>
                <a:effectLst/>
                <a:latin typeface="+mn-lt"/>
                <a:ea typeface="+mn-ea"/>
                <a:cs typeface="+mn-cs"/>
              </a:rPr>
              <a:t>は、心と体</a:t>
            </a:r>
            <a:r>
              <a:rPr kumimoji="1" lang="ja-JP" altLang="en-US" sz="1200" kern="1200" dirty="0">
                <a:solidFill>
                  <a:schemeClr val="tx1"/>
                </a:solidFill>
                <a:effectLst/>
                <a:latin typeface="+mn-lt"/>
                <a:ea typeface="+mn-ea"/>
                <a:cs typeface="+mn-cs"/>
              </a:rPr>
              <a:t>があります</a:t>
            </a:r>
            <a:r>
              <a:rPr kumimoji="1" lang="ja-JP" altLang="ja-JP" sz="1200" kern="1200" dirty="0">
                <a:solidFill>
                  <a:schemeClr val="tx1"/>
                </a:solidFill>
                <a:effectLst/>
                <a:latin typeface="+mn-lt"/>
                <a:ea typeface="+mn-ea"/>
                <a:cs typeface="+mn-cs"/>
              </a:rPr>
              <a:t>。</a:t>
            </a:r>
            <a:r>
              <a:rPr kumimoji="1" lang="ja-JP" altLang="en-US" sz="1200" kern="1200" dirty="0">
                <a:solidFill>
                  <a:schemeClr val="tx1"/>
                </a:solidFill>
                <a:effectLst/>
                <a:latin typeface="+mn-lt"/>
                <a:ea typeface="+mn-ea"/>
                <a:cs typeface="+mn-cs"/>
              </a:rPr>
              <a:t>霊人体と肉身にも、心と体があります。肉身は、肉心と肉体からできていて、それは</a:t>
            </a:r>
            <a:r>
              <a:rPr kumimoji="1" lang="ja-JP" altLang="ja-JP" sz="1200" kern="1200" dirty="0">
                <a:solidFill>
                  <a:schemeClr val="tx1"/>
                </a:solidFill>
                <a:effectLst/>
                <a:latin typeface="+mn-lt"/>
                <a:ea typeface="+mn-ea"/>
                <a:cs typeface="+mn-cs"/>
              </a:rPr>
              <a:t>百年くらいで</a:t>
            </a:r>
            <a:r>
              <a:rPr kumimoji="1" lang="ja-JP" altLang="en-US" sz="1200" kern="1200" dirty="0">
                <a:solidFill>
                  <a:schemeClr val="tx1"/>
                </a:solidFill>
                <a:effectLst/>
                <a:latin typeface="+mn-lt"/>
                <a:ea typeface="+mn-ea"/>
                <a:cs typeface="+mn-cs"/>
              </a:rPr>
              <a:t>死んでしまい、</a:t>
            </a:r>
            <a:r>
              <a:rPr kumimoji="1" lang="ja-JP" altLang="ja-JP" sz="1200" kern="1200" dirty="0">
                <a:solidFill>
                  <a:schemeClr val="tx1"/>
                </a:solidFill>
                <a:effectLst/>
                <a:latin typeface="+mn-lt"/>
                <a:ea typeface="+mn-ea"/>
                <a:cs typeface="+mn-cs"/>
              </a:rPr>
              <a:t>土にかえってしまいます。でも、</a:t>
            </a:r>
            <a:r>
              <a:rPr kumimoji="1" lang="ja-JP" altLang="en-US" sz="1200" kern="1200" dirty="0">
                <a:solidFill>
                  <a:schemeClr val="tx1"/>
                </a:solidFill>
                <a:effectLst/>
                <a:latin typeface="+mn-lt"/>
                <a:ea typeface="+mn-ea"/>
                <a:cs typeface="+mn-cs"/>
              </a:rPr>
              <a:t>霊人体</a:t>
            </a:r>
            <a:r>
              <a:rPr kumimoji="1" lang="ja-JP" altLang="ja-JP" sz="1200" kern="1200" dirty="0">
                <a:solidFill>
                  <a:schemeClr val="tx1"/>
                </a:solidFill>
                <a:effectLst/>
                <a:latin typeface="+mn-lt"/>
                <a:ea typeface="+mn-ea"/>
                <a:cs typeface="+mn-cs"/>
              </a:rPr>
              <a:t>はどうでしょうか？</a:t>
            </a:r>
            <a:r>
              <a:rPr kumimoji="1" lang="ja-JP" altLang="en-US" sz="1200" kern="1200" dirty="0">
                <a:solidFill>
                  <a:schemeClr val="tx1"/>
                </a:solidFill>
                <a:effectLst/>
                <a:latin typeface="+mn-lt"/>
                <a:ea typeface="+mn-ea"/>
                <a:cs typeface="+mn-cs"/>
              </a:rPr>
              <a:t>霊人体</a:t>
            </a:r>
            <a:r>
              <a:rPr kumimoji="1" lang="ja-JP" altLang="ja-JP" sz="1200" kern="1200" dirty="0">
                <a:solidFill>
                  <a:schemeClr val="tx1"/>
                </a:solidFill>
                <a:effectLst/>
                <a:latin typeface="+mn-lt"/>
                <a:ea typeface="+mn-ea"/>
                <a:cs typeface="+mn-cs"/>
              </a:rPr>
              <a:t>は、</a:t>
            </a:r>
            <a:r>
              <a:rPr kumimoji="1" lang="ja-JP" altLang="en-US" sz="1200" kern="1200" dirty="0">
                <a:solidFill>
                  <a:schemeClr val="tx1"/>
                </a:solidFill>
                <a:effectLst/>
                <a:latin typeface="+mn-lt"/>
                <a:ea typeface="+mn-ea"/>
                <a:cs typeface="+mn-cs"/>
              </a:rPr>
              <a:t>生心と霊体からできていて、それは</a:t>
            </a:r>
            <a:r>
              <a:rPr kumimoji="1" lang="ja-JP" altLang="ja-JP" sz="1200" kern="1200" dirty="0">
                <a:solidFill>
                  <a:schemeClr val="tx1"/>
                </a:solidFill>
                <a:effectLst/>
                <a:latin typeface="+mn-lt"/>
                <a:ea typeface="+mn-ea"/>
                <a:cs typeface="+mn-cs"/>
              </a:rPr>
              <a:t>永遠に生きるように神様が造られました。神様は、この世（地上世界）を</a:t>
            </a:r>
            <a:r>
              <a:rPr kumimoji="1" lang="ja-JP" altLang="en-US" sz="1200" kern="1200" dirty="0">
                <a:solidFill>
                  <a:schemeClr val="tx1"/>
                </a:solidFill>
                <a:effectLst/>
                <a:latin typeface="+mn-lt"/>
                <a:ea typeface="+mn-ea"/>
                <a:cs typeface="+mn-cs"/>
              </a:rPr>
              <a:t>肉身生活によって霊人体を育てる</a:t>
            </a:r>
            <a:r>
              <a:rPr kumimoji="1" lang="ja-JP" altLang="ja-JP" sz="1200" kern="1200" dirty="0">
                <a:solidFill>
                  <a:schemeClr val="tx1"/>
                </a:solidFill>
                <a:effectLst/>
                <a:latin typeface="+mn-lt"/>
                <a:ea typeface="+mn-ea"/>
                <a:cs typeface="+mn-cs"/>
              </a:rPr>
              <a:t>世界として造り、</a:t>
            </a:r>
            <a:r>
              <a:rPr kumimoji="1" lang="ja-JP" altLang="en-US" sz="1200" kern="1200" dirty="0">
                <a:solidFill>
                  <a:schemeClr val="tx1"/>
                </a:solidFill>
                <a:effectLst/>
                <a:latin typeface="+mn-lt"/>
                <a:ea typeface="+mn-ea"/>
                <a:cs typeface="+mn-cs"/>
              </a:rPr>
              <a:t>育てた霊人体</a:t>
            </a:r>
            <a:r>
              <a:rPr kumimoji="1" lang="ja-JP" altLang="ja-JP" sz="1200" kern="1200" dirty="0">
                <a:solidFill>
                  <a:schemeClr val="tx1"/>
                </a:solidFill>
                <a:effectLst/>
                <a:latin typeface="+mn-lt"/>
                <a:ea typeface="+mn-ea"/>
                <a:cs typeface="+mn-cs"/>
              </a:rPr>
              <a:t>が永遠に住む世界として、霊界を造られました。死んでから行く世界を「霊界」と呼びます。　</a:t>
            </a:r>
            <a:r>
              <a:rPr lang="ja-JP" altLang="ja-JP" dirty="0">
                <a:effectLst/>
              </a:rPr>
              <a:t> </a:t>
            </a:r>
            <a:endParaRPr kumimoji="1" lang="ja-JP" altLang="en-US" dirty="0"/>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6</a:t>
            </a:fld>
            <a:endParaRPr kumimoji="1" lang="ja-JP" altLang="en-US"/>
          </a:p>
        </p:txBody>
      </p:sp>
    </p:spTree>
    <p:extLst>
      <p:ext uri="{BB962C8B-B14F-4D97-AF65-F5344CB8AC3E}">
        <p14:creationId xmlns:p14="http://schemas.microsoft.com/office/powerpoint/2010/main" val="18690309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a:solidFill>
                  <a:schemeClr val="tx1"/>
                </a:solidFill>
                <a:effectLst/>
                <a:latin typeface="+mn-lt"/>
                <a:ea typeface="+mn-ea"/>
                <a:cs typeface="+mn-cs"/>
              </a:rPr>
              <a:t>すなわち、この世で生きていた人間が死ぬと、その</a:t>
            </a:r>
            <a:r>
              <a:rPr kumimoji="1" lang="ja-JP" altLang="en-US" sz="1200" kern="1200" dirty="0">
                <a:solidFill>
                  <a:schemeClr val="tx1"/>
                </a:solidFill>
                <a:effectLst/>
                <a:latin typeface="+mn-lt"/>
                <a:ea typeface="+mn-ea"/>
                <a:cs typeface="+mn-cs"/>
              </a:rPr>
              <a:t>肉身</a:t>
            </a:r>
            <a:r>
              <a:rPr kumimoji="1" lang="ja-JP" altLang="ja-JP" sz="1200" kern="1200" dirty="0">
                <a:solidFill>
                  <a:schemeClr val="tx1"/>
                </a:solidFill>
                <a:effectLst/>
                <a:latin typeface="+mn-lt"/>
                <a:ea typeface="+mn-ea"/>
                <a:cs typeface="+mn-cs"/>
              </a:rPr>
              <a:t>に入っていた「霊人体」が、「霊界」に入って、永遠に住むようになります。</a:t>
            </a:r>
          </a:p>
          <a:p>
            <a:r>
              <a:rPr kumimoji="1" lang="en-US" altLang="ja-JP" sz="1200" kern="1200" dirty="0">
                <a:solidFill>
                  <a:schemeClr val="tx1"/>
                </a:solidFill>
                <a:effectLst/>
                <a:latin typeface="+mn-lt"/>
                <a:ea typeface="+mn-ea"/>
                <a:cs typeface="+mn-cs"/>
              </a:rPr>
              <a:t> </a:t>
            </a:r>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7</a:t>
            </a:fld>
            <a:endParaRPr kumimoji="1" lang="ja-JP" altLang="en-US"/>
          </a:p>
        </p:txBody>
      </p:sp>
    </p:spTree>
    <p:extLst>
      <p:ext uri="{BB962C8B-B14F-4D97-AF65-F5344CB8AC3E}">
        <p14:creationId xmlns:p14="http://schemas.microsoft.com/office/powerpoint/2010/main" val="29691003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また、霊界の話には必ず、天国と地獄が出てきます。ここで、み言を紹介します。</a:t>
            </a:r>
            <a:r>
              <a:rPr kumimoji="1" lang="en-US" altLang="ja-JP" sz="1200" kern="1200" dirty="0">
                <a:solidFill>
                  <a:schemeClr val="tx1"/>
                </a:solidFill>
                <a:effectLst/>
                <a:latin typeface="+mn-lt"/>
                <a:ea typeface="+mn-ea"/>
                <a:cs typeface="+mn-cs"/>
              </a:rPr>
              <a:t> </a:t>
            </a:r>
            <a:endParaRPr kumimoji="1" lang="ja-JP" altLang="ja-JP" sz="1200" kern="1200">
              <a:solidFill>
                <a:schemeClr val="tx1"/>
              </a:solidFill>
              <a:effectLst/>
              <a:latin typeface="+mn-lt"/>
              <a:ea typeface="+mn-ea"/>
              <a:cs typeface="+mn-cs"/>
            </a:endParaRPr>
          </a:p>
          <a:p>
            <a:r>
              <a:rPr kumimoji="1" lang="ja-JP" altLang="ja-JP" sz="1200" kern="1200">
                <a:solidFill>
                  <a:schemeClr val="tx1"/>
                </a:solidFill>
                <a:effectLst/>
                <a:latin typeface="+mn-lt"/>
                <a:ea typeface="+mn-ea"/>
                <a:cs typeface="+mn-cs"/>
              </a:rPr>
              <a:t>「天国でも、地獄でも霊人体がそこに行くのは、神が定めるのではなく、霊人体自身が決定するのである。（原理講論ｐ８８）」</a:t>
            </a:r>
            <a:r>
              <a:rPr kumimoji="1" lang="en-US" altLang="ja-JP" sz="1200" kern="1200" dirty="0">
                <a:solidFill>
                  <a:schemeClr val="tx1"/>
                </a:solidFill>
                <a:effectLst/>
                <a:latin typeface="+mn-lt"/>
                <a:ea typeface="+mn-ea"/>
                <a:cs typeface="+mn-cs"/>
              </a:rPr>
              <a:t> </a:t>
            </a:r>
            <a:endParaRPr kumimoji="1" lang="ja-JP" altLang="ja-JP" sz="1200" kern="1200">
              <a:solidFill>
                <a:schemeClr val="tx1"/>
              </a:solidFill>
              <a:effectLst/>
              <a:latin typeface="+mn-lt"/>
              <a:ea typeface="+mn-ea"/>
              <a:cs typeface="+mn-cs"/>
            </a:endParaRP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8</a:t>
            </a:fld>
            <a:endParaRPr kumimoji="1" lang="ja-JP" altLang="en-US"/>
          </a:p>
        </p:txBody>
      </p:sp>
    </p:spTree>
    <p:extLst>
      <p:ext uri="{BB962C8B-B14F-4D97-AF65-F5344CB8AC3E}">
        <p14:creationId xmlns:p14="http://schemas.microsoft.com/office/powerpoint/2010/main" val="18588629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a:solidFill>
                  <a:schemeClr val="tx1"/>
                </a:solidFill>
                <a:effectLst/>
                <a:latin typeface="+mn-lt"/>
                <a:ea typeface="+mn-ea"/>
                <a:cs typeface="+mn-cs"/>
              </a:rPr>
              <a:t>霊界では、えんま様みたいな門番がいて、「お前は天国！お前は地獄！」と、これから行く</a:t>
            </a:r>
            <a:r>
              <a:rPr kumimoji="1" lang="ja-JP" altLang="en-US" sz="1200" kern="1200" dirty="0">
                <a:solidFill>
                  <a:schemeClr val="tx1"/>
                </a:solidFill>
                <a:effectLst/>
                <a:latin typeface="+mn-lt"/>
                <a:ea typeface="+mn-ea"/>
                <a:cs typeface="+mn-cs"/>
              </a:rPr>
              <a:t>霊界の</a:t>
            </a:r>
            <a:r>
              <a:rPr kumimoji="1" lang="ja-JP" altLang="ja-JP" sz="1200" kern="1200" dirty="0">
                <a:solidFill>
                  <a:schemeClr val="tx1"/>
                </a:solidFill>
                <a:effectLst/>
                <a:latin typeface="+mn-lt"/>
                <a:ea typeface="+mn-ea"/>
                <a:cs typeface="+mn-cs"/>
              </a:rPr>
              <a:t>場所を決めるのではなく、自分が地上でどんな生き方をしたのか、つまり霊人体の成長のレベルによって、磁石に引き寄せられるように、自分が生きやすい霊界にいくというのです。</a:t>
            </a:r>
            <a:r>
              <a:rPr lang="ja-JP" altLang="ja-JP" dirty="0">
                <a:effectLst/>
              </a:rPr>
              <a:t> </a:t>
            </a:r>
            <a:endParaRPr lang="en-US" altLang="ja-JP" dirty="0">
              <a:effectLst/>
            </a:endParaRPr>
          </a:p>
          <a:p>
            <a:endParaRPr kumimoji="1" lang="en-US"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つまり、死んで霊界に行ったとしても誰もが天国に行けるとは限らないのです。霊界で天国に行き、幸せな生活をするには、私たちが生きているこの世で、どのように生活するのかが大切です。この世の中での生活は、永遠を決定してしまう重要な期間なのです。</a:t>
            </a:r>
          </a:p>
          <a:p>
            <a:r>
              <a:rPr kumimoji="1" lang="en-US" altLang="ja-JP" sz="1200" kern="1200" dirty="0">
                <a:solidFill>
                  <a:schemeClr val="tx1"/>
                </a:solidFill>
                <a:effectLst/>
                <a:latin typeface="+mn-lt"/>
                <a:ea typeface="+mn-ea"/>
                <a:cs typeface="+mn-cs"/>
              </a:rPr>
              <a:t> </a:t>
            </a:r>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9</a:t>
            </a:fld>
            <a:endParaRPr kumimoji="1" lang="ja-JP" altLang="en-US"/>
          </a:p>
        </p:txBody>
      </p:sp>
    </p:spTree>
    <p:extLst>
      <p:ext uri="{BB962C8B-B14F-4D97-AF65-F5344CB8AC3E}">
        <p14:creationId xmlns:p14="http://schemas.microsoft.com/office/powerpoint/2010/main" val="32698503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8CA077-1D86-470A-BAF5-334B2AE7589E}"/>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C1E9CF6A-1D54-4558-B189-9E8D788349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AFEFAE99-052E-4AAA-8F29-2E694F0BC642}"/>
              </a:ext>
            </a:extLst>
          </p:cNvPr>
          <p:cNvSpPr>
            <a:spLocks noGrp="1"/>
          </p:cNvSpPr>
          <p:nvPr>
            <p:ph type="dt" sz="half" idx="10"/>
          </p:nvPr>
        </p:nvSpPr>
        <p:spPr/>
        <p:txBody>
          <a:bodyPr/>
          <a:lstStyle/>
          <a:p>
            <a:fld id="{999EC671-ABB1-4C4C-9490-29F1217E2B86}" type="datetimeFigureOut">
              <a:rPr kumimoji="1" lang="ja-JP" altLang="en-US" smtClean="0"/>
              <a:t>2022/6/28</a:t>
            </a:fld>
            <a:endParaRPr kumimoji="1" lang="ja-JP" altLang="en-US"/>
          </a:p>
        </p:txBody>
      </p:sp>
      <p:sp>
        <p:nvSpPr>
          <p:cNvPr id="5" name="フッター プレースホルダー 4">
            <a:extLst>
              <a:ext uri="{FF2B5EF4-FFF2-40B4-BE49-F238E27FC236}">
                <a16:creationId xmlns:a16="http://schemas.microsoft.com/office/drawing/2014/main" id="{261A460D-484F-49CB-BE2E-4B3793B1222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D8E6EA6-C68A-4B1F-BFC1-2D665B0370FF}"/>
              </a:ext>
            </a:extLst>
          </p:cNvPr>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1269190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6EBFEA9-6F50-4E12-BEFA-8E0FD0306A96}"/>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C15DE4B-B989-4427-AE73-D5DE4224C4F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3EA7884-6ED0-46B4-8FA3-2129B5087EAC}"/>
              </a:ext>
            </a:extLst>
          </p:cNvPr>
          <p:cNvSpPr>
            <a:spLocks noGrp="1"/>
          </p:cNvSpPr>
          <p:nvPr>
            <p:ph type="dt" sz="half" idx="10"/>
          </p:nvPr>
        </p:nvSpPr>
        <p:spPr/>
        <p:txBody>
          <a:bodyPr/>
          <a:lstStyle/>
          <a:p>
            <a:fld id="{999EC671-ABB1-4C4C-9490-29F1217E2B86}" type="datetimeFigureOut">
              <a:rPr kumimoji="1" lang="ja-JP" altLang="en-US" smtClean="0"/>
              <a:t>2022/6/28</a:t>
            </a:fld>
            <a:endParaRPr kumimoji="1" lang="ja-JP" altLang="en-US"/>
          </a:p>
        </p:txBody>
      </p:sp>
      <p:sp>
        <p:nvSpPr>
          <p:cNvPr id="5" name="フッター プレースホルダー 4">
            <a:extLst>
              <a:ext uri="{FF2B5EF4-FFF2-40B4-BE49-F238E27FC236}">
                <a16:creationId xmlns:a16="http://schemas.microsoft.com/office/drawing/2014/main" id="{8D0ECD0F-147C-4D81-8E8F-BEFE4E87518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907985F-E255-4853-862D-EEF5888A4580}"/>
              </a:ext>
            </a:extLst>
          </p:cNvPr>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41548719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FE31B8BC-FE27-4F6B-A75C-7EC387C0171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550A678-2C03-495A-B337-9FB787DE3528}"/>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A09FCF2-9C85-4BF6-8E52-4D7B44D3225B}"/>
              </a:ext>
            </a:extLst>
          </p:cNvPr>
          <p:cNvSpPr>
            <a:spLocks noGrp="1"/>
          </p:cNvSpPr>
          <p:nvPr>
            <p:ph type="dt" sz="half" idx="10"/>
          </p:nvPr>
        </p:nvSpPr>
        <p:spPr/>
        <p:txBody>
          <a:bodyPr/>
          <a:lstStyle/>
          <a:p>
            <a:fld id="{999EC671-ABB1-4C4C-9490-29F1217E2B86}" type="datetimeFigureOut">
              <a:rPr kumimoji="1" lang="ja-JP" altLang="en-US" smtClean="0"/>
              <a:t>2022/6/28</a:t>
            </a:fld>
            <a:endParaRPr kumimoji="1" lang="ja-JP" altLang="en-US"/>
          </a:p>
        </p:txBody>
      </p:sp>
      <p:sp>
        <p:nvSpPr>
          <p:cNvPr id="5" name="フッター プレースホルダー 4">
            <a:extLst>
              <a:ext uri="{FF2B5EF4-FFF2-40B4-BE49-F238E27FC236}">
                <a16:creationId xmlns:a16="http://schemas.microsoft.com/office/drawing/2014/main" id="{399A7997-2F72-40A0-990B-97C31DD8501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C1EF41D-856E-427E-9D78-7501CD6134A2}"/>
              </a:ext>
            </a:extLst>
          </p:cNvPr>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4067080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91CCCE-077F-4B4B-8574-7CE488BCB95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63F86E1-B90E-41CB-8E74-1E528F7AB89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704A60F-C6DE-43E7-9980-2BE111301AEB}"/>
              </a:ext>
            </a:extLst>
          </p:cNvPr>
          <p:cNvSpPr>
            <a:spLocks noGrp="1"/>
          </p:cNvSpPr>
          <p:nvPr>
            <p:ph type="dt" sz="half" idx="10"/>
          </p:nvPr>
        </p:nvSpPr>
        <p:spPr/>
        <p:txBody>
          <a:bodyPr/>
          <a:lstStyle/>
          <a:p>
            <a:fld id="{999EC671-ABB1-4C4C-9490-29F1217E2B86}" type="datetimeFigureOut">
              <a:rPr kumimoji="1" lang="ja-JP" altLang="en-US" smtClean="0"/>
              <a:t>2022/6/28</a:t>
            </a:fld>
            <a:endParaRPr kumimoji="1" lang="ja-JP" altLang="en-US"/>
          </a:p>
        </p:txBody>
      </p:sp>
      <p:sp>
        <p:nvSpPr>
          <p:cNvPr id="5" name="フッター プレースホルダー 4">
            <a:extLst>
              <a:ext uri="{FF2B5EF4-FFF2-40B4-BE49-F238E27FC236}">
                <a16:creationId xmlns:a16="http://schemas.microsoft.com/office/drawing/2014/main" id="{B4DC4725-5E50-4F31-951B-890D8C0A20B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06AC9B5-02FC-4138-BBF9-FB74349D32DE}"/>
              </a:ext>
            </a:extLst>
          </p:cNvPr>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832190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DA70A9-00C4-4F03-A489-FAC398552FF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5E89284-1861-4550-811E-82E58E4C9F7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93EC8D56-E3A8-4A5E-9AB7-7C56776CE359}"/>
              </a:ext>
            </a:extLst>
          </p:cNvPr>
          <p:cNvSpPr>
            <a:spLocks noGrp="1"/>
          </p:cNvSpPr>
          <p:nvPr>
            <p:ph type="dt" sz="half" idx="10"/>
          </p:nvPr>
        </p:nvSpPr>
        <p:spPr/>
        <p:txBody>
          <a:bodyPr/>
          <a:lstStyle/>
          <a:p>
            <a:fld id="{999EC671-ABB1-4C4C-9490-29F1217E2B86}" type="datetimeFigureOut">
              <a:rPr kumimoji="1" lang="ja-JP" altLang="en-US" smtClean="0"/>
              <a:t>2022/6/28</a:t>
            </a:fld>
            <a:endParaRPr kumimoji="1" lang="ja-JP" altLang="en-US"/>
          </a:p>
        </p:txBody>
      </p:sp>
      <p:sp>
        <p:nvSpPr>
          <p:cNvPr id="5" name="フッター プレースホルダー 4">
            <a:extLst>
              <a:ext uri="{FF2B5EF4-FFF2-40B4-BE49-F238E27FC236}">
                <a16:creationId xmlns:a16="http://schemas.microsoft.com/office/drawing/2014/main" id="{1D3EC3E1-6393-4133-9AC7-3BE54AEA31C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4626BE0-3EAC-4F9F-9798-462FEFD04B5B}"/>
              </a:ext>
            </a:extLst>
          </p:cNvPr>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19670660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843C80-7279-48BE-93F3-4CB2681CCA8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AB3C2ED-1BAD-487D-ABDF-35608E06B8FE}"/>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FD6D7CFF-0EC2-464E-BFD2-CE26E789137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743F0578-72E7-49C4-9F3B-5430A71CBACA}"/>
              </a:ext>
            </a:extLst>
          </p:cNvPr>
          <p:cNvSpPr>
            <a:spLocks noGrp="1"/>
          </p:cNvSpPr>
          <p:nvPr>
            <p:ph type="dt" sz="half" idx="10"/>
          </p:nvPr>
        </p:nvSpPr>
        <p:spPr/>
        <p:txBody>
          <a:bodyPr/>
          <a:lstStyle/>
          <a:p>
            <a:fld id="{999EC671-ABB1-4C4C-9490-29F1217E2B86}" type="datetimeFigureOut">
              <a:rPr kumimoji="1" lang="ja-JP" altLang="en-US" smtClean="0"/>
              <a:t>2022/6/28</a:t>
            </a:fld>
            <a:endParaRPr kumimoji="1" lang="ja-JP" altLang="en-US"/>
          </a:p>
        </p:txBody>
      </p:sp>
      <p:sp>
        <p:nvSpPr>
          <p:cNvPr id="6" name="フッター プレースホルダー 5">
            <a:extLst>
              <a:ext uri="{FF2B5EF4-FFF2-40B4-BE49-F238E27FC236}">
                <a16:creationId xmlns:a16="http://schemas.microsoft.com/office/drawing/2014/main" id="{DB127F00-A836-4B2A-B749-A361FD7FE79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FBF34C6-AA7C-49A5-9EED-D80F59AF6625}"/>
              </a:ext>
            </a:extLst>
          </p:cNvPr>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1273651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F39A141-DFFB-4891-94A3-E9D1A48BFD4D}"/>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4341092-9534-4AC7-89EE-B7FAEA5287A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DED64353-3FA2-4275-9848-9F2474B94173}"/>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18411C4C-01CC-4BCF-9530-23EC0058B7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45F09D67-48BC-463E-8D05-8558713DD334}"/>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CE94B186-F895-4959-A582-61F0595D5A61}"/>
              </a:ext>
            </a:extLst>
          </p:cNvPr>
          <p:cNvSpPr>
            <a:spLocks noGrp="1"/>
          </p:cNvSpPr>
          <p:nvPr>
            <p:ph type="dt" sz="half" idx="10"/>
          </p:nvPr>
        </p:nvSpPr>
        <p:spPr/>
        <p:txBody>
          <a:bodyPr/>
          <a:lstStyle/>
          <a:p>
            <a:fld id="{999EC671-ABB1-4C4C-9490-29F1217E2B86}" type="datetimeFigureOut">
              <a:rPr kumimoji="1" lang="ja-JP" altLang="en-US" smtClean="0"/>
              <a:t>2022/6/28</a:t>
            </a:fld>
            <a:endParaRPr kumimoji="1" lang="ja-JP" altLang="en-US"/>
          </a:p>
        </p:txBody>
      </p:sp>
      <p:sp>
        <p:nvSpPr>
          <p:cNvPr id="8" name="フッター プレースホルダー 7">
            <a:extLst>
              <a:ext uri="{FF2B5EF4-FFF2-40B4-BE49-F238E27FC236}">
                <a16:creationId xmlns:a16="http://schemas.microsoft.com/office/drawing/2014/main" id="{087F5F21-5F62-42CC-A859-0CD08C10AF3E}"/>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8A970124-624A-4184-9868-A6B08D316D01}"/>
              </a:ext>
            </a:extLst>
          </p:cNvPr>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1518182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607AAD-64B2-488A-9358-68A177705AED}"/>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F91BCF32-6220-4456-A858-643A64024E53}"/>
              </a:ext>
            </a:extLst>
          </p:cNvPr>
          <p:cNvSpPr>
            <a:spLocks noGrp="1"/>
          </p:cNvSpPr>
          <p:nvPr>
            <p:ph type="dt" sz="half" idx="10"/>
          </p:nvPr>
        </p:nvSpPr>
        <p:spPr/>
        <p:txBody>
          <a:bodyPr/>
          <a:lstStyle/>
          <a:p>
            <a:fld id="{999EC671-ABB1-4C4C-9490-29F1217E2B86}" type="datetimeFigureOut">
              <a:rPr kumimoji="1" lang="ja-JP" altLang="en-US" smtClean="0"/>
              <a:t>2022/6/28</a:t>
            </a:fld>
            <a:endParaRPr kumimoji="1" lang="ja-JP" altLang="en-US"/>
          </a:p>
        </p:txBody>
      </p:sp>
      <p:sp>
        <p:nvSpPr>
          <p:cNvPr id="4" name="フッター プレースホルダー 3">
            <a:extLst>
              <a:ext uri="{FF2B5EF4-FFF2-40B4-BE49-F238E27FC236}">
                <a16:creationId xmlns:a16="http://schemas.microsoft.com/office/drawing/2014/main" id="{0ADFF6E3-4CC1-4AFD-9345-11D87BA1BDAB}"/>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262B5649-7157-4B0E-9092-89E9D0DC7944}"/>
              </a:ext>
            </a:extLst>
          </p:cNvPr>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20814075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8528AB11-F22D-4E1D-92CC-CD25BD6CFBFF}"/>
              </a:ext>
            </a:extLst>
          </p:cNvPr>
          <p:cNvSpPr>
            <a:spLocks noGrp="1"/>
          </p:cNvSpPr>
          <p:nvPr>
            <p:ph type="dt" sz="half" idx="10"/>
          </p:nvPr>
        </p:nvSpPr>
        <p:spPr/>
        <p:txBody>
          <a:bodyPr/>
          <a:lstStyle/>
          <a:p>
            <a:fld id="{999EC671-ABB1-4C4C-9490-29F1217E2B86}" type="datetimeFigureOut">
              <a:rPr kumimoji="1" lang="ja-JP" altLang="en-US" smtClean="0"/>
              <a:t>2022/6/28</a:t>
            </a:fld>
            <a:endParaRPr kumimoji="1" lang="ja-JP" altLang="en-US"/>
          </a:p>
        </p:txBody>
      </p:sp>
      <p:sp>
        <p:nvSpPr>
          <p:cNvPr id="3" name="フッター プレースホルダー 2">
            <a:extLst>
              <a:ext uri="{FF2B5EF4-FFF2-40B4-BE49-F238E27FC236}">
                <a16:creationId xmlns:a16="http://schemas.microsoft.com/office/drawing/2014/main" id="{FCC4DE59-E614-4677-B4CD-FE6359D2F56F}"/>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99D8363-0AB5-4BDD-93AF-F5BA9E1C0F1A}"/>
              </a:ext>
            </a:extLst>
          </p:cNvPr>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3844517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2126AA-29CA-45F1-A2FA-33B36D76EB8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8CC6239-9631-4803-AB1E-CD4001486CD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81D4582E-9968-4587-8026-9BD55472B7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D04D322-2530-499E-BF73-54F19B30C19C}"/>
              </a:ext>
            </a:extLst>
          </p:cNvPr>
          <p:cNvSpPr>
            <a:spLocks noGrp="1"/>
          </p:cNvSpPr>
          <p:nvPr>
            <p:ph type="dt" sz="half" idx="10"/>
          </p:nvPr>
        </p:nvSpPr>
        <p:spPr/>
        <p:txBody>
          <a:bodyPr/>
          <a:lstStyle/>
          <a:p>
            <a:fld id="{999EC671-ABB1-4C4C-9490-29F1217E2B86}" type="datetimeFigureOut">
              <a:rPr kumimoji="1" lang="ja-JP" altLang="en-US" smtClean="0"/>
              <a:t>2022/6/28</a:t>
            </a:fld>
            <a:endParaRPr kumimoji="1" lang="ja-JP" altLang="en-US"/>
          </a:p>
        </p:txBody>
      </p:sp>
      <p:sp>
        <p:nvSpPr>
          <p:cNvPr id="6" name="フッター プレースホルダー 5">
            <a:extLst>
              <a:ext uri="{FF2B5EF4-FFF2-40B4-BE49-F238E27FC236}">
                <a16:creationId xmlns:a16="http://schemas.microsoft.com/office/drawing/2014/main" id="{2BBABB45-8120-4707-BF41-3D0FBB751DB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E03D923-591A-4791-B022-5B2E690FA978}"/>
              </a:ext>
            </a:extLst>
          </p:cNvPr>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1661773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83EEB5E-0B78-457C-96AA-08BE1F9BC14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F38678C7-5C06-4ED6-9F0C-A4B3A35AB8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230FFBF-3EC8-4415-B88E-B5760083E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E37EBB9-AA8F-4882-A6D9-D917A29B6667}"/>
              </a:ext>
            </a:extLst>
          </p:cNvPr>
          <p:cNvSpPr>
            <a:spLocks noGrp="1"/>
          </p:cNvSpPr>
          <p:nvPr>
            <p:ph type="dt" sz="half" idx="10"/>
          </p:nvPr>
        </p:nvSpPr>
        <p:spPr/>
        <p:txBody>
          <a:bodyPr/>
          <a:lstStyle/>
          <a:p>
            <a:fld id="{999EC671-ABB1-4C4C-9490-29F1217E2B86}" type="datetimeFigureOut">
              <a:rPr kumimoji="1" lang="ja-JP" altLang="en-US" smtClean="0"/>
              <a:t>2022/6/28</a:t>
            </a:fld>
            <a:endParaRPr kumimoji="1" lang="ja-JP" altLang="en-US"/>
          </a:p>
        </p:txBody>
      </p:sp>
      <p:sp>
        <p:nvSpPr>
          <p:cNvPr id="6" name="フッター プレースホルダー 5">
            <a:extLst>
              <a:ext uri="{FF2B5EF4-FFF2-40B4-BE49-F238E27FC236}">
                <a16:creationId xmlns:a16="http://schemas.microsoft.com/office/drawing/2014/main" id="{5745F40A-F07D-4810-81DB-EFEF0740AA2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37A5C9D-C3C9-4311-92B2-6D74B904A278}"/>
              </a:ext>
            </a:extLst>
          </p:cNvPr>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3382853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3688753D-D755-4810-8AE6-F16373D18A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A9F0D47-FD73-40C8-B1F4-B9BF39ACA80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7FED96C-56FC-48BF-BBC8-571E27CEA8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9EC671-ABB1-4C4C-9490-29F1217E2B86}" type="datetimeFigureOut">
              <a:rPr kumimoji="1" lang="ja-JP" altLang="en-US" smtClean="0"/>
              <a:t>2022/6/28</a:t>
            </a:fld>
            <a:endParaRPr kumimoji="1" lang="ja-JP" altLang="en-US"/>
          </a:p>
        </p:txBody>
      </p:sp>
      <p:sp>
        <p:nvSpPr>
          <p:cNvPr id="5" name="フッター プレースホルダー 4">
            <a:extLst>
              <a:ext uri="{FF2B5EF4-FFF2-40B4-BE49-F238E27FC236}">
                <a16:creationId xmlns:a16="http://schemas.microsoft.com/office/drawing/2014/main" id="{D90D1A61-864E-4DC6-B9A2-5C3E827618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A62B3DE1-5406-4161-A332-3C37CCE71F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1444110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BE94469D-DC1C-224C-9D2D-AB9FED0C3A08}"/>
              </a:ext>
            </a:extLst>
          </p:cNvPr>
          <p:cNvSpPr txBox="1"/>
          <p:nvPr/>
        </p:nvSpPr>
        <p:spPr>
          <a:xfrm>
            <a:off x="1685165" y="2091831"/>
            <a:ext cx="8821670" cy="2334101"/>
          </a:xfrm>
          <a:prstGeom prst="rect">
            <a:avLst/>
          </a:prstGeom>
          <a:noFill/>
        </p:spPr>
        <p:txBody>
          <a:bodyPr wrap="square" rtlCol="0">
            <a:spAutoFit/>
          </a:bodyPr>
          <a:lstStyle/>
          <a:p>
            <a:pPr algn="ctr">
              <a:lnSpc>
                <a:spcPct val="150000"/>
              </a:lnSpc>
            </a:pPr>
            <a:r>
              <a:rPr kumimoji="1" lang="ja-JP" altLang="en-US" sz="4800" dirty="0">
                <a:latin typeface="UD デジタル 教科書体 NK-B" panose="02020700000000000000" pitchFamily="18" charset="-128"/>
                <a:ea typeface="UD デジタル 教科書体 NK-B" panose="02020700000000000000" pitchFamily="18" charset="-128"/>
              </a:rPr>
              <a:t>霊界①</a:t>
            </a:r>
            <a:endParaRPr kumimoji="1" lang="en-US" altLang="ja-JP" sz="4800" dirty="0">
              <a:latin typeface="UD デジタル 教科書体 NK-B" panose="02020700000000000000" pitchFamily="18" charset="-128"/>
              <a:ea typeface="UD デジタル 教科書体 NK-B" panose="02020700000000000000" pitchFamily="18" charset="-128"/>
            </a:endParaRPr>
          </a:p>
          <a:p>
            <a:pPr algn="ctr">
              <a:lnSpc>
                <a:spcPct val="150000"/>
              </a:lnSpc>
            </a:pPr>
            <a:r>
              <a:rPr lang="ja-JP" altLang="en-US" sz="5400" dirty="0">
                <a:latin typeface="UD デジタル 教科書体 NK-B" panose="02020700000000000000" pitchFamily="18" charset="-128"/>
                <a:ea typeface="UD デジタル 教科書体 NK-B" panose="02020700000000000000" pitchFamily="18" charset="-128"/>
              </a:rPr>
              <a:t>死んだらどうなるの？</a:t>
            </a:r>
          </a:p>
        </p:txBody>
      </p:sp>
      <p:sp>
        <p:nvSpPr>
          <p:cNvPr id="4" name="テキスト ボックス 3">
            <a:extLst>
              <a:ext uri="{FF2B5EF4-FFF2-40B4-BE49-F238E27FC236}">
                <a16:creationId xmlns:a16="http://schemas.microsoft.com/office/drawing/2014/main" id="{034F563F-2B4F-3AAC-E36A-21F34F54E4A6}"/>
              </a:ext>
            </a:extLst>
          </p:cNvPr>
          <p:cNvSpPr txBox="1"/>
          <p:nvPr/>
        </p:nvSpPr>
        <p:spPr>
          <a:xfrm>
            <a:off x="3204959" y="3273866"/>
            <a:ext cx="542490"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し</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6" name="テキスト ボックス 5">
            <a:extLst>
              <a:ext uri="{FF2B5EF4-FFF2-40B4-BE49-F238E27FC236}">
                <a16:creationId xmlns:a16="http://schemas.microsoft.com/office/drawing/2014/main" id="{FE2295C0-5DE6-FF4F-9A8F-A1689E50586B}"/>
              </a:ext>
            </a:extLst>
          </p:cNvPr>
          <p:cNvSpPr txBox="1"/>
          <p:nvPr/>
        </p:nvSpPr>
        <p:spPr>
          <a:xfrm>
            <a:off x="5187688" y="2154895"/>
            <a:ext cx="1449595"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れい　　　かい</a:t>
            </a:r>
          </a:p>
        </p:txBody>
      </p:sp>
    </p:spTree>
    <p:extLst>
      <p:ext uri="{BB962C8B-B14F-4D97-AF65-F5344CB8AC3E}">
        <p14:creationId xmlns:p14="http://schemas.microsoft.com/office/powerpoint/2010/main" val="20840314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図 20" descr="傘, バッグ が含まれている画像&#10;&#10;自動的に生成された説明">
            <a:extLst>
              <a:ext uri="{FF2B5EF4-FFF2-40B4-BE49-F238E27FC236}">
                <a16:creationId xmlns:a16="http://schemas.microsoft.com/office/drawing/2014/main" id="{F451306D-12DA-104C-8A2C-58ABB89C0102}"/>
              </a:ext>
            </a:extLst>
          </p:cNvPr>
          <p:cNvPicPr>
            <a:picLocks noChangeAspect="1"/>
          </p:cNvPicPr>
          <p:nvPr/>
        </p:nvPicPr>
        <p:blipFill>
          <a:blip r:embed="rId3">
            <a:alphaModFix amt="3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2" name="グループ化 1">
            <a:extLst>
              <a:ext uri="{FF2B5EF4-FFF2-40B4-BE49-F238E27FC236}">
                <a16:creationId xmlns:a16="http://schemas.microsoft.com/office/drawing/2014/main" id="{8C97C513-9A3B-EC4C-A98C-46E540E25459}"/>
              </a:ext>
            </a:extLst>
          </p:cNvPr>
          <p:cNvGrpSpPr/>
          <p:nvPr/>
        </p:nvGrpSpPr>
        <p:grpSpPr>
          <a:xfrm>
            <a:off x="0" y="348514"/>
            <a:ext cx="11881086" cy="1145466"/>
            <a:chOff x="976660" y="549018"/>
            <a:chExt cx="11153754" cy="1145466"/>
          </a:xfrm>
        </p:grpSpPr>
        <p:sp>
          <p:nvSpPr>
            <p:cNvPr id="8" name="テキスト ボックス 7">
              <a:extLst>
                <a:ext uri="{FF2B5EF4-FFF2-40B4-BE49-F238E27FC236}">
                  <a16:creationId xmlns:a16="http://schemas.microsoft.com/office/drawing/2014/main" id="{90F4E6B7-78BA-4CD3-ADFF-83CE6520DD0D}"/>
                </a:ext>
              </a:extLst>
            </p:cNvPr>
            <p:cNvSpPr txBox="1"/>
            <p:nvPr/>
          </p:nvSpPr>
          <p:spPr>
            <a:xfrm>
              <a:off x="976660" y="781029"/>
              <a:ext cx="11153754" cy="913455"/>
            </a:xfrm>
            <a:prstGeom prst="rect">
              <a:avLst/>
            </a:prstGeom>
            <a:noFill/>
          </p:spPr>
          <p:txBody>
            <a:bodyPr wrap="square" rtlCol="0">
              <a:spAutoFit/>
            </a:bodyPr>
            <a:lstStyle/>
            <a:p>
              <a:pPr algn="ctr">
                <a:lnSpc>
                  <a:spcPts val="7480"/>
                </a:lnSpc>
              </a:pPr>
              <a:r>
                <a:rPr lang="ja-JP" altLang="en-US" sz="4400">
                  <a:latin typeface="UD デジタル 教科書体 N-B" panose="02020700000000000000" pitchFamily="17" charset="-128"/>
                  <a:ea typeface="UD デジタル 教科書体 N-B" panose="02020700000000000000" pitchFamily="17" charset="-128"/>
                </a:rPr>
                <a:t>霊界では</a:t>
              </a:r>
              <a:r>
                <a:rPr lang="ja-JP" altLang="en-US" sz="5400">
                  <a:latin typeface="UD デジタル 教科書体 N-B" panose="02020700000000000000" pitchFamily="17" charset="-128"/>
                  <a:ea typeface="UD デジタル 教科書体 N-B" panose="02020700000000000000" pitchFamily="17" charset="-128"/>
                </a:rPr>
                <a:t>「</a:t>
              </a:r>
              <a:r>
                <a:rPr lang="ja-JP" altLang="en-US" sz="5400">
                  <a:solidFill>
                    <a:srgbClr val="FF0002"/>
                  </a:solidFill>
                  <a:latin typeface="UD デジタル 教科書体 N-B" panose="02020700000000000000" pitchFamily="17" charset="-128"/>
                  <a:ea typeface="UD デジタル 教科書体 N-B" panose="02020700000000000000" pitchFamily="17" charset="-128"/>
                </a:rPr>
                <a:t>真の愛</a:t>
              </a:r>
              <a:r>
                <a:rPr lang="ja-JP" altLang="en-US" sz="5400">
                  <a:latin typeface="UD デジタル 教科書体 N-B" panose="02020700000000000000" pitchFamily="17" charset="-128"/>
                  <a:ea typeface="UD デジタル 教科書体 N-B" panose="02020700000000000000" pitchFamily="17" charset="-128"/>
                </a:rPr>
                <a:t>」</a:t>
              </a:r>
              <a:r>
                <a:rPr lang="ja-JP" altLang="en-US" sz="4400">
                  <a:latin typeface="UD デジタル 教科書体 N-B" panose="02020700000000000000" pitchFamily="17" charset="-128"/>
                  <a:ea typeface="UD デジタル 教科書体 N-B" panose="02020700000000000000" pitchFamily="17" charset="-128"/>
                </a:rPr>
                <a:t>を呼吸して生きる</a:t>
              </a:r>
              <a:endParaRPr kumimoji="1" lang="ja-JP" altLang="en-US" sz="5400" dirty="0">
                <a:latin typeface="UD デジタル 教科書体 N-B" panose="02020700000000000000" pitchFamily="17" charset="-128"/>
                <a:ea typeface="UD デジタル 教科書体 N-B" panose="02020700000000000000" pitchFamily="17" charset="-128"/>
              </a:endParaRPr>
            </a:p>
          </p:txBody>
        </p:sp>
        <p:sp>
          <p:nvSpPr>
            <p:cNvPr id="6" name="テキスト ボックス 5">
              <a:extLst>
                <a:ext uri="{FF2B5EF4-FFF2-40B4-BE49-F238E27FC236}">
                  <a16:creationId xmlns:a16="http://schemas.microsoft.com/office/drawing/2014/main" id="{2FD7130C-BE49-1730-91B9-5963EB09A4F4}"/>
                </a:ext>
              </a:extLst>
            </p:cNvPr>
            <p:cNvSpPr txBox="1"/>
            <p:nvPr/>
          </p:nvSpPr>
          <p:spPr>
            <a:xfrm>
              <a:off x="1811882" y="756073"/>
              <a:ext cx="9593452" cy="307777"/>
            </a:xfrm>
            <a:prstGeom prst="rect">
              <a:avLst/>
            </a:prstGeom>
            <a:noFill/>
          </p:spPr>
          <p:txBody>
            <a:bodyPr wrap="square" rtlCol="0">
              <a:spAutoFit/>
            </a:bodyPr>
            <a:lstStyle/>
            <a:p>
              <a:r>
                <a:rPr lang="ja-JP" altLang="en-US" sz="1400">
                  <a:latin typeface="UD デジタル 教科書体 NK-B" panose="02020700000000000000" pitchFamily="18" charset="-128"/>
                  <a:ea typeface="UD デジタル 教科書体 NK-B" panose="02020700000000000000" pitchFamily="18" charset="-128"/>
                </a:rPr>
                <a:t>れい　　かい　　　　　　　　　　　　　　　　　　　　　　　　　　　　　　　　　　　　　　　　　　　　　　　　　　　　　　こ　　　きゅう　　　　　　　　　　　　　　い</a:t>
              </a:r>
              <a:endParaRPr lang="en-US" altLang="ja-JP" sz="1400" dirty="0">
                <a:latin typeface="UD デジタル 教科書体 NK-B" panose="02020700000000000000" pitchFamily="18" charset="-128"/>
                <a:ea typeface="UD デジタル 教科書体 NK-B" panose="02020700000000000000" pitchFamily="18" charset="-128"/>
              </a:endParaRPr>
            </a:p>
          </p:txBody>
        </p:sp>
        <p:sp>
          <p:nvSpPr>
            <p:cNvPr id="13" name="テキスト ボックス 12">
              <a:extLst>
                <a:ext uri="{FF2B5EF4-FFF2-40B4-BE49-F238E27FC236}">
                  <a16:creationId xmlns:a16="http://schemas.microsoft.com/office/drawing/2014/main" id="{C4200259-5615-8841-A562-6CD06C694D83}"/>
                </a:ext>
              </a:extLst>
            </p:cNvPr>
            <p:cNvSpPr txBox="1"/>
            <p:nvPr/>
          </p:nvSpPr>
          <p:spPr>
            <a:xfrm>
              <a:off x="4489229" y="549018"/>
              <a:ext cx="2130202" cy="369332"/>
            </a:xfrm>
            <a:prstGeom prst="rect">
              <a:avLst/>
            </a:prstGeom>
            <a:noFill/>
          </p:spPr>
          <p:txBody>
            <a:bodyPr wrap="square" rtlCol="0">
              <a:spAutoFit/>
            </a:bodyPr>
            <a:lstStyle/>
            <a:p>
              <a:r>
                <a:rPr lang="ja-JP" altLang="en-US">
                  <a:latin typeface="UD デジタル 教科書体 NK-B" panose="02020700000000000000" pitchFamily="18" charset="-128"/>
                  <a:ea typeface="UD デジタル 教科書体 NK-B" panose="02020700000000000000" pitchFamily="18" charset="-128"/>
                </a:rPr>
                <a:t>まこと　　　　　　　あい</a:t>
              </a:r>
              <a:endParaRPr lang="en-US" altLang="ja-JP" dirty="0">
                <a:latin typeface="UD デジタル 教科書体 NK-B" panose="02020700000000000000" pitchFamily="18" charset="-128"/>
                <a:ea typeface="UD デジタル 教科書体 NK-B" panose="02020700000000000000" pitchFamily="18" charset="-128"/>
              </a:endParaRPr>
            </a:p>
          </p:txBody>
        </p:sp>
      </p:grpSp>
      <p:grpSp>
        <p:nvGrpSpPr>
          <p:cNvPr id="14" name="グループ化 13">
            <a:extLst>
              <a:ext uri="{FF2B5EF4-FFF2-40B4-BE49-F238E27FC236}">
                <a16:creationId xmlns:a16="http://schemas.microsoft.com/office/drawing/2014/main" id="{C2E916F4-6054-AC40-B7FB-A94A5275879A}"/>
              </a:ext>
            </a:extLst>
          </p:cNvPr>
          <p:cNvGrpSpPr/>
          <p:nvPr/>
        </p:nvGrpSpPr>
        <p:grpSpPr>
          <a:xfrm>
            <a:off x="-859039" y="1952505"/>
            <a:ext cx="13900381" cy="751968"/>
            <a:chOff x="-2223252" y="1942344"/>
            <a:chExt cx="24770703" cy="751968"/>
          </a:xfrm>
        </p:grpSpPr>
        <p:sp>
          <p:nvSpPr>
            <p:cNvPr id="15" name="テキスト ボックス 14">
              <a:extLst>
                <a:ext uri="{FF2B5EF4-FFF2-40B4-BE49-F238E27FC236}">
                  <a16:creationId xmlns:a16="http://schemas.microsoft.com/office/drawing/2014/main" id="{A7F89B72-7929-C242-AA33-0B1BDCF0105E}"/>
                </a:ext>
              </a:extLst>
            </p:cNvPr>
            <p:cNvSpPr txBox="1"/>
            <p:nvPr/>
          </p:nvSpPr>
          <p:spPr>
            <a:xfrm>
              <a:off x="-2223252" y="1988798"/>
              <a:ext cx="24770703" cy="705514"/>
            </a:xfrm>
            <a:prstGeom prst="rect">
              <a:avLst/>
            </a:prstGeom>
            <a:noFill/>
          </p:spPr>
          <p:txBody>
            <a:bodyPr wrap="square" rtlCol="0">
              <a:spAutoFit/>
            </a:bodyPr>
            <a:lstStyle/>
            <a:p>
              <a:pPr algn="ctr">
                <a:lnSpc>
                  <a:spcPct val="150000"/>
                </a:lnSpc>
              </a:pPr>
              <a:r>
                <a:rPr lang="ja-JP" altLang="en-US" sz="3200">
                  <a:latin typeface="UD デジタル 教科書体 NK-B" panose="02020700000000000000" pitchFamily="18" charset="-128"/>
                  <a:ea typeface="UD デジタル 教科書体 NK-B" panose="02020700000000000000" pitchFamily="18" charset="-128"/>
                </a:rPr>
                <a:t>霊界にはお金がない！</a:t>
              </a:r>
              <a:r>
                <a:rPr lang="ja-JP" altLang="en-US" sz="3200" dirty="0">
                  <a:latin typeface="UD デジタル 教科書体 NK-B" panose="02020700000000000000" pitchFamily="18" charset="-128"/>
                  <a:ea typeface="UD デジタル 教科書体 NK-B" panose="02020700000000000000" pitchFamily="18" charset="-128"/>
                </a:rPr>
                <a:t>　</a:t>
              </a:r>
              <a:r>
                <a:rPr lang="ja-JP" altLang="en-US" sz="3200">
                  <a:latin typeface="UD デジタル 教科書体 NK-B" panose="02020700000000000000" pitchFamily="18" charset="-128"/>
                  <a:ea typeface="UD デジタル 教科書体 NK-B" panose="02020700000000000000" pitchFamily="18" charset="-128"/>
                </a:rPr>
                <a:t>「</a:t>
              </a:r>
              <a:r>
                <a:rPr lang="ja-JP" altLang="en-US" sz="3200">
                  <a:solidFill>
                    <a:srgbClr val="FF0002"/>
                  </a:solidFill>
                  <a:latin typeface="UD デジタル 教科書体 NK-B" panose="02020700000000000000" pitchFamily="18" charset="-128"/>
                  <a:ea typeface="UD デジタル 教科書体 NK-B" panose="02020700000000000000" pitchFamily="18" charset="-128"/>
                </a:rPr>
                <a:t>真の愛</a:t>
              </a:r>
              <a:r>
                <a:rPr lang="ja-JP" altLang="en-US" sz="3200">
                  <a:latin typeface="UD デジタル 教科書体 NK-B" panose="02020700000000000000" pitchFamily="18" charset="-128"/>
                  <a:ea typeface="UD デジタル 教科書体 NK-B" panose="02020700000000000000" pitchFamily="18" charset="-128"/>
                </a:rPr>
                <a:t>」が全ての力になる</a:t>
              </a:r>
              <a:endParaRPr lang="en-US" altLang="ja-JP" sz="3200" dirty="0">
                <a:latin typeface="UD デジタル 教科書体 NK-B" panose="02020700000000000000" pitchFamily="18" charset="-128"/>
                <a:ea typeface="UD デジタル 教科書体 NK-B" panose="02020700000000000000" pitchFamily="18" charset="-128"/>
              </a:endParaRPr>
            </a:p>
          </p:txBody>
        </p:sp>
        <p:sp>
          <p:nvSpPr>
            <p:cNvPr id="16" name="テキスト ボックス 15">
              <a:extLst>
                <a:ext uri="{FF2B5EF4-FFF2-40B4-BE49-F238E27FC236}">
                  <a16:creationId xmlns:a16="http://schemas.microsoft.com/office/drawing/2014/main" id="{FE5D2FD8-7332-244E-932E-A0BE1ECBBCD8}"/>
                </a:ext>
              </a:extLst>
            </p:cNvPr>
            <p:cNvSpPr txBox="1"/>
            <p:nvPr/>
          </p:nvSpPr>
          <p:spPr>
            <a:xfrm>
              <a:off x="2293364" y="1942344"/>
              <a:ext cx="19749112"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れいかい　　　　　　　　　　　　かね　　　　　　　　　　　　　　　　　　　まこと　　　　あい　　　　 　　　すべ　　　　　　　　ちから</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grpSp>
      <p:pic>
        <p:nvPicPr>
          <p:cNvPr id="25" name="図 24">
            <a:extLst>
              <a:ext uri="{FF2B5EF4-FFF2-40B4-BE49-F238E27FC236}">
                <a16:creationId xmlns:a16="http://schemas.microsoft.com/office/drawing/2014/main" id="{ACABA9A4-832E-E84D-A12D-9FD9810B3D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5921525" y="2539697"/>
            <a:ext cx="5850608" cy="4975316"/>
          </a:xfrm>
          <a:prstGeom prst="rect">
            <a:avLst/>
          </a:prstGeom>
        </p:spPr>
      </p:pic>
      <p:pic>
        <p:nvPicPr>
          <p:cNvPr id="20" name="図 19" descr="白いバックグラウンドの前に座っている人形たち&#10;&#10;中程度の精度で自動的に生成された説明">
            <a:extLst>
              <a:ext uri="{FF2B5EF4-FFF2-40B4-BE49-F238E27FC236}">
                <a16:creationId xmlns:a16="http://schemas.microsoft.com/office/drawing/2014/main" id="{405ACB14-8E88-0147-A184-784B10A818D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87236" y="3698546"/>
            <a:ext cx="4909576" cy="4003530"/>
          </a:xfrm>
          <a:prstGeom prst="rect">
            <a:avLst/>
          </a:prstGeom>
        </p:spPr>
      </p:pic>
      <p:pic>
        <p:nvPicPr>
          <p:cNvPr id="27" name="図 26">
            <a:extLst>
              <a:ext uri="{FF2B5EF4-FFF2-40B4-BE49-F238E27FC236}">
                <a16:creationId xmlns:a16="http://schemas.microsoft.com/office/drawing/2014/main" id="{ACCB82F5-0FEA-2F42-9D5A-EB30FE1E6C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454175" y="2539697"/>
            <a:ext cx="5850608" cy="4975316"/>
          </a:xfrm>
          <a:prstGeom prst="rect">
            <a:avLst/>
          </a:prstGeom>
        </p:spPr>
      </p:pic>
      <p:pic>
        <p:nvPicPr>
          <p:cNvPr id="19" name="図 18" descr="テレビゲームのキャラクターの人形&#10;&#10;低い精度で自動的に生成された説明">
            <a:extLst>
              <a:ext uri="{FF2B5EF4-FFF2-40B4-BE49-F238E27FC236}">
                <a16:creationId xmlns:a16="http://schemas.microsoft.com/office/drawing/2014/main" id="{CE493BA3-C48F-314F-8F51-C2954EF08B7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90911" y="3489494"/>
            <a:ext cx="3465294" cy="3595636"/>
          </a:xfrm>
          <a:prstGeom prst="rect">
            <a:avLst/>
          </a:prstGeom>
        </p:spPr>
      </p:pic>
    </p:spTree>
    <p:extLst>
      <p:ext uri="{BB962C8B-B14F-4D97-AF65-F5344CB8AC3E}">
        <p14:creationId xmlns:p14="http://schemas.microsoft.com/office/powerpoint/2010/main" val="604960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図 32" descr="傘, バッグ が含まれている画像&#10;&#10;自動的に生成された説明">
            <a:extLst>
              <a:ext uri="{FF2B5EF4-FFF2-40B4-BE49-F238E27FC236}">
                <a16:creationId xmlns:a16="http://schemas.microsoft.com/office/drawing/2014/main" id="{9084BE2D-C3C1-384A-8A9A-C96C05520A9C}"/>
              </a:ext>
            </a:extLst>
          </p:cNvPr>
          <p:cNvPicPr>
            <a:picLocks noChangeAspect="1"/>
          </p:cNvPicPr>
          <p:nvPr/>
        </p:nvPicPr>
        <p:blipFill>
          <a:blip r:embed="rId3">
            <a:alphaModFix amt="3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2" name="グループ化 11">
            <a:extLst>
              <a:ext uri="{FF2B5EF4-FFF2-40B4-BE49-F238E27FC236}">
                <a16:creationId xmlns:a16="http://schemas.microsoft.com/office/drawing/2014/main" id="{4D156808-85FC-A24D-AF55-449A5AED4D0D}"/>
              </a:ext>
            </a:extLst>
          </p:cNvPr>
          <p:cNvGrpSpPr/>
          <p:nvPr/>
        </p:nvGrpSpPr>
        <p:grpSpPr>
          <a:xfrm>
            <a:off x="639725" y="532252"/>
            <a:ext cx="10912550" cy="2181879"/>
            <a:chOff x="976659" y="460605"/>
            <a:chExt cx="12822798" cy="2181879"/>
          </a:xfrm>
        </p:grpSpPr>
        <p:sp>
          <p:nvSpPr>
            <p:cNvPr id="13" name="テキスト ボックス 12">
              <a:extLst>
                <a:ext uri="{FF2B5EF4-FFF2-40B4-BE49-F238E27FC236}">
                  <a16:creationId xmlns:a16="http://schemas.microsoft.com/office/drawing/2014/main" id="{E607E287-B8C0-C54C-86C2-BF0E3808E059}"/>
                </a:ext>
              </a:extLst>
            </p:cNvPr>
            <p:cNvSpPr txBox="1"/>
            <p:nvPr/>
          </p:nvSpPr>
          <p:spPr>
            <a:xfrm>
              <a:off x="976659" y="460605"/>
              <a:ext cx="12822798" cy="2181879"/>
            </a:xfrm>
            <a:prstGeom prst="rect">
              <a:avLst/>
            </a:prstGeom>
            <a:noFill/>
          </p:spPr>
          <p:txBody>
            <a:bodyPr wrap="square" rtlCol="0">
              <a:spAutoFit/>
            </a:bodyPr>
            <a:lstStyle/>
            <a:p>
              <a:pPr algn="ctr">
                <a:lnSpc>
                  <a:spcPct val="150000"/>
                </a:lnSpc>
              </a:pPr>
              <a:r>
                <a:rPr lang="ja-JP" altLang="en-US" sz="5400">
                  <a:latin typeface="UD デジタル 教科書体 N-B" panose="02020700000000000000" pitchFamily="17" charset="-128"/>
                  <a:ea typeface="UD デジタル 教科書体 N-B" panose="02020700000000000000" pitchFamily="17" charset="-128"/>
                </a:rPr>
                <a:t>「</a:t>
              </a:r>
              <a:r>
                <a:rPr lang="ja-JP" altLang="en-US" sz="5400">
                  <a:solidFill>
                    <a:srgbClr val="FF0002"/>
                  </a:solidFill>
                  <a:latin typeface="UD デジタル 教科書体 N-B" panose="02020700000000000000" pitchFamily="17" charset="-128"/>
                  <a:ea typeface="UD デジタル 教科書体 N-B" panose="02020700000000000000" pitchFamily="17" charset="-128"/>
                </a:rPr>
                <a:t>真の愛</a:t>
              </a:r>
              <a:r>
                <a:rPr lang="ja-JP" altLang="en-US" sz="4400">
                  <a:latin typeface="UD デジタル 教科書体 N-B" panose="02020700000000000000" pitchFamily="17" charset="-128"/>
                  <a:ea typeface="UD デジタル 教科書体 N-B" panose="02020700000000000000" pitchFamily="17" charset="-128"/>
                </a:rPr>
                <a:t>で</a:t>
              </a:r>
              <a:r>
                <a:rPr lang="ja-JP" altLang="en-US" sz="5400">
                  <a:solidFill>
                    <a:srgbClr val="FF0002"/>
                  </a:solidFill>
                  <a:latin typeface="UD デジタル 教科書体 N-B" panose="02020700000000000000" pitchFamily="17" charset="-128"/>
                  <a:ea typeface="UD デジタル 教科書体 N-B" panose="02020700000000000000" pitchFamily="17" charset="-128"/>
                </a:rPr>
                <a:t>ために生きること</a:t>
              </a:r>
              <a:r>
                <a:rPr lang="ja-JP" altLang="en-US" sz="5400">
                  <a:latin typeface="UD デジタル 教科書体 N-B" panose="02020700000000000000" pitchFamily="17" charset="-128"/>
                  <a:ea typeface="UD デジタル 教科書体 N-B" panose="02020700000000000000" pitchFamily="17" charset="-128"/>
                </a:rPr>
                <a:t>」</a:t>
              </a:r>
              <a:r>
                <a:rPr lang="ja-JP" altLang="en-US" sz="4400">
                  <a:latin typeface="UD デジタル 教科書体 N-B" panose="02020700000000000000" pitchFamily="17" charset="-128"/>
                  <a:ea typeface="UD デジタル 教科書体 N-B" panose="02020700000000000000" pitchFamily="17" charset="-128"/>
                </a:rPr>
                <a:t>で</a:t>
              </a:r>
              <a:endParaRPr lang="en-US" altLang="ja-JP" sz="4400" dirty="0">
                <a:latin typeface="UD デジタル 教科書体 N-B" panose="02020700000000000000" pitchFamily="17" charset="-128"/>
                <a:ea typeface="UD デジタル 教科書体 N-B" panose="02020700000000000000" pitchFamily="17" charset="-128"/>
              </a:endParaRPr>
            </a:p>
            <a:p>
              <a:pPr algn="ctr">
                <a:lnSpc>
                  <a:spcPct val="150000"/>
                </a:lnSpc>
              </a:pPr>
              <a:r>
                <a:rPr lang="ja-JP" altLang="en-US" sz="4400">
                  <a:solidFill>
                    <a:srgbClr val="0070C0"/>
                  </a:solidFill>
                  <a:latin typeface="UD デジタル 教科書体 N-B" panose="02020700000000000000" pitchFamily="17" charset="-128"/>
                  <a:ea typeface="UD デジタル 教科書体 N-B" panose="02020700000000000000" pitchFamily="17" charset="-128"/>
                </a:rPr>
                <a:t>霊人体を成長</a:t>
              </a:r>
              <a:r>
                <a:rPr lang="ja-JP" altLang="en-US" sz="4400">
                  <a:latin typeface="UD デジタル 教科書体 N-B" panose="02020700000000000000" pitchFamily="17" charset="-128"/>
                  <a:ea typeface="UD デジタル 教科書体 N-B" panose="02020700000000000000" pitchFamily="17" charset="-128"/>
                </a:rPr>
                <a:t>させることができる！</a:t>
              </a:r>
              <a:endParaRPr lang="en-US" altLang="ja-JP" sz="5400" dirty="0">
                <a:latin typeface="UD デジタル 教科書体 N-B" panose="02020700000000000000" pitchFamily="17" charset="-128"/>
                <a:ea typeface="UD デジタル 教科書体 N-B" panose="02020700000000000000" pitchFamily="17" charset="-128"/>
              </a:endParaRPr>
            </a:p>
          </p:txBody>
        </p:sp>
        <p:sp>
          <p:nvSpPr>
            <p:cNvPr id="14" name="テキスト ボックス 13">
              <a:extLst>
                <a:ext uri="{FF2B5EF4-FFF2-40B4-BE49-F238E27FC236}">
                  <a16:creationId xmlns:a16="http://schemas.microsoft.com/office/drawing/2014/main" id="{423649A0-C6F9-764D-866D-55DA3E4E1B07}"/>
                </a:ext>
              </a:extLst>
            </p:cNvPr>
            <p:cNvSpPr txBox="1"/>
            <p:nvPr/>
          </p:nvSpPr>
          <p:spPr>
            <a:xfrm>
              <a:off x="2219975" y="460605"/>
              <a:ext cx="2922346"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まこと　　　　　　　あい　　　　　　　　　　　　　　　　　　　　　　　　　　　</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16" name="テキスト ボックス 15">
              <a:extLst>
                <a:ext uri="{FF2B5EF4-FFF2-40B4-BE49-F238E27FC236}">
                  <a16:creationId xmlns:a16="http://schemas.microsoft.com/office/drawing/2014/main" id="{88EF0FA6-CFD9-D541-87BA-DE24328A5DB3}"/>
                </a:ext>
              </a:extLst>
            </p:cNvPr>
            <p:cNvSpPr txBox="1"/>
            <p:nvPr/>
          </p:nvSpPr>
          <p:spPr>
            <a:xfrm>
              <a:off x="7990610" y="460605"/>
              <a:ext cx="1347559"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い</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grpSp>
      <p:sp>
        <p:nvSpPr>
          <p:cNvPr id="34" name="角丸四角形 33">
            <a:extLst>
              <a:ext uri="{FF2B5EF4-FFF2-40B4-BE49-F238E27FC236}">
                <a16:creationId xmlns:a16="http://schemas.microsoft.com/office/drawing/2014/main" id="{7E9B9173-1258-1F43-9EC3-9594110863C0}"/>
              </a:ext>
            </a:extLst>
          </p:cNvPr>
          <p:cNvSpPr/>
          <p:nvPr/>
        </p:nvSpPr>
        <p:spPr>
          <a:xfrm>
            <a:off x="7746483" y="5221338"/>
            <a:ext cx="4290663" cy="1044271"/>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0" name="グループ化 19">
            <a:extLst>
              <a:ext uri="{FF2B5EF4-FFF2-40B4-BE49-F238E27FC236}">
                <a16:creationId xmlns:a16="http://schemas.microsoft.com/office/drawing/2014/main" id="{164820EB-1B8C-FB45-940E-4C6DAA69CF5A}"/>
              </a:ext>
            </a:extLst>
          </p:cNvPr>
          <p:cNvGrpSpPr/>
          <p:nvPr/>
        </p:nvGrpSpPr>
        <p:grpSpPr>
          <a:xfrm>
            <a:off x="7863127" y="5302413"/>
            <a:ext cx="4209774" cy="736161"/>
            <a:chOff x="-2223252" y="1911697"/>
            <a:chExt cx="8713765" cy="736161"/>
          </a:xfrm>
        </p:grpSpPr>
        <p:sp>
          <p:nvSpPr>
            <p:cNvPr id="22" name="テキスト ボックス 21">
              <a:extLst>
                <a:ext uri="{FF2B5EF4-FFF2-40B4-BE49-F238E27FC236}">
                  <a16:creationId xmlns:a16="http://schemas.microsoft.com/office/drawing/2014/main" id="{D0C7CFB4-D669-754D-B562-972DE18246DB}"/>
                </a:ext>
              </a:extLst>
            </p:cNvPr>
            <p:cNvSpPr txBox="1"/>
            <p:nvPr/>
          </p:nvSpPr>
          <p:spPr>
            <a:xfrm>
              <a:off x="-2223252" y="1942344"/>
              <a:ext cx="8713765" cy="705514"/>
            </a:xfrm>
            <a:prstGeom prst="rect">
              <a:avLst/>
            </a:prstGeom>
            <a:noFill/>
          </p:spPr>
          <p:txBody>
            <a:bodyPr wrap="square" rtlCol="0">
              <a:spAutoFit/>
            </a:bodyPr>
            <a:lstStyle/>
            <a:p>
              <a:pPr algn="ctr">
                <a:lnSpc>
                  <a:spcPct val="150000"/>
                </a:lnSpc>
              </a:pPr>
              <a:r>
                <a:rPr lang="ja-JP" altLang="en-US" sz="3200">
                  <a:solidFill>
                    <a:schemeClr val="bg1"/>
                  </a:solidFill>
                  <a:latin typeface="UD デジタル 教科書体 NK-B" panose="02020700000000000000" pitchFamily="18" charset="-128"/>
                  <a:ea typeface="UD デジタル 教科書体 NK-B" panose="02020700000000000000" pitchFamily="18" charset="-128"/>
                </a:rPr>
                <a:t>「悪いことをした」ひと</a:t>
              </a:r>
              <a:endParaRPr lang="en-US" altLang="ja-JP" sz="3200" dirty="0">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27" name="テキスト ボックス 26">
              <a:extLst>
                <a:ext uri="{FF2B5EF4-FFF2-40B4-BE49-F238E27FC236}">
                  <a16:creationId xmlns:a16="http://schemas.microsoft.com/office/drawing/2014/main" id="{21C2888F-517F-394F-86A2-6AA205E945DE}"/>
                </a:ext>
              </a:extLst>
            </p:cNvPr>
            <p:cNvSpPr txBox="1"/>
            <p:nvPr/>
          </p:nvSpPr>
          <p:spPr>
            <a:xfrm>
              <a:off x="-1328439" y="1911697"/>
              <a:ext cx="1297562" cy="307777"/>
            </a:xfrm>
            <a:prstGeom prst="rect">
              <a:avLst/>
            </a:prstGeom>
            <a:noFill/>
          </p:spPr>
          <p:txBody>
            <a:bodyPr wrap="square" rtlCol="0">
              <a:spAutoFit/>
            </a:bodyPr>
            <a:lstStyle/>
            <a:p>
              <a:r>
                <a:rPr lang="ja-JP" altLang="en-US" sz="1400">
                  <a:solidFill>
                    <a:schemeClr val="bg1"/>
                  </a:solidFill>
                  <a:latin typeface="UD デジタル 教科書体 NK-B" panose="02020700000000000000" pitchFamily="18" charset="-128"/>
                  <a:ea typeface="UD デジタル 教科書体 NK-B" panose="02020700000000000000" pitchFamily="18" charset="-128"/>
                </a:rPr>
                <a:t>わる</a:t>
              </a:r>
              <a:endParaRPr kumimoji="1" lang="ja-JP" altLang="en-US" sz="1400" dirty="0">
                <a:solidFill>
                  <a:schemeClr val="bg1"/>
                </a:solidFill>
                <a:latin typeface="UD デジタル 教科書体 NK-B" panose="02020700000000000000" pitchFamily="18" charset="-128"/>
                <a:ea typeface="UD デジタル 教科書体 NK-B" panose="02020700000000000000" pitchFamily="18" charset="-128"/>
              </a:endParaRPr>
            </a:p>
          </p:txBody>
        </p:sp>
      </p:grpSp>
      <p:sp>
        <p:nvSpPr>
          <p:cNvPr id="29" name="テキスト ボックス 28">
            <a:extLst>
              <a:ext uri="{FF2B5EF4-FFF2-40B4-BE49-F238E27FC236}">
                <a16:creationId xmlns:a16="http://schemas.microsoft.com/office/drawing/2014/main" id="{6A294856-D467-744F-BC2B-C353FC68D9E2}"/>
              </a:ext>
            </a:extLst>
          </p:cNvPr>
          <p:cNvSpPr txBox="1"/>
          <p:nvPr/>
        </p:nvSpPr>
        <p:spPr>
          <a:xfrm>
            <a:off x="1621496" y="1778676"/>
            <a:ext cx="3508388"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れい　　じん　　たい　　　　　 　　　せい　 ちょう</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grpSp>
        <p:nvGrpSpPr>
          <p:cNvPr id="3" name="グループ化 2">
            <a:extLst>
              <a:ext uri="{FF2B5EF4-FFF2-40B4-BE49-F238E27FC236}">
                <a16:creationId xmlns:a16="http://schemas.microsoft.com/office/drawing/2014/main" id="{A27DC112-79A1-BE43-8787-1BEC8C5A3D36}"/>
              </a:ext>
            </a:extLst>
          </p:cNvPr>
          <p:cNvGrpSpPr/>
          <p:nvPr/>
        </p:nvGrpSpPr>
        <p:grpSpPr>
          <a:xfrm>
            <a:off x="154854" y="5221339"/>
            <a:ext cx="4290663" cy="1044271"/>
            <a:chOff x="548036" y="5372100"/>
            <a:chExt cx="4290663" cy="1044271"/>
          </a:xfrm>
        </p:grpSpPr>
        <p:sp>
          <p:nvSpPr>
            <p:cNvPr id="2" name="角丸四角形 1">
              <a:extLst>
                <a:ext uri="{FF2B5EF4-FFF2-40B4-BE49-F238E27FC236}">
                  <a16:creationId xmlns:a16="http://schemas.microsoft.com/office/drawing/2014/main" id="{4898DB6F-B081-EE4B-8131-3FACE9497022}"/>
                </a:ext>
              </a:extLst>
            </p:cNvPr>
            <p:cNvSpPr/>
            <p:nvPr/>
          </p:nvSpPr>
          <p:spPr>
            <a:xfrm>
              <a:off x="548036" y="5372100"/>
              <a:ext cx="4290663" cy="1044271"/>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a:extLst>
                <a:ext uri="{FF2B5EF4-FFF2-40B4-BE49-F238E27FC236}">
                  <a16:creationId xmlns:a16="http://schemas.microsoft.com/office/drawing/2014/main" id="{91D05FE3-E80A-6E4F-B8C6-1BC6DC40CBD7}"/>
                </a:ext>
              </a:extLst>
            </p:cNvPr>
            <p:cNvGrpSpPr/>
            <p:nvPr/>
          </p:nvGrpSpPr>
          <p:grpSpPr>
            <a:xfrm>
              <a:off x="548036" y="5437187"/>
              <a:ext cx="4133736" cy="736825"/>
              <a:chOff x="-2223252" y="1759297"/>
              <a:chExt cx="8556375" cy="736825"/>
            </a:xfrm>
          </p:grpSpPr>
          <p:sp>
            <p:nvSpPr>
              <p:cNvPr id="15" name="テキスト ボックス 14">
                <a:extLst>
                  <a:ext uri="{FF2B5EF4-FFF2-40B4-BE49-F238E27FC236}">
                    <a16:creationId xmlns:a16="http://schemas.microsoft.com/office/drawing/2014/main" id="{DA088DCE-313E-BD44-9FEA-FE7F2F858446}"/>
                  </a:ext>
                </a:extLst>
              </p:cNvPr>
              <p:cNvSpPr txBox="1"/>
              <p:nvPr/>
            </p:nvSpPr>
            <p:spPr>
              <a:xfrm>
                <a:off x="-2223252" y="1790608"/>
                <a:ext cx="8556375" cy="705514"/>
              </a:xfrm>
              <a:prstGeom prst="rect">
                <a:avLst/>
              </a:prstGeom>
              <a:noFill/>
            </p:spPr>
            <p:txBody>
              <a:bodyPr wrap="square" rtlCol="0">
                <a:spAutoFit/>
              </a:bodyPr>
              <a:lstStyle/>
              <a:p>
                <a:pPr algn="ctr">
                  <a:lnSpc>
                    <a:spcPct val="150000"/>
                  </a:lnSpc>
                </a:pPr>
                <a:r>
                  <a:rPr lang="ja-JP" altLang="en-US" sz="3200">
                    <a:latin typeface="UD デジタル 教科書体 NK-B" panose="02020700000000000000" pitchFamily="18" charset="-128"/>
                    <a:ea typeface="UD デジタル 教科書体 NK-B" panose="02020700000000000000" pitchFamily="18" charset="-128"/>
                  </a:rPr>
                  <a:t>「ために生きた」ひと</a:t>
                </a:r>
                <a:endParaRPr lang="en-US" altLang="ja-JP" sz="3200" dirty="0">
                  <a:latin typeface="UD デジタル 教科書体 NK-B" panose="02020700000000000000" pitchFamily="18" charset="-128"/>
                  <a:ea typeface="UD デジタル 教科書体 NK-B" panose="02020700000000000000" pitchFamily="18" charset="-128"/>
                </a:endParaRPr>
              </a:p>
            </p:txBody>
          </p:sp>
          <p:sp>
            <p:nvSpPr>
              <p:cNvPr id="19" name="テキスト ボックス 18">
                <a:extLst>
                  <a:ext uri="{FF2B5EF4-FFF2-40B4-BE49-F238E27FC236}">
                    <a16:creationId xmlns:a16="http://schemas.microsoft.com/office/drawing/2014/main" id="{BBB6A933-6067-A045-965C-110372EF1626}"/>
                  </a:ext>
                </a:extLst>
              </p:cNvPr>
              <p:cNvSpPr txBox="1"/>
              <p:nvPr/>
            </p:nvSpPr>
            <p:spPr>
              <a:xfrm>
                <a:off x="1377871" y="1759297"/>
                <a:ext cx="1297562" cy="307777"/>
              </a:xfrm>
              <a:prstGeom prst="rect">
                <a:avLst/>
              </a:prstGeom>
              <a:noFill/>
            </p:spPr>
            <p:txBody>
              <a:bodyPr wrap="square" rtlCol="0">
                <a:spAutoFit/>
              </a:bodyPr>
              <a:lstStyle/>
              <a:p>
                <a:r>
                  <a:rPr lang="ja-JP" altLang="en-US" sz="1400">
                    <a:latin typeface="UD デジタル 教科書体 NK-B" panose="02020700000000000000" pitchFamily="18" charset="-128"/>
                    <a:ea typeface="UD デジタル 教科書体 NK-B" panose="02020700000000000000" pitchFamily="18" charset="-128"/>
                  </a:rPr>
                  <a:t>い</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grpSp>
      </p:grpSp>
      <p:pic>
        <p:nvPicPr>
          <p:cNvPr id="17" name="図 16">
            <a:extLst>
              <a:ext uri="{FF2B5EF4-FFF2-40B4-BE49-F238E27FC236}">
                <a16:creationId xmlns:a16="http://schemas.microsoft.com/office/drawing/2014/main" id="{4B80D1C5-680F-AF48-9E17-2DEA5AFEF1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26027" y="2945709"/>
            <a:ext cx="2097966" cy="3912291"/>
          </a:xfrm>
          <a:prstGeom prst="rect">
            <a:avLst/>
          </a:prstGeom>
          <a:effectLst>
            <a:glow rad="258895">
              <a:schemeClr val="bg1"/>
            </a:glow>
          </a:effectLst>
        </p:spPr>
      </p:pic>
      <p:pic>
        <p:nvPicPr>
          <p:cNvPr id="18" name="図 17" descr="衣類 が含まれている画像&#10;&#10;自動的に生成された説明">
            <a:extLst>
              <a:ext uri="{FF2B5EF4-FFF2-40B4-BE49-F238E27FC236}">
                <a16:creationId xmlns:a16="http://schemas.microsoft.com/office/drawing/2014/main" id="{AC8D7B9F-372E-9549-9C05-69DF83273ED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6230951" y="2945709"/>
            <a:ext cx="2097966" cy="3912291"/>
          </a:xfrm>
          <a:prstGeom prst="rect">
            <a:avLst/>
          </a:prstGeom>
          <a:effectLst>
            <a:glow rad="257832">
              <a:schemeClr val="tx1"/>
            </a:glow>
          </a:effectLst>
        </p:spPr>
      </p:pic>
    </p:spTree>
    <p:extLst>
      <p:ext uri="{BB962C8B-B14F-4D97-AF65-F5344CB8AC3E}">
        <p14:creationId xmlns:p14="http://schemas.microsoft.com/office/powerpoint/2010/main" val="4071533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EFFE3"/>
        </a:solidFill>
        <a:effectLst/>
      </p:bgPr>
    </p:bg>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C47B90BC-E52C-3048-89C3-665F94A7FE70}"/>
              </a:ext>
            </a:extLst>
          </p:cNvPr>
          <p:cNvPicPr>
            <a:picLocks noChangeAspect="1"/>
          </p:cNvPicPr>
          <p:nvPr/>
        </p:nvPicPr>
        <p:blipFill>
          <a:blip r:embed="rId3"/>
          <a:stretch>
            <a:fillRect/>
          </a:stretch>
        </p:blipFill>
        <p:spPr>
          <a:xfrm>
            <a:off x="1129825" y="642657"/>
            <a:ext cx="9932349" cy="5482790"/>
          </a:xfrm>
          <a:prstGeom prst="rect">
            <a:avLst/>
          </a:prstGeom>
        </p:spPr>
      </p:pic>
      <p:grpSp>
        <p:nvGrpSpPr>
          <p:cNvPr id="12" name="グループ化 11">
            <a:extLst>
              <a:ext uri="{FF2B5EF4-FFF2-40B4-BE49-F238E27FC236}">
                <a16:creationId xmlns:a16="http://schemas.microsoft.com/office/drawing/2014/main" id="{005D4DAA-0FA0-104A-840D-F7123CECB102}"/>
              </a:ext>
            </a:extLst>
          </p:cNvPr>
          <p:cNvGrpSpPr/>
          <p:nvPr/>
        </p:nvGrpSpPr>
        <p:grpSpPr>
          <a:xfrm>
            <a:off x="1695211" y="1816982"/>
            <a:ext cx="10365619" cy="3829125"/>
            <a:chOff x="1143349" y="617062"/>
            <a:chExt cx="10365619" cy="3829125"/>
          </a:xfrm>
        </p:grpSpPr>
        <p:sp>
          <p:nvSpPr>
            <p:cNvPr id="13" name="テキスト ボックス 12">
              <a:extLst>
                <a:ext uri="{FF2B5EF4-FFF2-40B4-BE49-F238E27FC236}">
                  <a16:creationId xmlns:a16="http://schemas.microsoft.com/office/drawing/2014/main" id="{F29F235C-DE5B-4B43-871C-88806F071E61}"/>
                </a:ext>
              </a:extLst>
            </p:cNvPr>
            <p:cNvSpPr txBox="1"/>
            <p:nvPr/>
          </p:nvSpPr>
          <p:spPr>
            <a:xfrm>
              <a:off x="1143349" y="617062"/>
              <a:ext cx="9135004" cy="3829125"/>
            </a:xfrm>
            <a:prstGeom prst="rect">
              <a:avLst/>
            </a:prstGeom>
            <a:noFill/>
          </p:spPr>
          <p:txBody>
            <a:bodyPr wrap="square" rtlCol="0">
              <a:spAutoFit/>
            </a:bodyPr>
            <a:lstStyle/>
            <a:p>
              <a:pPr>
                <a:lnSpc>
                  <a:spcPct val="150000"/>
                </a:lnSpc>
              </a:pPr>
              <a:r>
                <a:rPr lang="ja-JP" altLang="en-US" sz="4400">
                  <a:latin typeface="UD デジタル 教科書体 NK-B" panose="02020700000000000000" pitchFamily="18" charset="-128"/>
                  <a:ea typeface="UD デジタル 教科書体 NK-B" panose="02020700000000000000" pitchFamily="18" charset="-128"/>
                </a:rPr>
                <a:t>「天国は、神の愛を中心として一体となった夫婦と、その子女が</a:t>
              </a:r>
              <a:r>
                <a:rPr lang="ja-JP" altLang="en-US" sz="4400">
                  <a:solidFill>
                    <a:srgbClr val="05B051"/>
                  </a:solidFill>
                  <a:latin typeface="UD デジタル 教科書体 NK-B" panose="02020700000000000000" pitchFamily="18" charset="-128"/>
                  <a:ea typeface="UD デジタル 教科書体 NK-B" panose="02020700000000000000" pitchFamily="18" charset="-128"/>
                </a:rPr>
                <a:t>共に入っていく所</a:t>
              </a:r>
              <a:r>
                <a:rPr lang="ja-JP" altLang="en-US" sz="4400">
                  <a:latin typeface="UD デジタル 教科書体 NK-B" panose="02020700000000000000" pitchFamily="18" charset="-128"/>
                  <a:ea typeface="UD デジタル 教科書体 NK-B" panose="02020700000000000000" pitchFamily="18" charset="-128"/>
                </a:rPr>
                <a:t>である。</a:t>
              </a:r>
              <a:r>
                <a:rPr lang="ja-JP" altLang="en" sz="4400">
                  <a:latin typeface="UD デジタル 教科書体 NK-B" panose="02020700000000000000" pitchFamily="18" charset="-128"/>
                  <a:ea typeface="UD デジタル 教科書体 NK-B" panose="02020700000000000000" pitchFamily="18" charset="-128"/>
                </a:rPr>
                <a:t> 」</a:t>
              </a:r>
              <a:endParaRPr lang="en-US" altLang="ja-JP" sz="4400" dirty="0">
                <a:latin typeface="UD デジタル 教科書体 NK-B" panose="02020700000000000000" pitchFamily="18" charset="-128"/>
                <a:ea typeface="UD デジタル 教科書体 NK-B" panose="02020700000000000000" pitchFamily="18" charset="-128"/>
              </a:endParaRPr>
            </a:p>
            <a:p>
              <a:pPr algn="ctr">
                <a:lnSpc>
                  <a:spcPct val="150000"/>
                </a:lnSpc>
              </a:pPr>
              <a:r>
                <a:rPr lang="en-US" altLang="ja-JP" sz="3600" dirty="0">
                  <a:latin typeface="UD デジタル 教科書体 NK-B" panose="02020700000000000000" pitchFamily="18" charset="-128"/>
                  <a:ea typeface="UD デジタル 教科書体 NK-B" panose="02020700000000000000" pitchFamily="18" charset="-128"/>
                </a:rPr>
                <a:t>(</a:t>
              </a:r>
              <a:r>
                <a:rPr lang="ja-JP" altLang="en-US" sz="3600">
                  <a:latin typeface="UD デジタル 教科書体 NK-B" panose="02020700000000000000" pitchFamily="18" charset="-128"/>
                  <a:ea typeface="UD デジタル 教科書体 NK-B" panose="02020700000000000000" pitchFamily="18" charset="-128"/>
                </a:rPr>
                <a:t>御旨の道</a:t>
              </a:r>
              <a:r>
                <a:rPr lang="en" altLang="ja-JP" sz="3600" dirty="0">
                  <a:latin typeface="UD デジタル 教科書体 NK-B" panose="02020700000000000000" pitchFamily="18" charset="-128"/>
                  <a:ea typeface="UD デジタル 教科書体 NK-B" panose="02020700000000000000" pitchFamily="18" charset="-128"/>
                </a:rPr>
                <a:t>p236)</a:t>
              </a:r>
              <a:endParaRPr lang="ja-JP" altLang="en" sz="3600">
                <a:latin typeface="UD デジタル 教科書体 NK-B" panose="02020700000000000000" pitchFamily="18" charset="-128"/>
                <a:ea typeface="UD デジタル 教科書体 NK-B" panose="02020700000000000000" pitchFamily="18" charset="-128"/>
              </a:endParaRPr>
            </a:p>
          </p:txBody>
        </p:sp>
        <p:sp>
          <p:nvSpPr>
            <p:cNvPr id="14" name="テキスト ボックス 13">
              <a:extLst>
                <a:ext uri="{FF2B5EF4-FFF2-40B4-BE49-F238E27FC236}">
                  <a16:creationId xmlns:a16="http://schemas.microsoft.com/office/drawing/2014/main" id="{1190FD25-C2F6-2545-9065-D4452FA0803D}"/>
                </a:ext>
              </a:extLst>
            </p:cNvPr>
            <p:cNvSpPr txBox="1"/>
            <p:nvPr/>
          </p:nvSpPr>
          <p:spPr>
            <a:xfrm>
              <a:off x="1681928" y="619431"/>
              <a:ext cx="9827040"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てんごく　　　　　　　　かみ　　　　　あい　　　　　ちゅう しん　　　　　　　　　　　いっ　　たい　　　　　</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15" name="テキスト ボックス 14">
              <a:extLst>
                <a:ext uri="{FF2B5EF4-FFF2-40B4-BE49-F238E27FC236}">
                  <a16:creationId xmlns:a16="http://schemas.microsoft.com/office/drawing/2014/main" id="{2CD79577-0EC5-3447-A432-D387E5B06C4D}"/>
                </a:ext>
              </a:extLst>
            </p:cNvPr>
            <p:cNvSpPr txBox="1"/>
            <p:nvPr/>
          </p:nvSpPr>
          <p:spPr>
            <a:xfrm>
              <a:off x="2861070" y="1591370"/>
              <a:ext cx="6625254"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ふうふ　　　　　　　　　　　　　　　　　し　　　じょ　　　　 　とも　　　　　はい</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19" name="テキスト ボックス 18">
              <a:extLst>
                <a:ext uri="{FF2B5EF4-FFF2-40B4-BE49-F238E27FC236}">
                  <a16:creationId xmlns:a16="http://schemas.microsoft.com/office/drawing/2014/main" id="{5F3E770D-B974-134A-A0EE-47DD768AF3BF}"/>
                </a:ext>
              </a:extLst>
            </p:cNvPr>
            <p:cNvSpPr txBox="1"/>
            <p:nvPr/>
          </p:nvSpPr>
          <p:spPr>
            <a:xfrm>
              <a:off x="1914078" y="2609708"/>
              <a:ext cx="946992" cy="369332"/>
            </a:xfrm>
            <a:prstGeom prst="rect">
              <a:avLst/>
            </a:prstGeom>
            <a:noFill/>
          </p:spPr>
          <p:txBody>
            <a:bodyPr wrap="square" rtlCol="0">
              <a:spAutoFit/>
            </a:bodyPr>
            <a:lstStyle/>
            <a:p>
              <a:r>
                <a:rPr lang="ja-JP" altLang="en-US">
                  <a:latin typeface="UD デジタル 教科書体 NK-B" panose="02020700000000000000" pitchFamily="18" charset="-128"/>
                  <a:ea typeface="UD デジタル 教科書体 NK-B" panose="02020700000000000000" pitchFamily="18" charset="-128"/>
                </a:rPr>
                <a:t>　ところ</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20" name="テキスト ボックス 19">
              <a:extLst>
                <a:ext uri="{FF2B5EF4-FFF2-40B4-BE49-F238E27FC236}">
                  <a16:creationId xmlns:a16="http://schemas.microsoft.com/office/drawing/2014/main" id="{EF896137-5204-354B-8E14-899F5AC625D6}"/>
                </a:ext>
              </a:extLst>
            </p:cNvPr>
            <p:cNvSpPr txBox="1"/>
            <p:nvPr/>
          </p:nvSpPr>
          <p:spPr>
            <a:xfrm>
              <a:off x="4209561" y="3644066"/>
              <a:ext cx="2773344" cy="276999"/>
            </a:xfrm>
            <a:prstGeom prst="rect">
              <a:avLst/>
            </a:prstGeom>
            <a:noFill/>
          </p:spPr>
          <p:txBody>
            <a:bodyPr wrap="square" rtlCol="0">
              <a:spAutoFit/>
            </a:bodyPr>
            <a:lstStyle/>
            <a:p>
              <a:r>
                <a:rPr lang="ja-JP" altLang="en-US" sz="1200">
                  <a:latin typeface="UD デジタル 教科書体 NK-B" panose="02020700000000000000" pitchFamily="18" charset="-128"/>
                  <a:ea typeface="UD デジタル 教科書体 NK-B" panose="02020700000000000000" pitchFamily="18" charset="-128"/>
                </a:rPr>
                <a:t>み　　　むね　　　　　　　みち　　</a:t>
              </a:r>
              <a:endParaRPr kumimoji="1" lang="ja-JP" altLang="en-US" sz="1200" dirty="0">
                <a:latin typeface="UD デジタル 教科書体 NK-B" panose="02020700000000000000" pitchFamily="18" charset="-128"/>
                <a:ea typeface="UD デジタル 教科書体 NK-B" panose="02020700000000000000" pitchFamily="18" charset="-128"/>
              </a:endParaRPr>
            </a:p>
          </p:txBody>
        </p:sp>
      </p:grpSp>
      <p:grpSp>
        <p:nvGrpSpPr>
          <p:cNvPr id="24" name="グループ化 23">
            <a:extLst>
              <a:ext uri="{FF2B5EF4-FFF2-40B4-BE49-F238E27FC236}">
                <a16:creationId xmlns:a16="http://schemas.microsoft.com/office/drawing/2014/main" id="{6D270FCB-F8FB-844D-9351-0D48191DE7DE}"/>
              </a:ext>
            </a:extLst>
          </p:cNvPr>
          <p:cNvGrpSpPr/>
          <p:nvPr/>
        </p:nvGrpSpPr>
        <p:grpSpPr>
          <a:xfrm>
            <a:off x="8052232" y="4000230"/>
            <a:ext cx="3971907" cy="2727824"/>
            <a:chOff x="5884559" y="6147153"/>
            <a:chExt cx="6518880" cy="4477033"/>
          </a:xfrm>
        </p:grpSpPr>
        <p:pic>
          <p:nvPicPr>
            <p:cNvPr id="25" name="Picture 11">
              <a:extLst>
                <a:ext uri="{FF2B5EF4-FFF2-40B4-BE49-F238E27FC236}">
                  <a16:creationId xmlns:a16="http://schemas.microsoft.com/office/drawing/2014/main" id="{F5946BBF-8859-4E4F-9A72-E14AB74415F8}"/>
                </a:ext>
              </a:extLst>
            </p:cNvPr>
            <p:cNvPicPr>
              <a:picLocks noChangeAspect="1"/>
            </p:cNvPicPr>
            <p:nvPr/>
          </p:nvPicPr>
          <p:blipFill>
            <a:blip r:embed="rId4"/>
            <a:srcRect l="25440" t="27361" r="29342" b="29108"/>
            <a:stretch>
              <a:fillRect/>
            </a:stretch>
          </p:blipFill>
          <p:spPr>
            <a:xfrm>
              <a:off x="7021996" y="6147153"/>
              <a:ext cx="4244007" cy="3806708"/>
            </a:xfrm>
            <a:prstGeom prst="rect">
              <a:avLst/>
            </a:prstGeom>
          </p:spPr>
        </p:pic>
        <p:grpSp>
          <p:nvGrpSpPr>
            <p:cNvPr id="26" name="グループ化 25">
              <a:extLst>
                <a:ext uri="{FF2B5EF4-FFF2-40B4-BE49-F238E27FC236}">
                  <a16:creationId xmlns:a16="http://schemas.microsoft.com/office/drawing/2014/main" id="{F53E1FDE-210B-CA48-A20C-0066EFA7DE17}"/>
                </a:ext>
              </a:extLst>
            </p:cNvPr>
            <p:cNvGrpSpPr/>
            <p:nvPr/>
          </p:nvGrpSpPr>
          <p:grpSpPr>
            <a:xfrm>
              <a:off x="5884559" y="8016722"/>
              <a:ext cx="6518880" cy="2607464"/>
              <a:chOff x="-2314996" y="9370129"/>
              <a:chExt cx="22979191" cy="9191366"/>
            </a:xfrm>
          </p:grpSpPr>
          <p:pic>
            <p:nvPicPr>
              <p:cNvPr id="27" name="Picture 3">
                <a:extLst>
                  <a:ext uri="{FF2B5EF4-FFF2-40B4-BE49-F238E27FC236}">
                    <a16:creationId xmlns:a16="http://schemas.microsoft.com/office/drawing/2014/main" id="{A7336533-4870-0342-BD38-D59DF508C3B1}"/>
                  </a:ext>
                </a:extLst>
              </p:cNvPr>
              <p:cNvPicPr>
                <a:picLocks noChangeAspect="1"/>
              </p:cNvPicPr>
              <p:nvPr/>
            </p:nvPicPr>
            <p:blipFill>
              <a:blip r:embed="rId5"/>
              <a:srcRect l="42465" t="50000"/>
              <a:stretch>
                <a:fillRect/>
              </a:stretch>
            </p:blipFill>
            <p:spPr>
              <a:xfrm>
                <a:off x="7970699" y="9370129"/>
                <a:ext cx="12693496" cy="8273444"/>
              </a:xfrm>
              <a:prstGeom prst="rect">
                <a:avLst/>
              </a:prstGeom>
            </p:spPr>
          </p:pic>
          <p:pic>
            <p:nvPicPr>
              <p:cNvPr id="29" name="Picture 3">
                <a:extLst>
                  <a:ext uri="{FF2B5EF4-FFF2-40B4-BE49-F238E27FC236}">
                    <a16:creationId xmlns:a16="http://schemas.microsoft.com/office/drawing/2014/main" id="{C45AA01F-FC5B-D244-A2E3-E8F0BA07077B}"/>
                  </a:ext>
                </a:extLst>
              </p:cNvPr>
              <p:cNvPicPr>
                <a:picLocks noChangeAspect="1"/>
              </p:cNvPicPr>
              <p:nvPr/>
            </p:nvPicPr>
            <p:blipFill>
              <a:blip r:embed="rId5"/>
              <a:srcRect l="42465" t="50000"/>
              <a:stretch>
                <a:fillRect/>
              </a:stretch>
            </p:blipFill>
            <p:spPr>
              <a:xfrm flipH="1">
                <a:off x="-2314996" y="9509997"/>
                <a:ext cx="12693495" cy="8273444"/>
              </a:xfrm>
              <a:prstGeom prst="rect">
                <a:avLst/>
              </a:prstGeom>
            </p:spPr>
          </p:pic>
          <p:pic>
            <p:nvPicPr>
              <p:cNvPr id="32" name="Picture 7">
                <a:extLst>
                  <a:ext uri="{FF2B5EF4-FFF2-40B4-BE49-F238E27FC236}">
                    <a16:creationId xmlns:a16="http://schemas.microsoft.com/office/drawing/2014/main" id="{A64F2076-5D55-784F-80A0-D8C0776CB3B6}"/>
                  </a:ext>
                </a:extLst>
              </p:cNvPr>
              <p:cNvPicPr>
                <a:picLocks noChangeAspect="1"/>
              </p:cNvPicPr>
              <p:nvPr/>
            </p:nvPicPr>
            <p:blipFill>
              <a:blip r:embed="rId6"/>
              <a:srcRect l="56392" t="18645" r="7077" b="47540"/>
              <a:stretch>
                <a:fillRect/>
              </a:stretch>
            </p:blipFill>
            <p:spPr>
              <a:xfrm rot="-1107298">
                <a:off x="4704835" y="13009880"/>
                <a:ext cx="7996645" cy="5551615"/>
              </a:xfrm>
              <a:prstGeom prst="rect">
                <a:avLst/>
              </a:prstGeom>
            </p:spPr>
          </p:pic>
        </p:grpSp>
      </p:grpSp>
      <p:pic>
        <p:nvPicPr>
          <p:cNvPr id="34" name="Picture 5">
            <a:extLst>
              <a:ext uri="{FF2B5EF4-FFF2-40B4-BE49-F238E27FC236}">
                <a16:creationId xmlns:a16="http://schemas.microsoft.com/office/drawing/2014/main" id="{DB981AF2-173C-3E4C-AF39-322AB4CEBE48}"/>
              </a:ext>
            </a:extLst>
          </p:cNvPr>
          <p:cNvPicPr>
            <a:picLocks noChangeAspect="1"/>
          </p:cNvPicPr>
          <p:nvPr/>
        </p:nvPicPr>
        <p:blipFill>
          <a:blip r:embed="rId7"/>
          <a:srcRect l="46347" t="51446" r="19406" b="12480"/>
          <a:stretch>
            <a:fillRect/>
          </a:stretch>
        </p:blipFill>
        <p:spPr>
          <a:xfrm rot="-10800000">
            <a:off x="-1236992" y="-878671"/>
            <a:ext cx="4733634" cy="3739572"/>
          </a:xfrm>
          <a:prstGeom prst="rect">
            <a:avLst/>
          </a:prstGeom>
        </p:spPr>
      </p:pic>
    </p:spTree>
    <p:extLst>
      <p:ext uri="{BB962C8B-B14F-4D97-AF65-F5344CB8AC3E}">
        <p14:creationId xmlns:p14="http://schemas.microsoft.com/office/powerpoint/2010/main" val="2631767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941805C-835D-4329-9E2F-ACE999D5E74B}"/>
              </a:ext>
            </a:extLst>
          </p:cNvPr>
          <p:cNvSpPr txBox="1"/>
          <p:nvPr/>
        </p:nvSpPr>
        <p:spPr>
          <a:xfrm>
            <a:off x="4703226" y="313340"/>
            <a:ext cx="4013070" cy="923330"/>
          </a:xfrm>
          <a:prstGeom prst="rect">
            <a:avLst/>
          </a:prstGeom>
          <a:noFill/>
        </p:spPr>
        <p:txBody>
          <a:bodyPr wrap="square" rtlCol="0">
            <a:spAutoFit/>
          </a:bodyPr>
          <a:lstStyle/>
          <a:p>
            <a:r>
              <a:rPr lang="en-US" altLang="ja-JP" sz="5400" b="1" dirty="0">
                <a:latin typeface="UD デジタル 教科書体 NK-B" panose="02020700000000000000" pitchFamily="18" charset="-128"/>
                <a:ea typeface="UD デジタル 教科書体 NK-B" panose="02020700000000000000" pitchFamily="18" charset="-128"/>
              </a:rPr>
              <a:t>【</a:t>
            </a:r>
            <a:r>
              <a:rPr lang="ja-JP" altLang="en-US" sz="5400" b="1" dirty="0">
                <a:latin typeface="UD デジタル 教科書体 NK-B" panose="02020700000000000000" pitchFamily="18" charset="-128"/>
                <a:ea typeface="UD デジタル 教科書体 NK-B" panose="02020700000000000000" pitchFamily="18" charset="-128"/>
              </a:rPr>
              <a:t>まとめ</a:t>
            </a:r>
            <a:r>
              <a:rPr lang="en-US" altLang="ja-JP" sz="5400" b="1" dirty="0">
                <a:latin typeface="UD デジタル 教科書体 NK-B" panose="02020700000000000000" pitchFamily="18" charset="-128"/>
                <a:ea typeface="UD デジタル 教科書体 NK-B" panose="02020700000000000000" pitchFamily="18" charset="-128"/>
              </a:rPr>
              <a:t>】</a:t>
            </a:r>
          </a:p>
        </p:txBody>
      </p:sp>
      <p:grpSp>
        <p:nvGrpSpPr>
          <p:cNvPr id="4" name="グループ化 3">
            <a:extLst>
              <a:ext uri="{FF2B5EF4-FFF2-40B4-BE49-F238E27FC236}">
                <a16:creationId xmlns:a16="http://schemas.microsoft.com/office/drawing/2014/main" id="{96CA7426-9AE9-974C-84E8-C19EFF9FBDD5}"/>
              </a:ext>
            </a:extLst>
          </p:cNvPr>
          <p:cNvGrpSpPr/>
          <p:nvPr/>
        </p:nvGrpSpPr>
        <p:grpSpPr>
          <a:xfrm>
            <a:off x="634888" y="4393307"/>
            <a:ext cx="11309461" cy="1959808"/>
            <a:chOff x="634888" y="4386786"/>
            <a:chExt cx="11309461" cy="1959808"/>
          </a:xfrm>
        </p:grpSpPr>
        <p:sp>
          <p:nvSpPr>
            <p:cNvPr id="5" name="テキスト ボックス 4">
              <a:extLst>
                <a:ext uri="{FF2B5EF4-FFF2-40B4-BE49-F238E27FC236}">
                  <a16:creationId xmlns:a16="http://schemas.microsoft.com/office/drawing/2014/main" id="{DBEF4B5F-451D-49AD-915C-8596E78DF253}"/>
                </a:ext>
              </a:extLst>
            </p:cNvPr>
            <p:cNvSpPr txBox="1"/>
            <p:nvPr/>
          </p:nvSpPr>
          <p:spPr>
            <a:xfrm>
              <a:off x="634888" y="4395547"/>
              <a:ext cx="11309461" cy="1951047"/>
            </a:xfrm>
            <a:prstGeom prst="rect">
              <a:avLst/>
            </a:prstGeom>
            <a:noFill/>
          </p:spPr>
          <p:txBody>
            <a:bodyPr wrap="square" rtlCol="0">
              <a:spAutoFit/>
            </a:bodyPr>
            <a:lstStyle/>
            <a:p>
              <a:pPr algn="ctr">
                <a:lnSpc>
                  <a:spcPct val="150000"/>
                </a:lnSpc>
              </a:pPr>
              <a:r>
                <a:rPr lang="ja-JP" altLang="en-US" sz="4400" kern="100">
                  <a:solidFill>
                    <a:srgbClr val="00000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r>
                <a:rPr lang="ja-JP" altLang="en-US" sz="4400" kern="100">
                  <a:solidFill>
                    <a:srgbClr val="FF99FF"/>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真の愛</a:t>
              </a:r>
              <a:r>
                <a:rPr lang="ja-JP" altLang="en-US" sz="4400" kern="100">
                  <a:solidFill>
                    <a:srgbClr val="00000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」でために生き、神様が決めてくださる</a:t>
              </a:r>
              <a:endParaRPr lang="en-US" altLang="ja-JP" sz="4400" kern="100" dirty="0">
                <a:solidFill>
                  <a:srgbClr val="00000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algn="ctr">
                <a:lnSpc>
                  <a:spcPct val="150000"/>
                </a:lnSpc>
              </a:pPr>
              <a:r>
                <a:rPr lang="ja-JP" altLang="en-US" sz="4400" kern="100">
                  <a:solidFill>
                    <a:srgbClr val="00000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相手と一緒に「</a:t>
              </a:r>
              <a:r>
                <a:rPr lang="ja-JP" altLang="en-US" sz="4400" kern="100">
                  <a:solidFill>
                    <a:srgbClr val="FF99FF"/>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愛の家庭</a:t>
              </a:r>
              <a:r>
                <a:rPr lang="ja-JP" altLang="en-US" sz="4400" kern="100">
                  <a:solidFill>
                    <a:srgbClr val="00000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」を築こう！</a:t>
              </a:r>
              <a:endParaRPr lang="en-US" altLang="ja-JP" sz="4400" kern="100" dirty="0">
                <a:solidFill>
                  <a:srgbClr val="00000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p:txBody>
        </p:sp>
        <p:sp>
          <p:nvSpPr>
            <p:cNvPr id="9" name="テキスト ボックス 8">
              <a:extLst>
                <a:ext uri="{FF2B5EF4-FFF2-40B4-BE49-F238E27FC236}">
                  <a16:creationId xmlns:a16="http://schemas.microsoft.com/office/drawing/2014/main" id="{609E9A92-56C5-F542-28E0-EA6931992FDD}"/>
                </a:ext>
              </a:extLst>
            </p:cNvPr>
            <p:cNvSpPr txBox="1"/>
            <p:nvPr/>
          </p:nvSpPr>
          <p:spPr>
            <a:xfrm>
              <a:off x="1134197" y="4386786"/>
              <a:ext cx="9688852"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まこと　　　　　　　あい　　　　　　　　　　　　　　　　　　　　　　　　　　　　い　　　　　　　　　　　かみ　　さま　　　　　　　　　き</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11" name="テキスト ボックス 10">
              <a:extLst>
                <a:ext uri="{FF2B5EF4-FFF2-40B4-BE49-F238E27FC236}">
                  <a16:creationId xmlns:a16="http://schemas.microsoft.com/office/drawing/2014/main" id="{70821A0D-7124-603B-E808-B63A4FF80259}"/>
                </a:ext>
              </a:extLst>
            </p:cNvPr>
            <p:cNvSpPr txBox="1"/>
            <p:nvPr/>
          </p:nvSpPr>
          <p:spPr>
            <a:xfrm>
              <a:off x="2110389" y="5427453"/>
              <a:ext cx="7796710"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あい　　　て　　　　　　　いっ　　　　しょ　　　　　　　　　　　あい　　　　　　　　か　　　てい　　　　　　　　　　　きず</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grpSp>
      <p:grpSp>
        <p:nvGrpSpPr>
          <p:cNvPr id="7" name="グループ化 6">
            <a:extLst>
              <a:ext uri="{FF2B5EF4-FFF2-40B4-BE49-F238E27FC236}">
                <a16:creationId xmlns:a16="http://schemas.microsoft.com/office/drawing/2014/main" id="{02C77831-4859-BB45-91DA-FF63991E49A1}"/>
              </a:ext>
            </a:extLst>
          </p:cNvPr>
          <p:cNvGrpSpPr/>
          <p:nvPr/>
        </p:nvGrpSpPr>
        <p:grpSpPr>
          <a:xfrm>
            <a:off x="730138" y="1540390"/>
            <a:ext cx="12267286" cy="2385270"/>
            <a:chOff x="577738" y="1984255"/>
            <a:chExt cx="12267286" cy="2385270"/>
          </a:xfrm>
        </p:grpSpPr>
        <p:sp>
          <p:nvSpPr>
            <p:cNvPr id="3" name="テキスト ボックス 2">
              <a:extLst>
                <a:ext uri="{FF2B5EF4-FFF2-40B4-BE49-F238E27FC236}">
                  <a16:creationId xmlns:a16="http://schemas.microsoft.com/office/drawing/2014/main" id="{65B818E1-759B-4FE4-9D0B-841AB75E9A31}"/>
                </a:ext>
              </a:extLst>
            </p:cNvPr>
            <p:cNvSpPr txBox="1"/>
            <p:nvPr/>
          </p:nvSpPr>
          <p:spPr>
            <a:xfrm>
              <a:off x="577738" y="2030155"/>
              <a:ext cx="11309461" cy="764184"/>
            </a:xfrm>
            <a:prstGeom prst="rect">
              <a:avLst/>
            </a:prstGeom>
            <a:noFill/>
          </p:spPr>
          <p:txBody>
            <a:bodyPr wrap="square" rtlCol="0">
              <a:spAutoFit/>
            </a:bodyPr>
            <a:lstStyle/>
            <a:p>
              <a:pPr>
                <a:lnSpc>
                  <a:spcPct val="150000"/>
                </a:lnSpc>
              </a:pPr>
              <a:r>
                <a:rPr lang="ja-JP" altLang="en-US" sz="32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r>
                <a:rPr lang="ja-JP" altLang="en-US" sz="3200" kern="0" dirty="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人間が死んだ後は、「</a:t>
              </a:r>
              <a:r>
                <a:rPr lang="ja-JP" altLang="en-US" sz="3200" kern="0" dirty="0">
                  <a:solidFill>
                    <a:srgbClr val="FF0002"/>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霊界</a:t>
              </a:r>
              <a:r>
                <a:rPr lang="ja-JP" altLang="en-US" sz="3200" kern="0" dirty="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」という死後の世界に行く。</a:t>
              </a:r>
              <a:endParaRPr lang="en-US" altLang="ja-JP" sz="32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6A24F76B-A1B3-405E-E480-3B680D41C491}"/>
                </a:ext>
              </a:extLst>
            </p:cNvPr>
            <p:cNvSpPr txBox="1"/>
            <p:nvPr/>
          </p:nvSpPr>
          <p:spPr>
            <a:xfrm>
              <a:off x="1082804" y="1984255"/>
              <a:ext cx="10531455"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にんげん　　　　　　し　　　　　　　　　あと　　　　　　　 　　れい かい　　　　　　　　　　　　　　　し　　ご　　　　　　せ　　かい　　　　　い</a:t>
              </a:r>
            </a:p>
          </p:txBody>
        </p:sp>
        <p:sp>
          <p:nvSpPr>
            <p:cNvPr id="13" name="テキスト ボックス 12">
              <a:extLst>
                <a:ext uri="{FF2B5EF4-FFF2-40B4-BE49-F238E27FC236}">
                  <a16:creationId xmlns:a16="http://schemas.microsoft.com/office/drawing/2014/main" id="{98820E88-D56F-B74D-AF72-FBF0C7321095}"/>
                </a:ext>
              </a:extLst>
            </p:cNvPr>
            <p:cNvSpPr txBox="1"/>
            <p:nvPr/>
          </p:nvSpPr>
          <p:spPr>
            <a:xfrm>
              <a:off x="577738" y="2866678"/>
              <a:ext cx="10993658" cy="1502847"/>
            </a:xfrm>
            <a:prstGeom prst="rect">
              <a:avLst/>
            </a:prstGeom>
            <a:noFill/>
          </p:spPr>
          <p:txBody>
            <a:bodyPr wrap="square" rtlCol="0">
              <a:spAutoFit/>
            </a:bodyPr>
            <a:lstStyle/>
            <a:p>
              <a:pPr>
                <a:lnSpc>
                  <a:spcPct val="150000"/>
                </a:lnSpc>
              </a:pPr>
              <a:r>
                <a:rPr lang="ja-JP" altLang="en-US" sz="32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r>
                <a:rPr lang="ja-JP" altLang="en-US" sz="3200" kern="0" dirty="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霊界では「</a:t>
              </a:r>
              <a:r>
                <a:rPr lang="ja-JP" altLang="en-US" sz="3200" kern="0" dirty="0">
                  <a:solidFill>
                    <a:srgbClr val="FF0002"/>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真の愛でために生きたひと</a:t>
              </a:r>
              <a:r>
                <a:rPr lang="ja-JP" altLang="en-US" sz="3200" kern="0" dirty="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a:t>
              </a:r>
              <a:r>
                <a:rPr lang="ja-JP" altLang="en-US" sz="3200" kern="0" dirty="0">
                  <a:solidFill>
                    <a:srgbClr val="FF0002"/>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真の愛で一つに　　</a:t>
              </a:r>
              <a:endParaRPr lang="en-US" altLang="ja-JP" sz="3200" kern="0" dirty="0">
                <a:solidFill>
                  <a:srgbClr val="FF0002"/>
                </a:solidFill>
                <a:latin typeface="UD デジタル 教科書体 NK-B" panose="02020700000000000000" pitchFamily="18" charset="-128"/>
                <a:ea typeface="UD デジタル 教科書体 NK-B" panose="02020700000000000000" pitchFamily="18" charset="-128"/>
                <a:cs typeface="Arial" panose="020B0604020202020204" pitchFamily="34" charset="0"/>
              </a:endParaRPr>
            </a:p>
            <a:p>
              <a:pPr>
                <a:lnSpc>
                  <a:spcPct val="150000"/>
                </a:lnSpc>
              </a:pPr>
              <a:r>
                <a:rPr lang="ja-JP" altLang="en-US" sz="3200" kern="0" dirty="0">
                  <a:solidFill>
                    <a:srgbClr val="FF0002"/>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　　なった夫婦・家庭</a:t>
              </a:r>
              <a:r>
                <a:rPr lang="ja-JP" altLang="en-US" sz="3200" kern="0" dirty="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」が幸せに暮らせる。</a:t>
              </a:r>
              <a:endParaRPr lang="en-US" altLang="ja-JP" sz="32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p:txBody>
        </p:sp>
        <p:sp>
          <p:nvSpPr>
            <p:cNvPr id="14" name="テキスト ボックス 13">
              <a:extLst>
                <a:ext uri="{FF2B5EF4-FFF2-40B4-BE49-F238E27FC236}">
                  <a16:creationId xmlns:a16="http://schemas.microsoft.com/office/drawing/2014/main" id="{31D8B9EC-5530-BD43-A6B3-EF2BC1952AD4}"/>
                </a:ext>
              </a:extLst>
            </p:cNvPr>
            <p:cNvSpPr txBox="1"/>
            <p:nvPr/>
          </p:nvSpPr>
          <p:spPr>
            <a:xfrm>
              <a:off x="1008408" y="2828696"/>
              <a:ext cx="10531455"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れい かい　　　　　　　　　　　まこと　　　　あい　　　　　　　　　　　　　　　　　い　　　　　　　　　　　　　　　　　　　　　　　まこと　　　　あい　　　　　ひと</a:t>
              </a:r>
            </a:p>
          </p:txBody>
        </p:sp>
        <p:sp>
          <p:nvSpPr>
            <p:cNvPr id="15" name="テキスト ボックス 14">
              <a:extLst>
                <a:ext uri="{FF2B5EF4-FFF2-40B4-BE49-F238E27FC236}">
                  <a16:creationId xmlns:a16="http://schemas.microsoft.com/office/drawing/2014/main" id="{D6451C5F-8130-3844-AA9E-2404A1D725C5}"/>
                </a:ext>
              </a:extLst>
            </p:cNvPr>
            <p:cNvSpPr txBox="1"/>
            <p:nvPr/>
          </p:nvSpPr>
          <p:spPr>
            <a:xfrm>
              <a:off x="2313569" y="3540343"/>
              <a:ext cx="10531455"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ふうふ　　　　　か　てい　　　　　　　しあわ　　　　　　　　　く</a:t>
              </a:r>
            </a:p>
          </p:txBody>
        </p:sp>
      </p:grpSp>
    </p:spTree>
    <p:extLst>
      <p:ext uri="{BB962C8B-B14F-4D97-AF65-F5344CB8AC3E}">
        <p14:creationId xmlns:p14="http://schemas.microsoft.com/office/powerpoint/2010/main" val="549242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山, 大きい, ウニ, 空気 が含まれている画像&#10;&#10;自動的に生成された説明">
            <a:extLst>
              <a:ext uri="{FF2B5EF4-FFF2-40B4-BE49-F238E27FC236}">
                <a16:creationId xmlns:a16="http://schemas.microsoft.com/office/drawing/2014/main" id="{E5460C86-3670-004B-AC4A-E43A913A4C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06077" y="55921"/>
            <a:ext cx="9782068" cy="5200650"/>
          </a:xfrm>
          <a:prstGeom prst="rect">
            <a:avLst/>
          </a:prstGeom>
        </p:spPr>
      </p:pic>
      <p:grpSp>
        <p:nvGrpSpPr>
          <p:cNvPr id="7" name="グループ化 6">
            <a:extLst>
              <a:ext uri="{FF2B5EF4-FFF2-40B4-BE49-F238E27FC236}">
                <a16:creationId xmlns:a16="http://schemas.microsoft.com/office/drawing/2014/main" id="{BBDFE40B-9197-454D-8CAA-D4B66ED7BB35}"/>
              </a:ext>
            </a:extLst>
          </p:cNvPr>
          <p:cNvGrpSpPr/>
          <p:nvPr/>
        </p:nvGrpSpPr>
        <p:grpSpPr>
          <a:xfrm>
            <a:off x="3094483" y="1820459"/>
            <a:ext cx="8926488" cy="1107996"/>
            <a:chOff x="976660" y="275939"/>
            <a:chExt cx="8031808" cy="1107996"/>
          </a:xfrm>
        </p:grpSpPr>
        <p:sp>
          <p:nvSpPr>
            <p:cNvPr id="9" name="テキスト ボックス 8">
              <a:extLst>
                <a:ext uri="{FF2B5EF4-FFF2-40B4-BE49-F238E27FC236}">
                  <a16:creationId xmlns:a16="http://schemas.microsoft.com/office/drawing/2014/main" id="{B380D73B-939E-E548-ACBD-64A33389B33A}"/>
                </a:ext>
              </a:extLst>
            </p:cNvPr>
            <p:cNvSpPr txBox="1"/>
            <p:nvPr/>
          </p:nvSpPr>
          <p:spPr>
            <a:xfrm>
              <a:off x="976660" y="460605"/>
              <a:ext cx="8031808" cy="923330"/>
            </a:xfrm>
            <a:prstGeom prst="rect">
              <a:avLst/>
            </a:prstGeom>
            <a:noFill/>
          </p:spPr>
          <p:txBody>
            <a:bodyPr wrap="square" rtlCol="0">
              <a:spAutoFit/>
            </a:bodyPr>
            <a:lstStyle/>
            <a:p>
              <a:pPr algn="ctr"/>
              <a:r>
                <a:rPr lang="ja-JP" altLang="en-US" sz="5400">
                  <a:latin typeface="UD デジタル 教科書体 N-B" panose="02020700000000000000" pitchFamily="17" charset="-128"/>
                  <a:ea typeface="UD デジタル 教科書体 N-B" panose="02020700000000000000" pitchFamily="17" charset="-128"/>
                </a:rPr>
                <a:t>「死んだら」どうなる？</a:t>
              </a:r>
              <a:endParaRPr kumimoji="1" lang="ja-JP" altLang="en-US" sz="5400" dirty="0">
                <a:latin typeface="UD デジタル 教科書体 N-B" panose="02020700000000000000" pitchFamily="17" charset="-128"/>
                <a:ea typeface="UD デジタル 教科書体 N-B" panose="02020700000000000000" pitchFamily="17" charset="-128"/>
              </a:endParaRPr>
            </a:p>
          </p:txBody>
        </p:sp>
        <p:sp>
          <p:nvSpPr>
            <p:cNvPr id="10" name="テキスト ボックス 9">
              <a:extLst>
                <a:ext uri="{FF2B5EF4-FFF2-40B4-BE49-F238E27FC236}">
                  <a16:creationId xmlns:a16="http://schemas.microsoft.com/office/drawing/2014/main" id="{5CA27017-EFFD-7A4C-85D3-1E57DDCEE505}"/>
                </a:ext>
              </a:extLst>
            </p:cNvPr>
            <p:cNvSpPr txBox="1"/>
            <p:nvPr/>
          </p:nvSpPr>
          <p:spPr>
            <a:xfrm>
              <a:off x="2345577" y="275939"/>
              <a:ext cx="6017022" cy="369332"/>
            </a:xfrm>
            <a:prstGeom prst="rect">
              <a:avLst/>
            </a:prstGeom>
            <a:noFill/>
          </p:spPr>
          <p:txBody>
            <a:bodyPr wrap="square" rtlCol="0">
              <a:spAutoFit/>
            </a:bodyPr>
            <a:lstStyle/>
            <a:p>
              <a:r>
                <a:rPr lang="ja-JP" altLang="en-US">
                  <a:latin typeface="UD デジタル 教科書体 NK-B" panose="02020700000000000000" pitchFamily="18" charset="-128"/>
                  <a:ea typeface="UD デジタル 教科書体 NK-B" panose="02020700000000000000" pitchFamily="18" charset="-128"/>
                </a:rPr>
                <a:t>し</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grpSp>
      <p:pic>
        <p:nvPicPr>
          <p:cNvPr id="11" name="図 10" descr="クマの人形&#10;&#10;中程度の精度で自動的に生成された説明">
            <a:extLst>
              <a:ext uri="{FF2B5EF4-FFF2-40B4-BE49-F238E27FC236}">
                <a16:creationId xmlns:a16="http://schemas.microsoft.com/office/drawing/2014/main" id="{52C652DC-C697-D540-AFA0-42C1775B38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9525" y="3735823"/>
            <a:ext cx="3221355" cy="3436112"/>
          </a:xfrm>
          <a:prstGeom prst="rect">
            <a:avLst/>
          </a:prstGeom>
        </p:spPr>
      </p:pic>
    </p:spTree>
    <p:extLst>
      <p:ext uri="{BB962C8B-B14F-4D97-AF65-F5344CB8AC3E}">
        <p14:creationId xmlns:p14="http://schemas.microsoft.com/office/powerpoint/2010/main" val="507374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図 34" descr="傘, バッグ が含まれている画像&#10;&#10;自動的に生成された説明">
            <a:extLst>
              <a:ext uri="{FF2B5EF4-FFF2-40B4-BE49-F238E27FC236}">
                <a16:creationId xmlns:a16="http://schemas.microsoft.com/office/drawing/2014/main" id="{464118C0-060F-204F-9B78-E3BF849FD0A7}"/>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2" name="正方形/長方形 1">
            <a:extLst>
              <a:ext uri="{FF2B5EF4-FFF2-40B4-BE49-F238E27FC236}">
                <a16:creationId xmlns:a16="http://schemas.microsoft.com/office/drawing/2014/main" id="{1AB9259D-C0D4-6240-9A31-5091E90867E9}"/>
              </a:ext>
            </a:extLst>
          </p:cNvPr>
          <p:cNvSpPr/>
          <p:nvPr/>
        </p:nvSpPr>
        <p:spPr>
          <a:xfrm>
            <a:off x="-1" y="0"/>
            <a:ext cx="12192000" cy="6858000"/>
          </a:xfrm>
          <a:prstGeom prst="rect">
            <a:avLst/>
          </a:prstGeom>
          <a:solidFill>
            <a:srgbClr val="000000">
              <a:alpha val="6971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descr="女の子, 記号 が含まれている画像&#10;&#10;自動的に生成された説明">
            <a:extLst>
              <a:ext uri="{FF2B5EF4-FFF2-40B4-BE49-F238E27FC236}">
                <a16:creationId xmlns:a16="http://schemas.microsoft.com/office/drawing/2014/main" id="{01C61213-CCC9-C347-A27C-CB6BD85E79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44357" y="2597203"/>
            <a:ext cx="4503286" cy="5124649"/>
          </a:xfrm>
          <a:prstGeom prst="rect">
            <a:avLst/>
          </a:prstGeom>
        </p:spPr>
      </p:pic>
      <p:sp>
        <p:nvSpPr>
          <p:cNvPr id="16" name="テキスト ボックス 15">
            <a:extLst>
              <a:ext uri="{FF2B5EF4-FFF2-40B4-BE49-F238E27FC236}">
                <a16:creationId xmlns:a16="http://schemas.microsoft.com/office/drawing/2014/main" id="{D8E811C9-B7E7-184A-B6FD-CBC2638F3D72}"/>
              </a:ext>
            </a:extLst>
          </p:cNvPr>
          <p:cNvSpPr txBox="1"/>
          <p:nvPr/>
        </p:nvSpPr>
        <p:spPr>
          <a:xfrm>
            <a:off x="283028" y="761338"/>
            <a:ext cx="11625943" cy="1126975"/>
          </a:xfrm>
          <a:prstGeom prst="rect">
            <a:avLst/>
          </a:prstGeom>
          <a:noFill/>
        </p:spPr>
        <p:txBody>
          <a:bodyPr wrap="square" rtlCol="0">
            <a:spAutoFit/>
          </a:bodyPr>
          <a:lstStyle/>
          <a:p>
            <a:pPr algn="ctr">
              <a:lnSpc>
                <a:spcPct val="150000"/>
              </a:lnSpc>
            </a:pPr>
            <a:r>
              <a:rPr lang="ja-JP" altLang="en-US" sz="5400">
                <a:solidFill>
                  <a:schemeClr val="bg1"/>
                </a:solidFill>
                <a:latin typeface="UD Digi Kyokasho N-B" panose="02020700000000000000" pitchFamily="17" charset="-128"/>
                <a:ea typeface="UD Digi Kyokasho N-B" panose="02020700000000000000" pitchFamily="17" charset="-128"/>
              </a:rPr>
              <a:t>「目に見えない世界」を信じる？</a:t>
            </a:r>
            <a:endParaRPr kumimoji="1" lang="en-US" altLang="ja-JP" sz="5400" dirty="0">
              <a:solidFill>
                <a:schemeClr val="bg1"/>
              </a:solidFill>
              <a:latin typeface="UD Digi Kyokasho N-B" panose="02020700000000000000" pitchFamily="17" charset="-128"/>
              <a:ea typeface="UD Digi Kyokasho N-B" panose="02020700000000000000" pitchFamily="17" charset="-128"/>
            </a:endParaRPr>
          </a:p>
        </p:txBody>
      </p:sp>
      <p:sp>
        <p:nvSpPr>
          <p:cNvPr id="26" name="テキスト ボックス 25">
            <a:extLst>
              <a:ext uri="{FF2B5EF4-FFF2-40B4-BE49-F238E27FC236}">
                <a16:creationId xmlns:a16="http://schemas.microsoft.com/office/drawing/2014/main" id="{53ADDAB4-6E45-3348-B822-41884D45B4B2}"/>
              </a:ext>
            </a:extLst>
          </p:cNvPr>
          <p:cNvSpPr txBox="1"/>
          <p:nvPr/>
        </p:nvSpPr>
        <p:spPr>
          <a:xfrm>
            <a:off x="1757583" y="761338"/>
            <a:ext cx="8911291" cy="369332"/>
          </a:xfrm>
          <a:prstGeom prst="rect">
            <a:avLst/>
          </a:prstGeom>
          <a:noFill/>
        </p:spPr>
        <p:txBody>
          <a:bodyPr wrap="square" rtlCol="0">
            <a:spAutoFit/>
          </a:bodyPr>
          <a:lstStyle/>
          <a:p>
            <a:r>
              <a:rPr lang="ja-JP" altLang="en-US">
                <a:solidFill>
                  <a:schemeClr val="bg1"/>
                </a:solidFill>
                <a:latin typeface="UD デジタル 教科書体 NK-B" panose="02020700000000000000" pitchFamily="18" charset="-128"/>
                <a:ea typeface="UD デジタル 教科書体 NK-B" panose="02020700000000000000" pitchFamily="18" charset="-128"/>
              </a:rPr>
              <a:t>め　　　　　　　　　み　　　　　　　　　　　　　　　　　　　せ　　　　かい　　　　　　　　　　　　しん</a:t>
            </a:r>
            <a:endParaRPr kumimoji="1" lang="ja-JP" altLang="en-US" dirty="0">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27" name="テキスト ボックス 26">
            <a:extLst>
              <a:ext uri="{FF2B5EF4-FFF2-40B4-BE49-F238E27FC236}">
                <a16:creationId xmlns:a16="http://schemas.microsoft.com/office/drawing/2014/main" id="{25469FE4-CFE4-2248-A289-673170C9DF28}"/>
              </a:ext>
            </a:extLst>
          </p:cNvPr>
          <p:cNvSpPr txBox="1"/>
          <p:nvPr/>
        </p:nvSpPr>
        <p:spPr>
          <a:xfrm>
            <a:off x="1878267" y="2758305"/>
            <a:ext cx="2625969" cy="2295885"/>
          </a:xfrm>
          <a:prstGeom prst="rect">
            <a:avLst/>
          </a:prstGeom>
          <a:noFill/>
        </p:spPr>
        <p:txBody>
          <a:bodyPr wrap="square" rtlCol="0">
            <a:spAutoFit/>
          </a:bodyPr>
          <a:lstStyle/>
          <a:p>
            <a:pPr algn="ctr">
              <a:lnSpc>
                <a:spcPct val="150000"/>
              </a:lnSpc>
            </a:pPr>
            <a:r>
              <a:rPr lang="ja-JP" altLang="en-US" sz="11500">
                <a:solidFill>
                  <a:schemeClr val="bg1"/>
                </a:solidFill>
                <a:latin typeface="UD Digi Kyokasho N-B" panose="02020700000000000000" pitchFamily="17" charset="-128"/>
                <a:ea typeface="UD Digi Kyokasho N-B" panose="02020700000000000000" pitchFamily="17" charset="-128"/>
              </a:rPr>
              <a:t>幽</a:t>
            </a:r>
            <a:endParaRPr kumimoji="1" lang="en-US" altLang="ja-JP" sz="11500" dirty="0">
              <a:solidFill>
                <a:schemeClr val="bg1"/>
              </a:solidFill>
              <a:latin typeface="UD Digi Kyokasho N-B" panose="02020700000000000000" pitchFamily="17" charset="-128"/>
              <a:ea typeface="UD Digi Kyokasho N-B" panose="02020700000000000000" pitchFamily="17" charset="-128"/>
            </a:endParaRPr>
          </a:p>
        </p:txBody>
      </p:sp>
      <p:sp>
        <p:nvSpPr>
          <p:cNvPr id="28" name="テキスト ボックス 27">
            <a:extLst>
              <a:ext uri="{FF2B5EF4-FFF2-40B4-BE49-F238E27FC236}">
                <a16:creationId xmlns:a16="http://schemas.microsoft.com/office/drawing/2014/main" id="{D62C4792-3413-7F40-8985-3AD2DA995D74}"/>
              </a:ext>
            </a:extLst>
          </p:cNvPr>
          <p:cNvSpPr txBox="1"/>
          <p:nvPr/>
        </p:nvSpPr>
        <p:spPr>
          <a:xfrm>
            <a:off x="2531372" y="4785577"/>
            <a:ext cx="2625969" cy="1126975"/>
          </a:xfrm>
          <a:prstGeom prst="rect">
            <a:avLst/>
          </a:prstGeom>
          <a:noFill/>
        </p:spPr>
        <p:txBody>
          <a:bodyPr wrap="square" rtlCol="0">
            <a:spAutoFit/>
          </a:bodyPr>
          <a:lstStyle/>
          <a:p>
            <a:pPr algn="ctr">
              <a:lnSpc>
                <a:spcPct val="150000"/>
              </a:lnSpc>
            </a:pPr>
            <a:r>
              <a:rPr lang="ja-JP" altLang="en-US" sz="5400">
                <a:solidFill>
                  <a:schemeClr val="bg1"/>
                </a:solidFill>
                <a:latin typeface="UD Digi Kyokasho N-B" panose="02020700000000000000" pitchFamily="17" charset="-128"/>
                <a:ea typeface="UD Digi Kyokasho N-B" panose="02020700000000000000" pitchFamily="17" charset="-128"/>
              </a:rPr>
              <a:t>霊</a:t>
            </a:r>
            <a:endParaRPr kumimoji="1" lang="en-US" altLang="ja-JP" sz="5400" dirty="0">
              <a:solidFill>
                <a:schemeClr val="bg1"/>
              </a:solidFill>
              <a:latin typeface="UD Digi Kyokasho N-B" panose="02020700000000000000" pitchFamily="17" charset="-128"/>
              <a:ea typeface="UD Digi Kyokasho N-B" panose="02020700000000000000" pitchFamily="17" charset="-128"/>
            </a:endParaRPr>
          </a:p>
        </p:txBody>
      </p:sp>
      <p:sp>
        <p:nvSpPr>
          <p:cNvPr id="29" name="テキスト ボックス 28">
            <a:extLst>
              <a:ext uri="{FF2B5EF4-FFF2-40B4-BE49-F238E27FC236}">
                <a16:creationId xmlns:a16="http://schemas.microsoft.com/office/drawing/2014/main" id="{641B9A17-A88C-7747-ABFE-0409ABB099D0}"/>
              </a:ext>
            </a:extLst>
          </p:cNvPr>
          <p:cNvSpPr txBox="1"/>
          <p:nvPr/>
        </p:nvSpPr>
        <p:spPr>
          <a:xfrm>
            <a:off x="7368124" y="2497694"/>
            <a:ext cx="2625969" cy="1778500"/>
          </a:xfrm>
          <a:prstGeom prst="rect">
            <a:avLst/>
          </a:prstGeom>
          <a:noFill/>
        </p:spPr>
        <p:txBody>
          <a:bodyPr wrap="square" rtlCol="0">
            <a:spAutoFit/>
          </a:bodyPr>
          <a:lstStyle/>
          <a:p>
            <a:pPr algn="ctr">
              <a:lnSpc>
                <a:spcPct val="150000"/>
              </a:lnSpc>
            </a:pPr>
            <a:r>
              <a:rPr lang="ja-JP" altLang="en-US" sz="8800">
                <a:solidFill>
                  <a:schemeClr val="bg1"/>
                </a:solidFill>
                <a:latin typeface="UD Digi Kyokasho N-B" panose="02020700000000000000" pitchFamily="17" charset="-128"/>
                <a:ea typeface="UD Digi Kyokasho N-B" panose="02020700000000000000" pitchFamily="17" charset="-128"/>
              </a:rPr>
              <a:t>お</a:t>
            </a:r>
            <a:endParaRPr kumimoji="1" lang="en-US" altLang="ja-JP" sz="8800" dirty="0">
              <a:solidFill>
                <a:schemeClr val="bg1"/>
              </a:solidFill>
              <a:latin typeface="UD Digi Kyokasho N-B" panose="02020700000000000000" pitchFamily="17" charset="-128"/>
              <a:ea typeface="UD Digi Kyokasho N-B" panose="02020700000000000000" pitchFamily="17" charset="-128"/>
            </a:endParaRPr>
          </a:p>
        </p:txBody>
      </p:sp>
      <p:sp>
        <p:nvSpPr>
          <p:cNvPr id="30" name="テキスト ボックス 29">
            <a:extLst>
              <a:ext uri="{FF2B5EF4-FFF2-40B4-BE49-F238E27FC236}">
                <a16:creationId xmlns:a16="http://schemas.microsoft.com/office/drawing/2014/main" id="{691795B1-641B-A64D-8502-A271B75B1C5B}"/>
              </a:ext>
            </a:extLst>
          </p:cNvPr>
          <p:cNvSpPr txBox="1"/>
          <p:nvPr/>
        </p:nvSpPr>
        <p:spPr>
          <a:xfrm>
            <a:off x="7790084" y="3803027"/>
            <a:ext cx="2625969" cy="1126975"/>
          </a:xfrm>
          <a:prstGeom prst="rect">
            <a:avLst/>
          </a:prstGeom>
          <a:noFill/>
        </p:spPr>
        <p:txBody>
          <a:bodyPr wrap="square" rtlCol="0">
            <a:spAutoFit/>
          </a:bodyPr>
          <a:lstStyle/>
          <a:p>
            <a:pPr algn="ctr">
              <a:lnSpc>
                <a:spcPct val="150000"/>
              </a:lnSpc>
            </a:pPr>
            <a:r>
              <a:rPr lang="ja-JP" altLang="en-US" sz="5400">
                <a:solidFill>
                  <a:schemeClr val="bg1"/>
                </a:solidFill>
                <a:latin typeface="UD Digi Kyokasho N-B" panose="02020700000000000000" pitchFamily="17" charset="-128"/>
                <a:ea typeface="UD Digi Kyokasho N-B" panose="02020700000000000000" pitchFamily="17" charset="-128"/>
              </a:rPr>
              <a:t>化</a:t>
            </a:r>
            <a:endParaRPr kumimoji="1" lang="en-US" altLang="ja-JP" sz="5400" dirty="0">
              <a:solidFill>
                <a:schemeClr val="bg1"/>
              </a:solidFill>
              <a:latin typeface="UD Digi Kyokasho N-B" panose="02020700000000000000" pitchFamily="17" charset="-128"/>
              <a:ea typeface="UD Digi Kyokasho N-B" panose="02020700000000000000" pitchFamily="17" charset="-128"/>
            </a:endParaRPr>
          </a:p>
        </p:txBody>
      </p:sp>
      <p:sp>
        <p:nvSpPr>
          <p:cNvPr id="31" name="テキスト ボックス 30">
            <a:extLst>
              <a:ext uri="{FF2B5EF4-FFF2-40B4-BE49-F238E27FC236}">
                <a16:creationId xmlns:a16="http://schemas.microsoft.com/office/drawing/2014/main" id="{950A77BC-CDEF-7540-B662-25F538DEE7B1}"/>
              </a:ext>
            </a:extLst>
          </p:cNvPr>
          <p:cNvSpPr txBox="1"/>
          <p:nvPr/>
        </p:nvSpPr>
        <p:spPr>
          <a:xfrm>
            <a:off x="7275213" y="4375703"/>
            <a:ext cx="2625969" cy="1356975"/>
          </a:xfrm>
          <a:prstGeom prst="rect">
            <a:avLst/>
          </a:prstGeom>
          <a:noFill/>
        </p:spPr>
        <p:txBody>
          <a:bodyPr wrap="square" rtlCol="0">
            <a:spAutoFit/>
          </a:bodyPr>
          <a:lstStyle/>
          <a:p>
            <a:pPr algn="ctr">
              <a:lnSpc>
                <a:spcPct val="150000"/>
              </a:lnSpc>
            </a:pPr>
            <a:r>
              <a:rPr lang="ja-JP" altLang="en-US" sz="6600">
                <a:solidFill>
                  <a:schemeClr val="bg1"/>
                </a:solidFill>
                <a:latin typeface="UD Digi Kyokasho N-B" panose="02020700000000000000" pitchFamily="17" charset="-128"/>
                <a:ea typeface="UD Digi Kyokasho N-B" panose="02020700000000000000" pitchFamily="17" charset="-128"/>
              </a:rPr>
              <a:t>け</a:t>
            </a:r>
            <a:endParaRPr kumimoji="1" lang="en-US" altLang="ja-JP" sz="6600" dirty="0">
              <a:solidFill>
                <a:schemeClr val="bg1"/>
              </a:solidFill>
              <a:latin typeface="UD Digi Kyokasho N-B" panose="02020700000000000000" pitchFamily="17" charset="-128"/>
              <a:ea typeface="UD Digi Kyokasho N-B" panose="02020700000000000000" pitchFamily="17" charset="-128"/>
            </a:endParaRPr>
          </a:p>
        </p:txBody>
      </p:sp>
      <p:sp>
        <p:nvSpPr>
          <p:cNvPr id="32" name="テキスト ボックス 31">
            <a:extLst>
              <a:ext uri="{FF2B5EF4-FFF2-40B4-BE49-F238E27FC236}">
                <a16:creationId xmlns:a16="http://schemas.microsoft.com/office/drawing/2014/main" id="{A3A0B216-EB57-6A4F-A3FC-CF3BCBA41A59}"/>
              </a:ext>
            </a:extLst>
          </p:cNvPr>
          <p:cNvSpPr txBox="1"/>
          <p:nvPr/>
        </p:nvSpPr>
        <p:spPr>
          <a:xfrm>
            <a:off x="3791071" y="3906247"/>
            <a:ext cx="693145" cy="646331"/>
          </a:xfrm>
          <a:prstGeom prst="rect">
            <a:avLst/>
          </a:prstGeom>
          <a:noFill/>
        </p:spPr>
        <p:txBody>
          <a:bodyPr wrap="square" rtlCol="0">
            <a:spAutoFit/>
          </a:bodyPr>
          <a:lstStyle/>
          <a:p>
            <a:r>
              <a:rPr lang="ja-JP" altLang="en-US">
                <a:solidFill>
                  <a:schemeClr val="bg1"/>
                </a:solidFill>
                <a:latin typeface="UD デジタル 教科書体 NK-B" panose="02020700000000000000" pitchFamily="18" charset="-128"/>
                <a:ea typeface="UD デジタル 教科書体 NK-B" panose="02020700000000000000" pitchFamily="18" charset="-128"/>
              </a:rPr>
              <a:t>ゆ</a:t>
            </a:r>
            <a:endParaRPr lang="en-US" altLang="ja-JP" dirty="0">
              <a:solidFill>
                <a:schemeClr val="bg1"/>
              </a:solidFill>
              <a:latin typeface="UD デジタル 教科書体 NK-B" panose="02020700000000000000" pitchFamily="18" charset="-128"/>
              <a:ea typeface="UD デジタル 教科書体 NK-B" panose="02020700000000000000" pitchFamily="18" charset="-128"/>
            </a:endParaRPr>
          </a:p>
          <a:p>
            <a:r>
              <a:rPr lang="ja-JP" altLang="en-US">
                <a:solidFill>
                  <a:schemeClr val="bg1"/>
                </a:solidFill>
                <a:latin typeface="UD デジタル 教科書体 NK-B" panose="02020700000000000000" pitchFamily="18" charset="-128"/>
                <a:ea typeface="UD デジタル 教科書体 NK-B" panose="02020700000000000000" pitchFamily="18" charset="-128"/>
              </a:rPr>
              <a:t>う</a:t>
            </a:r>
            <a:endParaRPr kumimoji="1" lang="ja-JP" altLang="en-US" dirty="0">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33" name="テキスト ボックス 32">
            <a:extLst>
              <a:ext uri="{FF2B5EF4-FFF2-40B4-BE49-F238E27FC236}">
                <a16:creationId xmlns:a16="http://schemas.microsoft.com/office/drawing/2014/main" id="{BDDB451C-E16D-014D-B1B6-6E06B0AD2CB1}"/>
              </a:ext>
            </a:extLst>
          </p:cNvPr>
          <p:cNvSpPr txBox="1"/>
          <p:nvPr/>
        </p:nvSpPr>
        <p:spPr>
          <a:xfrm>
            <a:off x="4091343" y="5235094"/>
            <a:ext cx="693145" cy="523220"/>
          </a:xfrm>
          <a:prstGeom prst="rect">
            <a:avLst/>
          </a:prstGeom>
          <a:noFill/>
        </p:spPr>
        <p:txBody>
          <a:bodyPr wrap="square" rtlCol="0">
            <a:spAutoFit/>
          </a:bodyPr>
          <a:lstStyle/>
          <a:p>
            <a:r>
              <a:rPr lang="ja-JP" altLang="en-US" sz="1400">
                <a:solidFill>
                  <a:schemeClr val="bg1"/>
                </a:solidFill>
                <a:latin typeface="UD デジタル 教科書体 NK-B" panose="02020700000000000000" pitchFamily="18" charset="-128"/>
                <a:ea typeface="UD デジタル 教科書体 NK-B" panose="02020700000000000000" pitchFamily="18" charset="-128"/>
              </a:rPr>
              <a:t>れ</a:t>
            </a:r>
            <a:endParaRPr lang="en-US" altLang="ja-JP" sz="1400" dirty="0">
              <a:solidFill>
                <a:schemeClr val="bg1"/>
              </a:solidFill>
              <a:latin typeface="UD デジタル 教科書体 NK-B" panose="02020700000000000000" pitchFamily="18" charset="-128"/>
              <a:ea typeface="UD デジタル 教科書体 NK-B" panose="02020700000000000000" pitchFamily="18" charset="-128"/>
            </a:endParaRPr>
          </a:p>
          <a:p>
            <a:r>
              <a:rPr lang="ja-JP" altLang="en-US" sz="1400">
                <a:solidFill>
                  <a:schemeClr val="bg1"/>
                </a:solidFill>
                <a:latin typeface="UD デジタル 教科書体 NK-B" panose="02020700000000000000" pitchFamily="18" charset="-128"/>
                <a:ea typeface="UD デジタル 教科書体 NK-B" panose="02020700000000000000" pitchFamily="18" charset="-128"/>
              </a:rPr>
              <a:t>い</a:t>
            </a:r>
            <a:endParaRPr kumimoji="1" lang="ja-JP" altLang="en-US" sz="1400" dirty="0">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34" name="テキスト ボックス 33">
            <a:extLst>
              <a:ext uri="{FF2B5EF4-FFF2-40B4-BE49-F238E27FC236}">
                <a16:creationId xmlns:a16="http://schemas.microsoft.com/office/drawing/2014/main" id="{A19FBD6F-C7FA-E84A-9540-D0F3C9F8CBF2}"/>
              </a:ext>
            </a:extLst>
          </p:cNvPr>
          <p:cNvSpPr txBox="1"/>
          <p:nvPr/>
        </p:nvSpPr>
        <p:spPr>
          <a:xfrm>
            <a:off x="9370038" y="4330023"/>
            <a:ext cx="693145" cy="307777"/>
          </a:xfrm>
          <a:prstGeom prst="rect">
            <a:avLst/>
          </a:prstGeom>
          <a:noFill/>
        </p:spPr>
        <p:txBody>
          <a:bodyPr wrap="square" rtlCol="0">
            <a:spAutoFit/>
          </a:bodyPr>
          <a:lstStyle/>
          <a:p>
            <a:r>
              <a:rPr lang="ja-JP" altLang="en-US" sz="1400">
                <a:solidFill>
                  <a:schemeClr val="bg1"/>
                </a:solidFill>
                <a:latin typeface="UD デジタル 教科書体 NK-B" panose="02020700000000000000" pitchFamily="18" charset="-128"/>
                <a:ea typeface="UD デジタル 教科書体 NK-B" panose="02020700000000000000" pitchFamily="18" charset="-128"/>
              </a:rPr>
              <a:t>ば</a:t>
            </a:r>
            <a:endParaRPr kumimoji="1" lang="ja-JP" altLang="en-US" sz="1400" dirty="0">
              <a:solidFill>
                <a:schemeClr val="bg1"/>
              </a:solidFill>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2093943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7" grpId="0"/>
      <p:bldP spid="28" grpId="0"/>
      <p:bldP spid="29" grpId="0"/>
      <p:bldP spid="30" grpId="0"/>
      <p:bldP spid="3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descr="傘, バッグ が含まれている画像&#10;&#10;自動的に生成された説明">
            <a:extLst>
              <a:ext uri="{FF2B5EF4-FFF2-40B4-BE49-F238E27FC236}">
                <a16:creationId xmlns:a16="http://schemas.microsoft.com/office/drawing/2014/main" id="{F1CADB87-41EB-644E-90AC-B0EB0E0D6780}"/>
              </a:ext>
            </a:extLst>
          </p:cNvPr>
          <p:cNvPicPr>
            <a:picLocks noChangeAspect="1"/>
          </p:cNvPicPr>
          <p:nvPr/>
        </p:nvPicPr>
        <p:blipFill>
          <a:blip r:embed="rId3">
            <a:alphaModFix amt="3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9" name="グループ化 8">
            <a:extLst>
              <a:ext uri="{FF2B5EF4-FFF2-40B4-BE49-F238E27FC236}">
                <a16:creationId xmlns:a16="http://schemas.microsoft.com/office/drawing/2014/main" id="{CE5D70B9-6841-F645-8EB7-6BAF130D6D92}"/>
              </a:ext>
            </a:extLst>
          </p:cNvPr>
          <p:cNvGrpSpPr/>
          <p:nvPr/>
        </p:nvGrpSpPr>
        <p:grpSpPr>
          <a:xfrm>
            <a:off x="-1071649" y="168188"/>
            <a:ext cx="14325600" cy="2880469"/>
            <a:chOff x="-221642" y="473531"/>
            <a:chExt cx="14325600" cy="2880469"/>
          </a:xfrm>
        </p:grpSpPr>
        <p:sp>
          <p:nvSpPr>
            <p:cNvPr id="4" name="テキスト ボックス 3">
              <a:extLst>
                <a:ext uri="{FF2B5EF4-FFF2-40B4-BE49-F238E27FC236}">
                  <a16:creationId xmlns:a16="http://schemas.microsoft.com/office/drawing/2014/main" id="{8DFADA14-7BDB-49E2-9E96-73E2BD2742A0}"/>
                </a:ext>
              </a:extLst>
            </p:cNvPr>
            <p:cNvSpPr txBox="1"/>
            <p:nvPr/>
          </p:nvSpPr>
          <p:spPr>
            <a:xfrm>
              <a:off x="-221642" y="473531"/>
              <a:ext cx="14325600" cy="2880469"/>
            </a:xfrm>
            <a:prstGeom prst="rect">
              <a:avLst/>
            </a:prstGeom>
            <a:noFill/>
          </p:spPr>
          <p:txBody>
            <a:bodyPr wrap="square" rtlCol="0">
              <a:spAutoFit/>
            </a:bodyPr>
            <a:lstStyle/>
            <a:p>
              <a:pPr algn="ctr">
                <a:lnSpc>
                  <a:spcPct val="150000"/>
                </a:lnSpc>
              </a:pPr>
              <a:r>
                <a:rPr lang="ja-JP" altLang="en-US" sz="6600">
                  <a:latin typeface="UD デジタル 教科書体 NK-B" panose="02020700000000000000" pitchFamily="18" charset="-128"/>
                  <a:ea typeface="UD デジタル 教科書体 NK-B" panose="02020700000000000000" pitchFamily="18" charset="-128"/>
                </a:rPr>
                <a:t>「</a:t>
              </a:r>
              <a:r>
                <a:rPr lang="ja-JP" altLang="en-US" sz="6600">
                  <a:solidFill>
                    <a:srgbClr val="FF0002"/>
                  </a:solidFill>
                  <a:latin typeface="UD デジタル 教科書体 NK-B" panose="02020700000000000000" pitchFamily="18" charset="-128"/>
                  <a:ea typeface="UD デジタル 教科書体 NK-B" panose="02020700000000000000" pitchFamily="18" charset="-128"/>
                </a:rPr>
                <a:t>死んだら</a:t>
              </a:r>
              <a:r>
                <a:rPr lang="ja-JP" altLang="en-US" sz="6600">
                  <a:latin typeface="UD デジタル 教科書体 NK-B" panose="02020700000000000000" pitchFamily="18" charset="-128"/>
                  <a:ea typeface="UD デジタル 教科書体 NK-B" panose="02020700000000000000" pitchFamily="18" charset="-128"/>
                </a:rPr>
                <a:t>」</a:t>
              </a:r>
              <a:endParaRPr lang="en-US" altLang="ja-JP" sz="6600" dirty="0">
                <a:latin typeface="UD デジタル 教科書体 NK-B" panose="02020700000000000000" pitchFamily="18" charset="-128"/>
                <a:ea typeface="UD デジタル 教科書体 NK-B" panose="02020700000000000000" pitchFamily="18" charset="-128"/>
              </a:endParaRPr>
            </a:p>
            <a:p>
              <a:pPr algn="ctr">
                <a:lnSpc>
                  <a:spcPct val="150000"/>
                </a:lnSpc>
              </a:pPr>
              <a:r>
                <a:rPr lang="ja-JP" altLang="en-US" sz="6600">
                  <a:latin typeface="UD デジタル 教科書体 NK-B" panose="02020700000000000000" pitchFamily="18" charset="-128"/>
                  <a:ea typeface="UD デジタル 教科書体 NK-B" panose="02020700000000000000" pitchFamily="18" charset="-128"/>
                </a:rPr>
                <a:t>目に見えない世界に行く</a:t>
              </a:r>
              <a:endParaRPr kumimoji="1" lang="ja-JP" altLang="en-US" sz="6600" dirty="0">
                <a:latin typeface="UD デジタル 教科書体 NK-B" panose="02020700000000000000" pitchFamily="18" charset="-128"/>
                <a:ea typeface="UD デジタル 教科書体 NK-B" panose="02020700000000000000" pitchFamily="18" charset="-128"/>
              </a:endParaRPr>
            </a:p>
          </p:txBody>
        </p:sp>
        <p:sp>
          <p:nvSpPr>
            <p:cNvPr id="5" name="テキスト ボックス 4">
              <a:extLst>
                <a:ext uri="{FF2B5EF4-FFF2-40B4-BE49-F238E27FC236}">
                  <a16:creationId xmlns:a16="http://schemas.microsoft.com/office/drawing/2014/main" id="{7FBA88A9-0DAA-ECCE-CD6B-0E20EF8E6081}"/>
                </a:ext>
              </a:extLst>
            </p:cNvPr>
            <p:cNvSpPr txBox="1"/>
            <p:nvPr/>
          </p:nvSpPr>
          <p:spPr>
            <a:xfrm>
              <a:off x="5633976" y="634674"/>
              <a:ext cx="1071632" cy="369332"/>
            </a:xfrm>
            <a:prstGeom prst="rect">
              <a:avLst/>
            </a:prstGeom>
            <a:noFill/>
          </p:spPr>
          <p:txBody>
            <a:bodyPr wrap="square" rtlCol="0">
              <a:spAutoFit/>
            </a:bodyPr>
            <a:lstStyle/>
            <a:p>
              <a:r>
                <a:rPr lang="ja-JP" altLang="en-US">
                  <a:latin typeface="UD デジタル 教科書体 NK-B" panose="02020700000000000000" pitchFamily="18" charset="-128"/>
                  <a:ea typeface="UD デジタル 教科書体 NK-B" panose="02020700000000000000" pitchFamily="18" charset="-128"/>
                </a:rPr>
                <a:t>し</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16" name="テキスト ボックス 15">
              <a:extLst>
                <a:ext uri="{FF2B5EF4-FFF2-40B4-BE49-F238E27FC236}">
                  <a16:creationId xmlns:a16="http://schemas.microsoft.com/office/drawing/2014/main" id="{74D6B759-50B6-B847-8E74-56A5857240B6}"/>
                </a:ext>
              </a:extLst>
            </p:cNvPr>
            <p:cNvSpPr txBox="1"/>
            <p:nvPr/>
          </p:nvSpPr>
          <p:spPr>
            <a:xfrm>
              <a:off x="2790553" y="2087158"/>
              <a:ext cx="8911291" cy="369332"/>
            </a:xfrm>
            <a:prstGeom prst="rect">
              <a:avLst/>
            </a:prstGeom>
            <a:noFill/>
          </p:spPr>
          <p:txBody>
            <a:bodyPr wrap="square" rtlCol="0">
              <a:spAutoFit/>
            </a:bodyPr>
            <a:lstStyle/>
            <a:p>
              <a:r>
                <a:rPr lang="ja-JP" altLang="en-US">
                  <a:latin typeface="UD デジタル 教科書体 NK-B" panose="02020700000000000000" pitchFamily="18" charset="-128"/>
                  <a:ea typeface="UD デジタル 教科書体 NK-B" panose="02020700000000000000" pitchFamily="18" charset="-128"/>
                </a:rPr>
                <a:t>め　　　　　　　　　　　み　　　　　　　　　　　　　　　　　　　　　　　せ　　　　かい　　　　　　　　　　い</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grpSp>
      <p:grpSp>
        <p:nvGrpSpPr>
          <p:cNvPr id="17" name="グループ化 16">
            <a:extLst>
              <a:ext uri="{FF2B5EF4-FFF2-40B4-BE49-F238E27FC236}">
                <a16:creationId xmlns:a16="http://schemas.microsoft.com/office/drawing/2014/main" id="{749E78B2-BFC7-4841-9CB2-6AAA565D3D71}"/>
              </a:ext>
            </a:extLst>
          </p:cNvPr>
          <p:cNvGrpSpPr/>
          <p:nvPr/>
        </p:nvGrpSpPr>
        <p:grpSpPr>
          <a:xfrm>
            <a:off x="-859040" y="4092798"/>
            <a:ext cx="13900381" cy="2142638"/>
            <a:chOff x="-2223252" y="1988798"/>
            <a:chExt cx="24770703" cy="2142638"/>
          </a:xfrm>
        </p:grpSpPr>
        <p:sp>
          <p:nvSpPr>
            <p:cNvPr id="18" name="テキスト ボックス 17">
              <a:extLst>
                <a:ext uri="{FF2B5EF4-FFF2-40B4-BE49-F238E27FC236}">
                  <a16:creationId xmlns:a16="http://schemas.microsoft.com/office/drawing/2014/main" id="{4DE032A2-5EEB-BA42-8336-5267E1AA4547}"/>
                </a:ext>
              </a:extLst>
            </p:cNvPr>
            <p:cNvSpPr txBox="1"/>
            <p:nvPr/>
          </p:nvSpPr>
          <p:spPr>
            <a:xfrm>
              <a:off x="-2223252" y="1988798"/>
              <a:ext cx="24770703" cy="2142638"/>
            </a:xfrm>
            <a:prstGeom prst="rect">
              <a:avLst/>
            </a:prstGeom>
            <a:noFill/>
          </p:spPr>
          <p:txBody>
            <a:bodyPr wrap="square" rtlCol="0">
              <a:spAutoFit/>
            </a:bodyPr>
            <a:lstStyle/>
            <a:p>
              <a:pPr algn="ctr">
                <a:lnSpc>
                  <a:spcPct val="150000"/>
                </a:lnSpc>
              </a:pPr>
              <a:r>
                <a:rPr lang="ja-JP" altLang="en-US" sz="4400">
                  <a:latin typeface="UD デジタル 教科書体 NK-B" panose="02020700000000000000" pitchFamily="18" charset="-128"/>
                  <a:ea typeface="UD デジタル 教科書体 NK-B" panose="02020700000000000000" pitchFamily="18" charset="-128"/>
                </a:rPr>
                <a:t>目に見えない世界について</a:t>
              </a:r>
              <a:endParaRPr lang="en-US" altLang="ja-JP" sz="4400" dirty="0">
                <a:latin typeface="UD デジタル 教科書体 NK-B" panose="02020700000000000000" pitchFamily="18" charset="-128"/>
                <a:ea typeface="UD デジタル 教科書体 NK-B" panose="02020700000000000000" pitchFamily="18" charset="-128"/>
              </a:endParaRPr>
            </a:p>
            <a:p>
              <a:pPr algn="ctr">
                <a:lnSpc>
                  <a:spcPct val="150000"/>
                </a:lnSpc>
              </a:pPr>
              <a:r>
                <a:rPr lang="ja-JP" altLang="en-US" sz="4400">
                  <a:latin typeface="UD デジタル 教科書体 NK-B" panose="02020700000000000000" pitchFamily="18" charset="-128"/>
                  <a:ea typeface="UD デジタル 教科書体 NK-B" panose="02020700000000000000" pitchFamily="18" charset="-128"/>
                </a:rPr>
                <a:t>知ることはとても</a:t>
              </a:r>
              <a:r>
                <a:rPr lang="ja-JP" altLang="en-US" sz="5400">
                  <a:solidFill>
                    <a:srgbClr val="0070C0"/>
                  </a:solidFill>
                  <a:latin typeface="UD デジタル 教科書体 NK-B" panose="02020700000000000000" pitchFamily="18" charset="-128"/>
                  <a:ea typeface="UD デジタル 教科書体 NK-B" panose="02020700000000000000" pitchFamily="18" charset="-128"/>
                </a:rPr>
                <a:t>重要</a:t>
              </a:r>
              <a:r>
                <a:rPr lang="en-US" altLang="ja-JP" sz="4400" dirty="0">
                  <a:solidFill>
                    <a:srgbClr val="0070C0"/>
                  </a:solidFill>
                  <a:latin typeface="UD デジタル 教科書体 NK-B" panose="02020700000000000000" pitchFamily="18" charset="-128"/>
                  <a:ea typeface="UD デジタル 教科書体 NK-B" panose="02020700000000000000" pitchFamily="18" charset="-128"/>
                </a:rPr>
                <a:t> </a:t>
              </a:r>
              <a:r>
                <a:rPr lang="en-US" altLang="ja-JP" sz="4400" dirty="0">
                  <a:latin typeface="UD デジタル 教科書体 NK-B" panose="02020700000000000000" pitchFamily="18" charset="-128"/>
                  <a:ea typeface="UD デジタル 教科書体 NK-B" panose="02020700000000000000" pitchFamily="18" charset="-128"/>
                </a:rPr>
                <a:t>!</a:t>
              </a:r>
            </a:p>
          </p:txBody>
        </p:sp>
        <p:sp>
          <p:nvSpPr>
            <p:cNvPr id="19" name="テキスト ボックス 18">
              <a:extLst>
                <a:ext uri="{FF2B5EF4-FFF2-40B4-BE49-F238E27FC236}">
                  <a16:creationId xmlns:a16="http://schemas.microsoft.com/office/drawing/2014/main" id="{4EBD9EC8-E3BD-2849-8E58-3C45DB7AC500}"/>
                </a:ext>
              </a:extLst>
            </p:cNvPr>
            <p:cNvSpPr txBox="1"/>
            <p:nvPr/>
          </p:nvSpPr>
          <p:spPr>
            <a:xfrm>
              <a:off x="4665154" y="2023749"/>
              <a:ext cx="9943588"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め　　　　　　　　　み　　　　　　　　　　　　　　　　　　　せ　　　かい　　　　　　　　　　　　　　　　　　　</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21" name="テキスト ボックス 20">
              <a:extLst>
                <a:ext uri="{FF2B5EF4-FFF2-40B4-BE49-F238E27FC236}">
                  <a16:creationId xmlns:a16="http://schemas.microsoft.com/office/drawing/2014/main" id="{3F9718EB-D4D0-A943-B561-B1A4500179CF}"/>
                </a:ext>
              </a:extLst>
            </p:cNvPr>
            <p:cNvSpPr txBox="1"/>
            <p:nvPr/>
          </p:nvSpPr>
          <p:spPr>
            <a:xfrm>
              <a:off x="5372531" y="3246784"/>
              <a:ext cx="599178" cy="307777"/>
            </a:xfrm>
            <a:prstGeom prst="rect">
              <a:avLst/>
            </a:prstGeom>
            <a:noFill/>
          </p:spPr>
          <p:txBody>
            <a:bodyPr wrap="square" rtlCol="0">
              <a:spAutoFit/>
            </a:bodyPr>
            <a:lstStyle/>
            <a:p>
              <a:r>
                <a:rPr lang="ja-JP" altLang="en-US" sz="1400">
                  <a:latin typeface="UD デジタル 教科書体 NK-B" panose="02020700000000000000" pitchFamily="18" charset="-128"/>
                  <a:ea typeface="UD デジタル 教科書体 NK-B" panose="02020700000000000000" pitchFamily="18" charset="-128"/>
                </a:rPr>
                <a:t>し　　　　　　　　　　　　　　　　　　　　　　　　　　　　　　　　　　　　　</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22" name="テキスト ボックス 21">
              <a:extLst>
                <a:ext uri="{FF2B5EF4-FFF2-40B4-BE49-F238E27FC236}">
                  <a16:creationId xmlns:a16="http://schemas.microsoft.com/office/drawing/2014/main" id="{A2B6C4C4-D3B7-BF4D-B722-FE60DB40C724}"/>
                </a:ext>
              </a:extLst>
            </p:cNvPr>
            <p:cNvSpPr txBox="1"/>
            <p:nvPr/>
          </p:nvSpPr>
          <p:spPr>
            <a:xfrm>
              <a:off x="12110420" y="3111419"/>
              <a:ext cx="2672399"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じゅう　　　よう　　　　　　　　　　　　　　　　　　　　　　　　　　　　　　　　　　　　　</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grpSp>
    </p:spTree>
    <p:extLst>
      <p:ext uri="{BB962C8B-B14F-4D97-AF65-F5344CB8AC3E}">
        <p14:creationId xmlns:p14="http://schemas.microsoft.com/office/powerpoint/2010/main" val="794951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傘, バッグ が含まれている画像&#10;&#10;自動的に生成された説明">
            <a:extLst>
              <a:ext uri="{FF2B5EF4-FFF2-40B4-BE49-F238E27FC236}">
                <a16:creationId xmlns:a16="http://schemas.microsoft.com/office/drawing/2014/main" id="{86406BDA-35E5-C148-9961-5F15ACF385F8}"/>
              </a:ext>
            </a:extLst>
          </p:cNvPr>
          <p:cNvPicPr>
            <a:picLocks noChangeAspect="1"/>
          </p:cNvPicPr>
          <p:nvPr/>
        </p:nvPicPr>
        <p:blipFill>
          <a:blip r:embed="rId3">
            <a:alphaModFix amt="3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2" name="グループ化 1">
            <a:extLst>
              <a:ext uri="{FF2B5EF4-FFF2-40B4-BE49-F238E27FC236}">
                <a16:creationId xmlns:a16="http://schemas.microsoft.com/office/drawing/2014/main" id="{8DFD95C6-98D8-E844-ABBB-2003517DFCB5}"/>
              </a:ext>
            </a:extLst>
          </p:cNvPr>
          <p:cNvGrpSpPr/>
          <p:nvPr/>
        </p:nvGrpSpPr>
        <p:grpSpPr>
          <a:xfrm>
            <a:off x="1086198" y="349180"/>
            <a:ext cx="10591516" cy="2384309"/>
            <a:chOff x="1143348" y="606223"/>
            <a:chExt cx="10591516" cy="2384309"/>
          </a:xfrm>
        </p:grpSpPr>
        <p:sp>
          <p:nvSpPr>
            <p:cNvPr id="8" name="テキスト ボックス 7">
              <a:extLst>
                <a:ext uri="{FF2B5EF4-FFF2-40B4-BE49-F238E27FC236}">
                  <a16:creationId xmlns:a16="http://schemas.microsoft.com/office/drawing/2014/main" id="{1A3D686E-B1F3-4132-B564-2205F230543B}"/>
                </a:ext>
              </a:extLst>
            </p:cNvPr>
            <p:cNvSpPr txBox="1"/>
            <p:nvPr/>
          </p:nvSpPr>
          <p:spPr>
            <a:xfrm>
              <a:off x="1143348" y="617062"/>
              <a:ext cx="10162309" cy="2373470"/>
            </a:xfrm>
            <a:prstGeom prst="rect">
              <a:avLst/>
            </a:prstGeom>
            <a:noFill/>
          </p:spPr>
          <p:txBody>
            <a:bodyPr wrap="square" rtlCol="0">
              <a:spAutoFit/>
            </a:bodyPr>
            <a:lstStyle/>
            <a:p>
              <a:pPr algn="ctr">
                <a:lnSpc>
                  <a:spcPct val="150000"/>
                </a:lnSpc>
              </a:pPr>
              <a:r>
                <a:rPr lang="ja-JP" altLang="en-US" sz="5400">
                  <a:latin typeface="UD デジタル 教科書体 NK-B" panose="02020700000000000000" pitchFamily="18" charset="-128"/>
                  <a:ea typeface="UD デジタル 教科書体 NK-B" panose="02020700000000000000" pitchFamily="18" charset="-128"/>
                </a:rPr>
                <a:t>死んだら、目に見えない世界で</a:t>
              </a:r>
              <a:endParaRPr lang="en-US" altLang="ja-JP" sz="5400" dirty="0">
                <a:latin typeface="UD デジタル 教科書体 NK-B" panose="02020700000000000000" pitchFamily="18" charset="-128"/>
                <a:ea typeface="UD デジタル 教科書体 NK-B" panose="02020700000000000000" pitchFamily="18" charset="-128"/>
              </a:endParaRPr>
            </a:p>
            <a:p>
              <a:pPr algn="ctr">
                <a:lnSpc>
                  <a:spcPct val="150000"/>
                </a:lnSpc>
              </a:pPr>
              <a:r>
                <a:rPr lang="ja-JP" altLang="en-US" sz="5400">
                  <a:latin typeface="UD デジタル 教科書体 NK-B" panose="02020700000000000000" pitchFamily="18" charset="-128"/>
                  <a:ea typeface="UD デジタル 教科書体 NK-B" panose="02020700000000000000" pitchFamily="18" charset="-128"/>
                </a:rPr>
                <a:t>「</a:t>
              </a:r>
              <a:r>
                <a:rPr lang="ja-JP" altLang="en-US" sz="5400">
                  <a:solidFill>
                    <a:srgbClr val="FF0002"/>
                  </a:solidFill>
                  <a:latin typeface="UD デジタル 教科書体 NK-B" panose="02020700000000000000" pitchFamily="18" charset="-128"/>
                  <a:ea typeface="UD デジタル 教科書体 NK-B" panose="02020700000000000000" pitchFamily="18" charset="-128"/>
                </a:rPr>
                <a:t>永遠に暮らす</a:t>
              </a:r>
              <a:r>
                <a:rPr lang="ja-JP" altLang="en-US" sz="5400">
                  <a:latin typeface="UD デジタル 教科書体 NK-B" panose="02020700000000000000" pitchFamily="18" charset="-128"/>
                  <a:ea typeface="UD デジタル 教科書体 NK-B" panose="02020700000000000000" pitchFamily="18" charset="-128"/>
                </a:rPr>
                <a:t>」ようになる</a:t>
              </a:r>
              <a:endParaRPr lang="en-US" altLang="ja-JP" sz="5400" dirty="0">
                <a:latin typeface="UD デジタル 教科書体 NK-B" panose="02020700000000000000" pitchFamily="18" charset="-128"/>
                <a:ea typeface="UD デジタル 教科書体 NK-B" panose="02020700000000000000" pitchFamily="18" charset="-128"/>
              </a:endParaRPr>
            </a:p>
          </p:txBody>
        </p:sp>
        <p:sp>
          <p:nvSpPr>
            <p:cNvPr id="9" name="テキスト ボックス 8">
              <a:extLst>
                <a:ext uri="{FF2B5EF4-FFF2-40B4-BE49-F238E27FC236}">
                  <a16:creationId xmlns:a16="http://schemas.microsoft.com/office/drawing/2014/main" id="{7E056E2B-ABBB-B12C-1F04-2C3F4B0EC2E7}"/>
                </a:ext>
              </a:extLst>
            </p:cNvPr>
            <p:cNvSpPr txBox="1"/>
            <p:nvPr/>
          </p:nvSpPr>
          <p:spPr>
            <a:xfrm>
              <a:off x="1907824" y="606223"/>
              <a:ext cx="9827040" cy="369332"/>
            </a:xfrm>
            <a:prstGeom prst="rect">
              <a:avLst/>
            </a:prstGeom>
            <a:noFill/>
          </p:spPr>
          <p:txBody>
            <a:bodyPr wrap="square" rtlCol="0">
              <a:spAutoFit/>
            </a:bodyPr>
            <a:lstStyle/>
            <a:p>
              <a:r>
                <a:rPr lang="ja-JP" altLang="en-US">
                  <a:latin typeface="UD デジタル 教科書体 NK-B" panose="02020700000000000000" pitchFamily="18" charset="-128"/>
                  <a:ea typeface="UD デジタル 教科書体 NK-B" panose="02020700000000000000" pitchFamily="18" charset="-128"/>
                </a:rPr>
                <a:t>し　　　　　　　　　　　　　　　　　　　　　め　　　　　　　　　み　　　　　　　　　　　　　　　　　　せ　　　かい　</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7" name="テキスト ボックス 6">
              <a:extLst>
                <a:ext uri="{FF2B5EF4-FFF2-40B4-BE49-F238E27FC236}">
                  <a16:creationId xmlns:a16="http://schemas.microsoft.com/office/drawing/2014/main" id="{0D43D98B-CDA1-7B4A-8314-F7ECB3D6F858}"/>
                </a:ext>
              </a:extLst>
            </p:cNvPr>
            <p:cNvSpPr txBox="1"/>
            <p:nvPr/>
          </p:nvSpPr>
          <p:spPr>
            <a:xfrm>
              <a:off x="2817347" y="1806770"/>
              <a:ext cx="6625254"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えい　　えん　　　　　　　　　く</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grpSp>
      <p:pic>
        <p:nvPicPr>
          <p:cNvPr id="10" name="図 9">
            <a:extLst>
              <a:ext uri="{FF2B5EF4-FFF2-40B4-BE49-F238E27FC236}">
                <a16:creationId xmlns:a16="http://schemas.microsoft.com/office/drawing/2014/main" id="{D712DE87-C0C6-684F-A4EB-12B3235D41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22407" y="2933275"/>
            <a:ext cx="2547185" cy="4749995"/>
          </a:xfrm>
          <a:prstGeom prst="rect">
            <a:avLst/>
          </a:prstGeom>
        </p:spPr>
      </p:pic>
    </p:spTree>
    <p:extLst>
      <p:ext uri="{BB962C8B-B14F-4D97-AF65-F5344CB8AC3E}">
        <p14:creationId xmlns:p14="http://schemas.microsoft.com/office/powerpoint/2010/main" val="1224025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図 22" descr="傘, バッグ が含まれている画像&#10;&#10;自動的に生成された説明">
            <a:extLst>
              <a:ext uri="{FF2B5EF4-FFF2-40B4-BE49-F238E27FC236}">
                <a16:creationId xmlns:a16="http://schemas.microsoft.com/office/drawing/2014/main" id="{D87F86B6-47DD-0C4E-AA4D-4720E8326F0B}"/>
              </a:ext>
            </a:extLst>
          </p:cNvPr>
          <p:cNvPicPr>
            <a:picLocks noChangeAspect="1"/>
          </p:cNvPicPr>
          <p:nvPr/>
        </p:nvPicPr>
        <p:blipFill>
          <a:blip r:embed="rId3">
            <a:alphaModFix amt="3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4" name="グループ化 13">
            <a:extLst>
              <a:ext uri="{FF2B5EF4-FFF2-40B4-BE49-F238E27FC236}">
                <a16:creationId xmlns:a16="http://schemas.microsoft.com/office/drawing/2014/main" id="{EAD8D6AA-C56B-9B4C-ACE2-43F8C35EF4DF}"/>
              </a:ext>
            </a:extLst>
          </p:cNvPr>
          <p:cNvGrpSpPr/>
          <p:nvPr/>
        </p:nvGrpSpPr>
        <p:grpSpPr>
          <a:xfrm>
            <a:off x="-1066800" y="4980553"/>
            <a:ext cx="14325600" cy="1356975"/>
            <a:chOff x="-221642" y="473531"/>
            <a:chExt cx="14325600" cy="1356975"/>
          </a:xfrm>
        </p:grpSpPr>
        <p:sp>
          <p:nvSpPr>
            <p:cNvPr id="15" name="テキスト ボックス 14">
              <a:extLst>
                <a:ext uri="{FF2B5EF4-FFF2-40B4-BE49-F238E27FC236}">
                  <a16:creationId xmlns:a16="http://schemas.microsoft.com/office/drawing/2014/main" id="{2AE00E48-E58A-0442-8AF3-4FA8CB9DD747}"/>
                </a:ext>
              </a:extLst>
            </p:cNvPr>
            <p:cNvSpPr txBox="1"/>
            <p:nvPr/>
          </p:nvSpPr>
          <p:spPr>
            <a:xfrm>
              <a:off x="-221642" y="473531"/>
              <a:ext cx="14325600" cy="1356975"/>
            </a:xfrm>
            <a:prstGeom prst="rect">
              <a:avLst/>
            </a:prstGeom>
            <a:noFill/>
          </p:spPr>
          <p:txBody>
            <a:bodyPr wrap="square" rtlCol="0">
              <a:spAutoFit/>
            </a:bodyPr>
            <a:lstStyle/>
            <a:p>
              <a:pPr algn="ctr">
                <a:lnSpc>
                  <a:spcPct val="150000"/>
                </a:lnSpc>
              </a:pPr>
              <a:r>
                <a:rPr lang="ja-JP" altLang="en-US" sz="6600">
                  <a:latin typeface="UD デジタル 教科書体 NK-B" panose="02020700000000000000" pitchFamily="18" charset="-128"/>
                  <a:ea typeface="UD デジタル 教科書体 NK-B" panose="02020700000000000000" pitchFamily="18" charset="-128"/>
                </a:rPr>
                <a:t>死んでから行く世界は「</a:t>
              </a:r>
              <a:r>
                <a:rPr lang="ja-JP" altLang="en-US" sz="6600">
                  <a:solidFill>
                    <a:srgbClr val="FF0000"/>
                  </a:solidFill>
                  <a:latin typeface="UD デジタル 教科書体 NK-B" panose="02020700000000000000" pitchFamily="18" charset="-128"/>
                  <a:ea typeface="UD デジタル 教科書体 NK-B" panose="02020700000000000000" pitchFamily="18" charset="-128"/>
                </a:rPr>
                <a:t>霊界</a:t>
              </a:r>
              <a:r>
                <a:rPr lang="ja-JP" altLang="en-US" sz="6600">
                  <a:latin typeface="UD デジタル 教科書体 NK-B" panose="02020700000000000000" pitchFamily="18" charset="-128"/>
                  <a:ea typeface="UD デジタル 教科書体 NK-B" panose="02020700000000000000" pitchFamily="18" charset="-128"/>
                </a:rPr>
                <a:t>」</a:t>
              </a:r>
              <a:endParaRPr kumimoji="1" lang="ja-JP" altLang="en-US" sz="6600" dirty="0">
                <a:latin typeface="UD デジタル 教科書体 NK-B" panose="02020700000000000000" pitchFamily="18" charset="-128"/>
                <a:ea typeface="UD デジタル 教科書体 NK-B" panose="02020700000000000000" pitchFamily="18" charset="-128"/>
              </a:endParaRPr>
            </a:p>
          </p:txBody>
        </p:sp>
        <p:sp>
          <p:nvSpPr>
            <p:cNvPr id="17" name="テキスト ボックス 16">
              <a:extLst>
                <a:ext uri="{FF2B5EF4-FFF2-40B4-BE49-F238E27FC236}">
                  <a16:creationId xmlns:a16="http://schemas.microsoft.com/office/drawing/2014/main" id="{5E662D2C-749D-FA4B-B5DB-713707D0CA0C}"/>
                </a:ext>
              </a:extLst>
            </p:cNvPr>
            <p:cNvSpPr txBox="1"/>
            <p:nvPr/>
          </p:nvSpPr>
          <p:spPr>
            <a:xfrm>
              <a:off x="1907281" y="550209"/>
              <a:ext cx="6823940" cy="369332"/>
            </a:xfrm>
            <a:prstGeom prst="rect">
              <a:avLst/>
            </a:prstGeom>
            <a:noFill/>
          </p:spPr>
          <p:txBody>
            <a:bodyPr wrap="square" rtlCol="0">
              <a:spAutoFit/>
            </a:bodyPr>
            <a:lstStyle/>
            <a:p>
              <a:r>
                <a:rPr lang="ja-JP" altLang="en-US">
                  <a:latin typeface="UD デジタル 教科書体 NK-B" panose="02020700000000000000" pitchFamily="18" charset="-128"/>
                  <a:ea typeface="UD デジタル 教科書体 NK-B" panose="02020700000000000000" pitchFamily="18" charset="-128"/>
                </a:rPr>
                <a:t>し　　　　　　　　　　　　　　　　　　　　　　　　　　　　　い　　　　　　　　　　せ　　　かい</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19" name="テキスト ボックス 18">
              <a:extLst>
                <a:ext uri="{FF2B5EF4-FFF2-40B4-BE49-F238E27FC236}">
                  <a16:creationId xmlns:a16="http://schemas.microsoft.com/office/drawing/2014/main" id="{A8E1DBAC-1C80-0E40-AEE0-C5F2F198444E}"/>
                </a:ext>
              </a:extLst>
            </p:cNvPr>
            <p:cNvSpPr txBox="1"/>
            <p:nvPr/>
          </p:nvSpPr>
          <p:spPr>
            <a:xfrm>
              <a:off x="10093766" y="473531"/>
              <a:ext cx="1613833"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れい　　　かい</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grpSp>
      <p:sp>
        <p:nvSpPr>
          <p:cNvPr id="27" name="角丸四角形 26">
            <a:extLst>
              <a:ext uri="{FF2B5EF4-FFF2-40B4-BE49-F238E27FC236}">
                <a16:creationId xmlns:a16="http://schemas.microsoft.com/office/drawing/2014/main" id="{FA814558-4B93-E644-8D60-A9902E7F79C2}"/>
              </a:ext>
            </a:extLst>
          </p:cNvPr>
          <p:cNvSpPr/>
          <p:nvPr/>
        </p:nvSpPr>
        <p:spPr>
          <a:xfrm>
            <a:off x="691805" y="1898354"/>
            <a:ext cx="5081907" cy="2951672"/>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66AC625E-4698-A446-BF54-974A88D40F76}"/>
              </a:ext>
            </a:extLst>
          </p:cNvPr>
          <p:cNvSpPr txBox="1"/>
          <p:nvPr/>
        </p:nvSpPr>
        <p:spPr>
          <a:xfrm>
            <a:off x="-42101" y="2308133"/>
            <a:ext cx="6318854" cy="2057102"/>
          </a:xfrm>
          <a:prstGeom prst="rect">
            <a:avLst/>
          </a:prstGeom>
          <a:noFill/>
        </p:spPr>
        <p:txBody>
          <a:bodyPr wrap="square" rtlCol="0">
            <a:spAutoFit/>
          </a:bodyPr>
          <a:lstStyle/>
          <a:p>
            <a:pPr algn="ctr">
              <a:lnSpc>
                <a:spcPct val="150000"/>
              </a:lnSpc>
            </a:pPr>
            <a:r>
              <a:rPr lang="ja-JP" altLang="en-US" sz="3600" dirty="0">
                <a:latin typeface="UD デジタル 教科書体 NK-B" panose="02020700000000000000" pitchFamily="18" charset="-128"/>
                <a:ea typeface="UD デジタル 教科書体 NK-B" panose="02020700000000000000" pitchFamily="18" charset="-128"/>
              </a:rPr>
              <a:t>霊人体を育てる世界</a:t>
            </a:r>
            <a:endParaRPr lang="en-US" altLang="ja-JP" sz="4400" dirty="0">
              <a:latin typeface="UD デジタル 教科書体 NK-B" panose="02020700000000000000" pitchFamily="18" charset="-128"/>
              <a:ea typeface="UD デジタル 教科書体 NK-B" panose="02020700000000000000" pitchFamily="18" charset="-128"/>
            </a:endParaRPr>
          </a:p>
          <a:p>
            <a:pPr algn="ctr">
              <a:lnSpc>
                <a:spcPct val="150000"/>
              </a:lnSpc>
            </a:pPr>
            <a:r>
              <a:rPr lang="ja-JP" altLang="en-US" sz="5400" dirty="0">
                <a:latin typeface="UD デジタル 教科書体 NK-B" panose="02020700000000000000" pitchFamily="18" charset="-128"/>
                <a:ea typeface="UD デジタル 教科書体 NK-B" panose="02020700000000000000" pitchFamily="18" charset="-128"/>
              </a:rPr>
              <a:t>「地上」</a:t>
            </a:r>
            <a:endParaRPr lang="en-US" altLang="ja-JP" sz="5400" dirty="0">
              <a:latin typeface="UD デジタル 教科書体 NK-B" panose="02020700000000000000" pitchFamily="18" charset="-128"/>
              <a:ea typeface="UD デジタル 教科書体 NK-B" panose="02020700000000000000" pitchFamily="18" charset="-128"/>
            </a:endParaRPr>
          </a:p>
        </p:txBody>
      </p:sp>
      <p:sp>
        <p:nvSpPr>
          <p:cNvPr id="26" name="テキスト ボックス 25">
            <a:extLst>
              <a:ext uri="{FF2B5EF4-FFF2-40B4-BE49-F238E27FC236}">
                <a16:creationId xmlns:a16="http://schemas.microsoft.com/office/drawing/2014/main" id="{D5D964E7-4D52-914B-9723-5213166A032B}"/>
              </a:ext>
            </a:extLst>
          </p:cNvPr>
          <p:cNvSpPr txBox="1"/>
          <p:nvPr/>
        </p:nvSpPr>
        <p:spPr>
          <a:xfrm>
            <a:off x="361507" y="316537"/>
            <a:ext cx="11830493" cy="1016112"/>
          </a:xfrm>
          <a:prstGeom prst="rect">
            <a:avLst/>
          </a:prstGeom>
          <a:noFill/>
        </p:spPr>
        <p:txBody>
          <a:bodyPr wrap="square" rtlCol="0">
            <a:spAutoFit/>
          </a:bodyPr>
          <a:lstStyle/>
          <a:p>
            <a:pPr algn="ctr">
              <a:lnSpc>
                <a:spcPct val="150000"/>
              </a:lnSpc>
            </a:pPr>
            <a:r>
              <a:rPr lang="ja-JP" altLang="en-US" sz="4400" dirty="0">
                <a:latin typeface="UD デジタル 教科書体 NK-B" panose="02020700000000000000" pitchFamily="18" charset="-128"/>
                <a:ea typeface="UD デジタル 教科書体 NK-B" panose="02020700000000000000" pitchFamily="18" charset="-128"/>
              </a:rPr>
              <a:t>神様は霊人体は「</a:t>
            </a:r>
            <a:r>
              <a:rPr lang="ja-JP" altLang="en-US" sz="4400" dirty="0">
                <a:solidFill>
                  <a:srgbClr val="FF0000"/>
                </a:solidFill>
                <a:latin typeface="UD デジタル 教科書体 NK-B" panose="02020700000000000000" pitchFamily="18" charset="-128"/>
                <a:ea typeface="UD デジタル 教科書体 NK-B" panose="02020700000000000000" pitchFamily="18" charset="-128"/>
              </a:rPr>
              <a:t>永遠に生きる</a:t>
            </a:r>
            <a:r>
              <a:rPr lang="ja-JP" altLang="en-US" sz="4400" dirty="0">
                <a:latin typeface="UD デジタル 教科書体 NK-B" panose="02020700000000000000" pitchFamily="18" charset="-128"/>
                <a:ea typeface="UD デジタル 教科書体 NK-B" panose="02020700000000000000" pitchFamily="18" charset="-128"/>
              </a:rPr>
              <a:t>」ようにつくられた</a:t>
            </a:r>
            <a:endParaRPr lang="en-US" altLang="ja-JP" sz="5400" dirty="0">
              <a:latin typeface="UD デジタル 教科書体 NK-B" panose="02020700000000000000" pitchFamily="18" charset="-128"/>
              <a:ea typeface="UD デジタル 教科書体 NK-B" panose="02020700000000000000" pitchFamily="18" charset="-128"/>
            </a:endParaRPr>
          </a:p>
        </p:txBody>
      </p:sp>
      <p:sp>
        <p:nvSpPr>
          <p:cNvPr id="29" name="角丸四角形 28">
            <a:extLst>
              <a:ext uri="{FF2B5EF4-FFF2-40B4-BE49-F238E27FC236}">
                <a16:creationId xmlns:a16="http://schemas.microsoft.com/office/drawing/2014/main" id="{BB1415B3-5CD2-4E4D-BE63-E662756923B6}"/>
              </a:ext>
            </a:extLst>
          </p:cNvPr>
          <p:cNvSpPr/>
          <p:nvPr/>
        </p:nvSpPr>
        <p:spPr>
          <a:xfrm>
            <a:off x="6436033" y="1938742"/>
            <a:ext cx="5081907" cy="2951672"/>
          </a:xfrm>
          <a:prstGeom prst="roundRect">
            <a:avLst/>
          </a:prstGeom>
          <a:solidFill>
            <a:srgbClr val="0070C0">
              <a:alpha val="8036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5441EB24-C760-9248-879E-BB7961506946}"/>
              </a:ext>
            </a:extLst>
          </p:cNvPr>
          <p:cNvSpPr txBox="1"/>
          <p:nvPr/>
        </p:nvSpPr>
        <p:spPr>
          <a:xfrm>
            <a:off x="6452290" y="2308133"/>
            <a:ext cx="5181341" cy="2057102"/>
          </a:xfrm>
          <a:prstGeom prst="rect">
            <a:avLst/>
          </a:prstGeom>
          <a:noFill/>
        </p:spPr>
        <p:txBody>
          <a:bodyPr wrap="square" rtlCol="0">
            <a:spAutoFit/>
          </a:bodyPr>
          <a:lstStyle/>
          <a:p>
            <a:pPr algn="ctr">
              <a:lnSpc>
                <a:spcPct val="150000"/>
              </a:lnSpc>
            </a:pPr>
            <a:r>
              <a:rPr lang="ja-JP" altLang="en-US" sz="3600" dirty="0">
                <a:solidFill>
                  <a:schemeClr val="bg1"/>
                </a:solidFill>
                <a:latin typeface="UD デジタル 教科書体 NK-B" panose="02020700000000000000" pitchFamily="18" charset="-128"/>
                <a:ea typeface="UD デジタル 教科書体 NK-B" panose="02020700000000000000" pitchFamily="18" charset="-128"/>
              </a:rPr>
              <a:t>霊人体が永遠に住む世界</a:t>
            </a:r>
            <a:r>
              <a:rPr lang="ja-JP" altLang="en-US" sz="5400" dirty="0">
                <a:solidFill>
                  <a:schemeClr val="bg1"/>
                </a:solidFill>
                <a:latin typeface="UD デジタル 教科書体 NK-B" panose="02020700000000000000" pitchFamily="18" charset="-128"/>
                <a:ea typeface="UD デジタル 教科書体 NK-B" panose="02020700000000000000" pitchFamily="18" charset="-128"/>
              </a:rPr>
              <a:t>「霊界」</a:t>
            </a:r>
            <a:endParaRPr lang="en-US" altLang="ja-JP" sz="5400" dirty="0">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31" name="テキスト ボックス 30">
            <a:extLst>
              <a:ext uri="{FF2B5EF4-FFF2-40B4-BE49-F238E27FC236}">
                <a16:creationId xmlns:a16="http://schemas.microsoft.com/office/drawing/2014/main" id="{D385ED74-AFEA-F144-A105-0B3E66950C32}"/>
              </a:ext>
            </a:extLst>
          </p:cNvPr>
          <p:cNvSpPr txBox="1"/>
          <p:nvPr/>
        </p:nvSpPr>
        <p:spPr>
          <a:xfrm>
            <a:off x="517093" y="314938"/>
            <a:ext cx="6823940"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かみ　 さま　　　　　れいじんたい　　　　　　　　　 　えい　えん　　　　　　い　　</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36" name="テキスト ボックス 35">
            <a:extLst>
              <a:ext uri="{FF2B5EF4-FFF2-40B4-BE49-F238E27FC236}">
                <a16:creationId xmlns:a16="http://schemas.microsoft.com/office/drawing/2014/main" id="{A8992D5D-C1AB-C841-A443-E96950F84C3B}"/>
              </a:ext>
            </a:extLst>
          </p:cNvPr>
          <p:cNvSpPr txBox="1"/>
          <p:nvPr/>
        </p:nvSpPr>
        <p:spPr>
          <a:xfrm>
            <a:off x="1128418" y="2231129"/>
            <a:ext cx="1470062" cy="369332"/>
          </a:xfrm>
          <a:prstGeom prst="rect">
            <a:avLst/>
          </a:prstGeom>
          <a:noFill/>
        </p:spPr>
        <p:txBody>
          <a:bodyPr wrap="square" rtlCol="0">
            <a:spAutoFit/>
          </a:bodyPr>
          <a:lstStyle/>
          <a:p>
            <a:r>
              <a:rPr kumimoji="1" lang="ja-JP" altLang="en-US" dirty="0">
                <a:latin typeface="UD デジタル 教科書体 NK-B" panose="02020700000000000000" pitchFamily="18" charset="-128"/>
                <a:ea typeface="UD デジタル 教科書体 NK-B" panose="02020700000000000000" pitchFamily="18" charset="-128"/>
              </a:rPr>
              <a:t>れいじんたい</a:t>
            </a:r>
          </a:p>
        </p:txBody>
      </p:sp>
      <p:sp>
        <p:nvSpPr>
          <p:cNvPr id="38" name="テキスト ボックス 37">
            <a:extLst>
              <a:ext uri="{FF2B5EF4-FFF2-40B4-BE49-F238E27FC236}">
                <a16:creationId xmlns:a16="http://schemas.microsoft.com/office/drawing/2014/main" id="{45FD359B-FDE6-004E-B298-5081553D8AC3}"/>
              </a:ext>
            </a:extLst>
          </p:cNvPr>
          <p:cNvSpPr txBox="1"/>
          <p:nvPr/>
        </p:nvSpPr>
        <p:spPr>
          <a:xfrm>
            <a:off x="2528132" y="3244334"/>
            <a:ext cx="1336431"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ち　　　じょう</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39" name="テキスト ボックス 38">
            <a:extLst>
              <a:ext uri="{FF2B5EF4-FFF2-40B4-BE49-F238E27FC236}">
                <a16:creationId xmlns:a16="http://schemas.microsoft.com/office/drawing/2014/main" id="{62333849-A0A1-B84B-8343-5BE9A6A8C4DB}"/>
              </a:ext>
            </a:extLst>
          </p:cNvPr>
          <p:cNvSpPr txBox="1"/>
          <p:nvPr/>
        </p:nvSpPr>
        <p:spPr>
          <a:xfrm>
            <a:off x="6558644" y="2264376"/>
            <a:ext cx="1564779" cy="369332"/>
          </a:xfrm>
          <a:prstGeom prst="rect">
            <a:avLst/>
          </a:prstGeom>
          <a:noFill/>
        </p:spPr>
        <p:txBody>
          <a:bodyPr wrap="square" rtlCol="0">
            <a:spAutoFit/>
          </a:bodyPr>
          <a:lstStyle/>
          <a:p>
            <a:r>
              <a:rPr kumimoji="1" lang="ja-JP" altLang="en-US" dirty="0">
                <a:solidFill>
                  <a:schemeClr val="bg1"/>
                </a:solidFill>
                <a:latin typeface="UD デジタル 教科書体 NK-B" panose="02020700000000000000" pitchFamily="18" charset="-128"/>
                <a:ea typeface="UD デジタル 教科書体 NK-B" panose="02020700000000000000" pitchFamily="18" charset="-128"/>
              </a:rPr>
              <a:t>れいじんたい</a:t>
            </a:r>
          </a:p>
        </p:txBody>
      </p:sp>
      <p:sp>
        <p:nvSpPr>
          <p:cNvPr id="40" name="テキスト ボックス 39">
            <a:extLst>
              <a:ext uri="{FF2B5EF4-FFF2-40B4-BE49-F238E27FC236}">
                <a16:creationId xmlns:a16="http://schemas.microsoft.com/office/drawing/2014/main" id="{F1D55C56-D0EC-2840-AC09-FAFBB9D0FDFA}"/>
              </a:ext>
            </a:extLst>
          </p:cNvPr>
          <p:cNvSpPr txBox="1"/>
          <p:nvPr/>
        </p:nvSpPr>
        <p:spPr>
          <a:xfrm>
            <a:off x="8331573" y="3189524"/>
            <a:ext cx="1336431" cy="369332"/>
          </a:xfrm>
          <a:prstGeom prst="rect">
            <a:avLst/>
          </a:prstGeom>
          <a:noFill/>
        </p:spPr>
        <p:txBody>
          <a:bodyPr wrap="square" rtlCol="0">
            <a:spAutoFit/>
          </a:bodyPr>
          <a:lstStyle/>
          <a:p>
            <a:r>
              <a:rPr lang="ja-JP" altLang="en-US" dirty="0">
                <a:solidFill>
                  <a:schemeClr val="bg1"/>
                </a:solidFill>
                <a:latin typeface="UD デジタル 教科書体 NK-B" panose="02020700000000000000" pitchFamily="18" charset="-128"/>
                <a:ea typeface="UD デジタル 教科書体 NK-B" panose="02020700000000000000" pitchFamily="18" charset="-128"/>
              </a:rPr>
              <a:t>れい　　かい</a:t>
            </a:r>
            <a:endParaRPr kumimoji="1" lang="ja-JP" altLang="en-US" dirty="0">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41" name="テキスト ボックス 40">
            <a:extLst>
              <a:ext uri="{FF2B5EF4-FFF2-40B4-BE49-F238E27FC236}">
                <a16:creationId xmlns:a16="http://schemas.microsoft.com/office/drawing/2014/main" id="{EF9A7C76-DB62-1742-A49B-635989837BCA}"/>
              </a:ext>
            </a:extLst>
          </p:cNvPr>
          <p:cNvSpPr txBox="1"/>
          <p:nvPr/>
        </p:nvSpPr>
        <p:spPr>
          <a:xfrm>
            <a:off x="2874532" y="2307265"/>
            <a:ext cx="2048341"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そだ　　　　　　　　　　せかい</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42" name="テキスト ボックス 41">
            <a:extLst>
              <a:ext uri="{FF2B5EF4-FFF2-40B4-BE49-F238E27FC236}">
                <a16:creationId xmlns:a16="http://schemas.microsoft.com/office/drawing/2014/main" id="{51FF40CB-DDEB-4440-BDC8-1161C8F9C9A7}"/>
              </a:ext>
            </a:extLst>
          </p:cNvPr>
          <p:cNvSpPr txBox="1"/>
          <p:nvPr/>
        </p:nvSpPr>
        <p:spPr>
          <a:xfrm>
            <a:off x="8356501" y="2261907"/>
            <a:ext cx="3173178" cy="307777"/>
          </a:xfrm>
          <a:prstGeom prst="rect">
            <a:avLst/>
          </a:prstGeom>
          <a:noFill/>
        </p:spPr>
        <p:txBody>
          <a:bodyPr wrap="square" rtlCol="0">
            <a:spAutoFit/>
          </a:bodyPr>
          <a:lstStyle/>
          <a:p>
            <a:r>
              <a:rPr lang="ja-JP" altLang="en-US" sz="1400" dirty="0">
                <a:solidFill>
                  <a:schemeClr val="bg1"/>
                </a:solidFill>
                <a:latin typeface="UD デジタル 教科書体 NK-B" panose="02020700000000000000" pitchFamily="18" charset="-128"/>
                <a:ea typeface="UD デジタル 教科書体 NK-B" panose="02020700000000000000" pitchFamily="18" charset="-128"/>
              </a:rPr>
              <a:t>えい　えん　　　　　　　す　　　　　　　せ　 かい</a:t>
            </a:r>
            <a:endParaRPr kumimoji="1" lang="ja-JP" altLang="en-US" sz="1400" dirty="0">
              <a:solidFill>
                <a:schemeClr val="bg1"/>
              </a:solidFill>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6376227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図 31" descr="傘, バッグ が含まれている画像&#10;&#10;自動的に生成された説明">
            <a:extLst>
              <a:ext uri="{FF2B5EF4-FFF2-40B4-BE49-F238E27FC236}">
                <a16:creationId xmlns:a16="http://schemas.microsoft.com/office/drawing/2014/main" id="{D75A11DB-3CBF-824A-9506-337473E2C4F0}"/>
              </a:ext>
            </a:extLst>
          </p:cNvPr>
          <p:cNvPicPr>
            <a:picLocks noChangeAspect="1"/>
          </p:cNvPicPr>
          <p:nvPr/>
        </p:nvPicPr>
        <p:blipFill>
          <a:blip r:embed="rId3">
            <a:alphaModFix amt="3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右矢印 3">
            <a:extLst>
              <a:ext uri="{FF2B5EF4-FFF2-40B4-BE49-F238E27FC236}">
                <a16:creationId xmlns:a16="http://schemas.microsoft.com/office/drawing/2014/main" id="{64775AA4-A365-2E41-B0BF-C29BE5D2B070}"/>
              </a:ext>
            </a:extLst>
          </p:cNvPr>
          <p:cNvSpPr/>
          <p:nvPr/>
        </p:nvSpPr>
        <p:spPr>
          <a:xfrm>
            <a:off x="5619627" y="2508489"/>
            <a:ext cx="1324708" cy="1477108"/>
          </a:xfrm>
          <a:prstGeom prst="rightArrow">
            <a:avLst/>
          </a:prstGeom>
          <a:solidFill>
            <a:srgbClr val="05B0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 name="図 17">
            <a:extLst>
              <a:ext uri="{FF2B5EF4-FFF2-40B4-BE49-F238E27FC236}">
                <a16:creationId xmlns:a16="http://schemas.microsoft.com/office/drawing/2014/main" id="{E8DB4414-C7BA-A64F-AE5A-1021875796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37735" y="175390"/>
            <a:ext cx="2904786" cy="5416850"/>
          </a:xfrm>
          <a:prstGeom prst="rect">
            <a:avLst/>
          </a:prstGeom>
        </p:spPr>
      </p:pic>
      <p:grpSp>
        <p:nvGrpSpPr>
          <p:cNvPr id="8" name="グループ化 7">
            <a:extLst>
              <a:ext uri="{FF2B5EF4-FFF2-40B4-BE49-F238E27FC236}">
                <a16:creationId xmlns:a16="http://schemas.microsoft.com/office/drawing/2014/main" id="{5372340A-A7E5-3141-AD39-6A41DA2A312B}"/>
              </a:ext>
            </a:extLst>
          </p:cNvPr>
          <p:cNvGrpSpPr/>
          <p:nvPr/>
        </p:nvGrpSpPr>
        <p:grpSpPr>
          <a:xfrm>
            <a:off x="248101" y="519762"/>
            <a:ext cx="5139210" cy="5008404"/>
            <a:chOff x="220970" y="889000"/>
            <a:chExt cx="5212676" cy="5080000"/>
          </a:xfrm>
        </p:grpSpPr>
        <p:pic>
          <p:nvPicPr>
            <p:cNvPr id="3" name="図 2" descr="アイコン&#10;&#10;自動的に生成された説明">
              <a:extLst>
                <a:ext uri="{FF2B5EF4-FFF2-40B4-BE49-F238E27FC236}">
                  <a16:creationId xmlns:a16="http://schemas.microsoft.com/office/drawing/2014/main" id="{641E3F5D-9318-4349-A46E-7EC90D0F0C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2869" y="889000"/>
              <a:ext cx="4495800" cy="5080000"/>
            </a:xfrm>
            <a:prstGeom prst="rect">
              <a:avLst/>
            </a:prstGeom>
          </p:spPr>
        </p:pic>
        <p:pic>
          <p:nvPicPr>
            <p:cNvPr id="7" name="図 6" descr="白いバックグラウンドの前に座っている人形&#10;&#10;中程度の精度で自動的に生成された説明">
              <a:extLst>
                <a:ext uri="{FF2B5EF4-FFF2-40B4-BE49-F238E27FC236}">
                  <a16:creationId xmlns:a16="http://schemas.microsoft.com/office/drawing/2014/main" id="{6ADA3713-CE85-B946-AC08-BD0EBB8A58CD}"/>
                </a:ext>
              </a:extLst>
            </p:cNvPr>
            <p:cNvPicPr>
              <a:picLocks noChangeAspect="1"/>
            </p:cNvPicPr>
            <p:nvPr/>
          </p:nvPicPr>
          <p:blipFill rotWithShape="1">
            <a:blip r:embed="rId6">
              <a:extLst>
                <a:ext uri="{28A0092B-C50C-407E-A947-70E740481C1C}">
                  <a14:useLocalDpi xmlns:a14="http://schemas.microsoft.com/office/drawing/2010/main" val="0"/>
                </a:ext>
              </a:extLst>
            </a:blip>
            <a:srcRect r="8272" b="63918"/>
            <a:stretch/>
          </p:blipFill>
          <p:spPr>
            <a:xfrm>
              <a:off x="220970" y="2027921"/>
              <a:ext cx="5212676" cy="3254695"/>
            </a:xfrm>
            <a:prstGeom prst="rect">
              <a:avLst/>
            </a:prstGeom>
          </p:spPr>
        </p:pic>
      </p:grpSp>
      <p:sp>
        <p:nvSpPr>
          <p:cNvPr id="23" name="テキスト ボックス 22">
            <a:extLst>
              <a:ext uri="{FF2B5EF4-FFF2-40B4-BE49-F238E27FC236}">
                <a16:creationId xmlns:a16="http://schemas.microsoft.com/office/drawing/2014/main" id="{FC16433F-8589-A545-B5CE-3628F219B15E}"/>
              </a:ext>
            </a:extLst>
          </p:cNvPr>
          <p:cNvSpPr txBox="1"/>
          <p:nvPr/>
        </p:nvSpPr>
        <p:spPr>
          <a:xfrm>
            <a:off x="1020603" y="5555619"/>
            <a:ext cx="3798210" cy="935384"/>
          </a:xfrm>
          <a:prstGeom prst="rect">
            <a:avLst/>
          </a:prstGeom>
          <a:noFill/>
        </p:spPr>
        <p:txBody>
          <a:bodyPr wrap="square" rtlCol="0">
            <a:spAutoFit/>
          </a:bodyPr>
          <a:lstStyle/>
          <a:p>
            <a:pPr algn="ctr">
              <a:lnSpc>
                <a:spcPct val="150000"/>
              </a:lnSpc>
            </a:pPr>
            <a:r>
              <a:rPr lang="ja-JP" altLang="en-US" sz="4400">
                <a:latin typeface="UD デジタル 教科書体 NK-B" panose="02020700000000000000" pitchFamily="18" charset="-128"/>
                <a:ea typeface="UD デジタル 教科書体 NK-B" panose="02020700000000000000" pitchFamily="18" charset="-128"/>
              </a:rPr>
              <a:t>「地上」で死ぬ</a:t>
            </a:r>
            <a:endParaRPr lang="en-US" altLang="ja-JP" sz="4400" dirty="0">
              <a:latin typeface="UD デジタル 教科書体 NK-B" panose="02020700000000000000" pitchFamily="18" charset="-128"/>
              <a:ea typeface="UD デジタル 教科書体 NK-B" panose="02020700000000000000" pitchFamily="18" charset="-128"/>
            </a:endParaRPr>
          </a:p>
        </p:txBody>
      </p:sp>
      <p:sp>
        <p:nvSpPr>
          <p:cNvPr id="25" name="テキスト ボックス 24">
            <a:extLst>
              <a:ext uri="{FF2B5EF4-FFF2-40B4-BE49-F238E27FC236}">
                <a16:creationId xmlns:a16="http://schemas.microsoft.com/office/drawing/2014/main" id="{0692C044-F556-E744-88B0-2B0D6F73F696}"/>
              </a:ext>
            </a:extLst>
          </p:cNvPr>
          <p:cNvSpPr txBox="1"/>
          <p:nvPr/>
        </p:nvSpPr>
        <p:spPr>
          <a:xfrm>
            <a:off x="5387311" y="5715261"/>
            <a:ext cx="6828264" cy="769441"/>
          </a:xfrm>
          <a:prstGeom prst="rect">
            <a:avLst/>
          </a:prstGeom>
          <a:noFill/>
        </p:spPr>
        <p:txBody>
          <a:bodyPr wrap="square" rtlCol="0">
            <a:spAutoFit/>
          </a:bodyPr>
          <a:lstStyle/>
          <a:p>
            <a:pPr algn="ctr"/>
            <a:r>
              <a:rPr lang="ja-JP" altLang="en-US" sz="4400">
                <a:latin typeface="UD デジタル 教科書体 NK-B" panose="02020700000000000000" pitchFamily="18" charset="-128"/>
                <a:ea typeface="UD デジタル 教科書体 NK-B" panose="02020700000000000000" pitchFamily="18" charset="-128"/>
              </a:rPr>
              <a:t>「霊界」</a:t>
            </a:r>
            <a:r>
              <a:rPr lang="ja-JP" altLang="en-US" sz="3200">
                <a:latin typeface="UD デジタル 教科書体 NK-B" panose="02020700000000000000" pitchFamily="18" charset="-128"/>
                <a:ea typeface="UD デジタル 教科書体 NK-B" panose="02020700000000000000" pitchFamily="18" charset="-128"/>
              </a:rPr>
              <a:t>に行って、</a:t>
            </a:r>
            <a:r>
              <a:rPr lang="ja-JP" altLang="en-US" sz="4400">
                <a:solidFill>
                  <a:srgbClr val="FF0002"/>
                </a:solidFill>
                <a:latin typeface="UD デジタル 教科書体 NK-B" panose="02020700000000000000" pitchFamily="18" charset="-128"/>
                <a:ea typeface="UD デジタル 教科書体 NK-B" panose="02020700000000000000" pitchFamily="18" charset="-128"/>
              </a:rPr>
              <a:t>永遠に住む</a:t>
            </a:r>
            <a:endParaRPr lang="en-US" altLang="ja-JP" sz="3200" dirty="0">
              <a:latin typeface="UD デジタル 教科書体 NK-B" panose="02020700000000000000" pitchFamily="18" charset="-128"/>
              <a:ea typeface="UD デジタル 教科書体 NK-B" panose="02020700000000000000" pitchFamily="18" charset="-128"/>
            </a:endParaRPr>
          </a:p>
        </p:txBody>
      </p:sp>
      <p:sp>
        <p:nvSpPr>
          <p:cNvPr id="34" name="テキスト ボックス 33">
            <a:extLst>
              <a:ext uri="{FF2B5EF4-FFF2-40B4-BE49-F238E27FC236}">
                <a16:creationId xmlns:a16="http://schemas.microsoft.com/office/drawing/2014/main" id="{74067757-857B-EB4E-81E8-9AA0DC95A28D}"/>
              </a:ext>
            </a:extLst>
          </p:cNvPr>
          <p:cNvSpPr txBox="1"/>
          <p:nvPr/>
        </p:nvSpPr>
        <p:spPr>
          <a:xfrm>
            <a:off x="1587528" y="5555619"/>
            <a:ext cx="1730208"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ち　　じょう</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35" name="テキスト ボックス 34">
            <a:extLst>
              <a:ext uri="{FF2B5EF4-FFF2-40B4-BE49-F238E27FC236}">
                <a16:creationId xmlns:a16="http://schemas.microsoft.com/office/drawing/2014/main" id="{2AC7FCD8-FF52-1441-8B94-A37981043DE3}"/>
              </a:ext>
            </a:extLst>
          </p:cNvPr>
          <p:cNvSpPr txBox="1"/>
          <p:nvPr/>
        </p:nvSpPr>
        <p:spPr>
          <a:xfrm>
            <a:off x="3627478" y="5555619"/>
            <a:ext cx="913125" cy="369332"/>
          </a:xfrm>
          <a:prstGeom prst="rect">
            <a:avLst/>
          </a:prstGeom>
          <a:noFill/>
        </p:spPr>
        <p:txBody>
          <a:bodyPr wrap="square" rtlCol="0">
            <a:spAutoFit/>
          </a:bodyPr>
          <a:lstStyle/>
          <a:p>
            <a:r>
              <a:rPr lang="ja-JP" altLang="en-US">
                <a:latin typeface="UD デジタル 教科書体 NK-B" panose="02020700000000000000" pitchFamily="18" charset="-128"/>
                <a:ea typeface="UD デジタル 教科書体 NK-B" panose="02020700000000000000" pitchFamily="18" charset="-128"/>
              </a:rPr>
              <a:t>し</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37" name="テキスト ボックス 36">
            <a:extLst>
              <a:ext uri="{FF2B5EF4-FFF2-40B4-BE49-F238E27FC236}">
                <a16:creationId xmlns:a16="http://schemas.microsoft.com/office/drawing/2014/main" id="{D95517FE-7423-464F-A38B-9C9DCD099A20}"/>
              </a:ext>
            </a:extLst>
          </p:cNvPr>
          <p:cNvSpPr txBox="1"/>
          <p:nvPr/>
        </p:nvSpPr>
        <p:spPr>
          <a:xfrm>
            <a:off x="5983949" y="5508321"/>
            <a:ext cx="1324708"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れい　かい</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38" name="テキスト ボックス 37">
            <a:extLst>
              <a:ext uri="{FF2B5EF4-FFF2-40B4-BE49-F238E27FC236}">
                <a16:creationId xmlns:a16="http://schemas.microsoft.com/office/drawing/2014/main" id="{C7FFAF69-4AE0-4D40-B14D-78E183CD771A}"/>
              </a:ext>
            </a:extLst>
          </p:cNvPr>
          <p:cNvSpPr txBox="1"/>
          <p:nvPr/>
        </p:nvSpPr>
        <p:spPr>
          <a:xfrm>
            <a:off x="9101069" y="5492555"/>
            <a:ext cx="2630925"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えい　　えん　　　　　　す</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3190778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EFFE3"/>
        </a:solidFill>
        <a:effectLst/>
      </p:bgPr>
    </p:bg>
    <p:spTree>
      <p:nvGrpSpPr>
        <p:cNvPr id="1" name=""/>
        <p:cNvGrpSpPr/>
        <p:nvPr/>
      </p:nvGrpSpPr>
      <p:grpSpPr>
        <a:xfrm>
          <a:off x="0" y="0"/>
          <a:ext cx="0" cy="0"/>
          <a:chOff x="0" y="0"/>
          <a:chExt cx="0" cy="0"/>
        </a:xfrm>
      </p:grpSpPr>
      <p:pic>
        <p:nvPicPr>
          <p:cNvPr id="46" name="図 45">
            <a:extLst>
              <a:ext uri="{FF2B5EF4-FFF2-40B4-BE49-F238E27FC236}">
                <a16:creationId xmlns:a16="http://schemas.microsoft.com/office/drawing/2014/main" id="{6148DDE3-8671-6245-BFEF-BE9CF34D4BF5}"/>
              </a:ext>
            </a:extLst>
          </p:cNvPr>
          <p:cNvPicPr>
            <a:picLocks noChangeAspect="1"/>
          </p:cNvPicPr>
          <p:nvPr/>
        </p:nvPicPr>
        <p:blipFill>
          <a:blip r:embed="rId3"/>
          <a:stretch>
            <a:fillRect/>
          </a:stretch>
        </p:blipFill>
        <p:spPr>
          <a:xfrm>
            <a:off x="1129825" y="642657"/>
            <a:ext cx="9932349" cy="5482790"/>
          </a:xfrm>
          <a:prstGeom prst="rect">
            <a:avLst/>
          </a:prstGeom>
        </p:spPr>
      </p:pic>
      <p:grpSp>
        <p:nvGrpSpPr>
          <p:cNvPr id="39" name="グループ化 38">
            <a:extLst>
              <a:ext uri="{FF2B5EF4-FFF2-40B4-BE49-F238E27FC236}">
                <a16:creationId xmlns:a16="http://schemas.microsoft.com/office/drawing/2014/main" id="{F11F31FE-F26E-F14A-9259-A86D733FAECE}"/>
              </a:ext>
            </a:extLst>
          </p:cNvPr>
          <p:cNvGrpSpPr/>
          <p:nvPr/>
        </p:nvGrpSpPr>
        <p:grpSpPr>
          <a:xfrm>
            <a:off x="8052232" y="4000230"/>
            <a:ext cx="3971907" cy="2727824"/>
            <a:chOff x="5884559" y="6147153"/>
            <a:chExt cx="6518880" cy="4477033"/>
          </a:xfrm>
        </p:grpSpPr>
        <p:pic>
          <p:nvPicPr>
            <p:cNvPr id="40" name="Picture 11">
              <a:extLst>
                <a:ext uri="{FF2B5EF4-FFF2-40B4-BE49-F238E27FC236}">
                  <a16:creationId xmlns:a16="http://schemas.microsoft.com/office/drawing/2014/main" id="{CF2A470F-E696-2946-95FC-67A496A5013B}"/>
                </a:ext>
              </a:extLst>
            </p:cNvPr>
            <p:cNvPicPr>
              <a:picLocks noChangeAspect="1"/>
            </p:cNvPicPr>
            <p:nvPr/>
          </p:nvPicPr>
          <p:blipFill>
            <a:blip r:embed="rId4"/>
            <a:srcRect l="25440" t="27361" r="29342" b="29108"/>
            <a:stretch>
              <a:fillRect/>
            </a:stretch>
          </p:blipFill>
          <p:spPr>
            <a:xfrm>
              <a:off x="7021996" y="6147153"/>
              <a:ext cx="4244007" cy="3806708"/>
            </a:xfrm>
            <a:prstGeom prst="rect">
              <a:avLst/>
            </a:prstGeom>
          </p:spPr>
        </p:pic>
        <p:grpSp>
          <p:nvGrpSpPr>
            <p:cNvPr id="41" name="グループ化 40">
              <a:extLst>
                <a:ext uri="{FF2B5EF4-FFF2-40B4-BE49-F238E27FC236}">
                  <a16:creationId xmlns:a16="http://schemas.microsoft.com/office/drawing/2014/main" id="{6BCD1F9D-A8EC-2346-B652-386DA89BC2DC}"/>
                </a:ext>
              </a:extLst>
            </p:cNvPr>
            <p:cNvGrpSpPr/>
            <p:nvPr/>
          </p:nvGrpSpPr>
          <p:grpSpPr>
            <a:xfrm>
              <a:off x="5884559" y="8016722"/>
              <a:ext cx="6518880" cy="2607464"/>
              <a:chOff x="-2314996" y="9370129"/>
              <a:chExt cx="22979191" cy="9191366"/>
            </a:xfrm>
          </p:grpSpPr>
          <p:pic>
            <p:nvPicPr>
              <p:cNvPr id="42" name="Picture 3">
                <a:extLst>
                  <a:ext uri="{FF2B5EF4-FFF2-40B4-BE49-F238E27FC236}">
                    <a16:creationId xmlns:a16="http://schemas.microsoft.com/office/drawing/2014/main" id="{872C5B78-22E9-7747-AC54-83DEBCC6BB43}"/>
                  </a:ext>
                </a:extLst>
              </p:cNvPr>
              <p:cNvPicPr>
                <a:picLocks noChangeAspect="1"/>
              </p:cNvPicPr>
              <p:nvPr/>
            </p:nvPicPr>
            <p:blipFill>
              <a:blip r:embed="rId5"/>
              <a:srcRect l="42465" t="50000"/>
              <a:stretch>
                <a:fillRect/>
              </a:stretch>
            </p:blipFill>
            <p:spPr>
              <a:xfrm>
                <a:off x="7970699" y="9370129"/>
                <a:ext cx="12693496" cy="8273444"/>
              </a:xfrm>
              <a:prstGeom prst="rect">
                <a:avLst/>
              </a:prstGeom>
            </p:spPr>
          </p:pic>
          <p:pic>
            <p:nvPicPr>
              <p:cNvPr id="43" name="Picture 3">
                <a:extLst>
                  <a:ext uri="{FF2B5EF4-FFF2-40B4-BE49-F238E27FC236}">
                    <a16:creationId xmlns:a16="http://schemas.microsoft.com/office/drawing/2014/main" id="{E3EED12E-ECEA-AA48-B27C-D2E61E02021D}"/>
                  </a:ext>
                </a:extLst>
              </p:cNvPr>
              <p:cNvPicPr>
                <a:picLocks noChangeAspect="1"/>
              </p:cNvPicPr>
              <p:nvPr/>
            </p:nvPicPr>
            <p:blipFill>
              <a:blip r:embed="rId5"/>
              <a:srcRect l="42465" t="50000"/>
              <a:stretch>
                <a:fillRect/>
              </a:stretch>
            </p:blipFill>
            <p:spPr>
              <a:xfrm flipH="1">
                <a:off x="-2314996" y="9509997"/>
                <a:ext cx="12693495" cy="8273444"/>
              </a:xfrm>
              <a:prstGeom prst="rect">
                <a:avLst/>
              </a:prstGeom>
            </p:spPr>
          </p:pic>
          <p:pic>
            <p:nvPicPr>
              <p:cNvPr id="44" name="Picture 7">
                <a:extLst>
                  <a:ext uri="{FF2B5EF4-FFF2-40B4-BE49-F238E27FC236}">
                    <a16:creationId xmlns:a16="http://schemas.microsoft.com/office/drawing/2014/main" id="{6D1E6F5D-F6E5-2E4D-A10F-CA4CB70A8FB9}"/>
                  </a:ext>
                </a:extLst>
              </p:cNvPr>
              <p:cNvPicPr>
                <a:picLocks noChangeAspect="1"/>
              </p:cNvPicPr>
              <p:nvPr/>
            </p:nvPicPr>
            <p:blipFill>
              <a:blip r:embed="rId6"/>
              <a:srcRect l="56392" t="18645" r="7077" b="47540"/>
              <a:stretch>
                <a:fillRect/>
              </a:stretch>
            </p:blipFill>
            <p:spPr>
              <a:xfrm rot="-1107298">
                <a:off x="4704835" y="13009880"/>
                <a:ext cx="7996645" cy="5551615"/>
              </a:xfrm>
              <a:prstGeom prst="rect">
                <a:avLst/>
              </a:prstGeom>
            </p:spPr>
          </p:pic>
        </p:grpSp>
      </p:grpSp>
      <p:pic>
        <p:nvPicPr>
          <p:cNvPr id="45" name="Picture 5">
            <a:extLst>
              <a:ext uri="{FF2B5EF4-FFF2-40B4-BE49-F238E27FC236}">
                <a16:creationId xmlns:a16="http://schemas.microsoft.com/office/drawing/2014/main" id="{4C3E9D29-4264-D147-8701-1F3311E1F1B4}"/>
              </a:ext>
            </a:extLst>
          </p:cNvPr>
          <p:cNvPicPr>
            <a:picLocks noChangeAspect="1"/>
          </p:cNvPicPr>
          <p:nvPr/>
        </p:nvPicPr>
        <p:blipFill>
          <a:blip r:embed="rId7"/>
          <a:srcRect l="46347" t="51446" r="19406" b="12480"/>
          <a:stretch>
            <a:fillRect/>
          </a:stretch>
        </p:blipFill>
        <p:spPr>
          <a:xfrm rot="-10800000">
            <a:off x="-1236992" y="-878671"/>
            <a:ext cx="4733634" cy="3739572"/>
          </a:xfrm>
          <a:prstGeom prst="rect">
            <a:avLst/>
          </a:prstGeom>
        </p:spPr>
      </p:pic>
      <p:grpSp>
        <p:nvGrpSpPr>
          <p:cNvPr id="20" name="グループ化 19">
            <a:extLst>
              <a:ext uri="{FF2B5EF4-FFF2-40B4-BE49-F238E27FC236}">
                <a16:creationId xmlns:a16="http://schemas.microsoft.com/office/drawing/2014/main" id="{3BB76480-2222-6E4A-AC7B-10B4518A0553}"/>
              </a:ext>
            </a:extLst>
          </p:cNvPr>
          <p:cNvGrpSpPr/>
          <p:nvPr/>
        </p:nvGrpSpPr>
        <p:grpSpPr>
          <a:xfrm>
            <a:off x="1129825" y="1642592"/>
            <a:ext cx="10276609" cy="3839964"/>
            <a:chOff x="1143348" y="606223"/>
            <a:chExt cx="10276609" cy="3839964"/>
          </a:xfrm>
        </p:grpSpPr>
        <p:sp>
          <p:nvSpPr>
            <p:cNvPr id="21" name="テキスト ボックス 20">
              <a:extLst>
                <a:ext uri="{FF2B5EF4-FFF2-40B4-BE49-F238E27FC236}">
                  <a16:creationId xmlns:a16="http://schemas.microsoft.com/office/drawing/2014/main" id="{698B53D9-0494-0C47-9C63-C7170F8EDC6A}"/>
                </a:ext>
              </a:extLst>
            </p:cNvPr>
            <p:cNvSpPr txBox="1"/>
            <p:nvPr/>
          </p:nvSpPr>
          <p:spPr>
            <a:xfrm>
              <a:off x="1143348" y="617062"/>
              <a:ext cx="10162309" cy="3829125"/>
            </a:xfrm>
            <a:prstGeom prst="rect">
              <a:avLst/>
            </a:prstGeom>
            <a:noFill/>
          </p:spPr>
          <p:txBody>
            <a:bodyPr wrap="square" rtlCol="0">
              <a:spAutoFit/>
            </a:bodyPr>
            <a:lstStyle/>
            <a:p>
              <a:pPr>
                <a:lnSpc>
                  <a:spcPct val="150000"/>
                </a:lnSpc>
              </a:pPr>
              <a:r>
                <a:rPr lang="ja-JP" altLang="en-US" sz="4400">
                  <a:latin typeface="UD デジタル 教科書体 NK-B" panose="02020700000000000000" pitchFamily="18" charset="-128"/>
                  <a:ea typeface="UD デジタル 教科書体 NK-B" panose="02020700000000000000" pitchFamily="18" charset="-128"/>
                </a:rPr>
                <a:t>「天国でも、地獄でも霊人体がそこに行くのは、神が定めるのではなく、</a:t>
              </a:r>
              <a:r>
                <a:rPr lang="ja-JP" altLang="en-US" sz="4400">
                  <a:solidFill>
                    <a:srgbClr val="05B051"/>
                  </a:solidFill>
                  <a:latin typeface="UD デジタル 教科書体 NK-B" panose="02020700000000000000" pitchFamily="18" charset="-128"/>
                  <a:ea typeface="UD デジタル 教科書体 NK-B" panose="02020700000000000000" pitchFamily="18" charset="-128"/>
                </a:rPr>
                <a:t>霊人体自身が決定する</a:t>
              </a:r>
              <a:r>
                <a:rPr lang="ja-JP" altLang="en-US" sz="4400">
                  <a:latin typeface="UD デジタル 教科書体 NK-B" panose="02020700000000000000" pitchFamily="18" charset="-128"/>
                  <a:ea typeface="UD デジタル 教科書体 NK-B" panose="02020700000000000000" pitchFamily="18" charset="-128"/>
                </a:rPr>
                <a:t>のである。</a:t>
              </a:r>
              <a:r>
                <a:rPr lang="ja-JP" altLang="en" sz="4400">
                  <a:latin typeface="UD デジタル 教科書体 NK-B" panose="02020700000000000000" pitchFamily="18" charset="-128"/>
                  <a:ea typeface="UD デジタル 教科書体 NK-B" panose="02020700000000000000" pitchFamily="18" charset="-128"/>
                </a:rPr>
                <a:t> 」 </a:t>
              </a:r>
              <a:endParaRPr lang="en-US" altLang="ja-JP" sz="4400" dirty="0">
                <a:latin typeface="UD デジタル 教科書体 NK-B" panose="02020700000000000000" pitchFamily="18" charset="-128"/>
                <a:ea typeface="UD デジタル 教科書体 NK-B" panose="02020700000000000000" pitchFamily="18" charset="-128"/>
              </a:endParaRPr>
            </a:p>
            <a:p>
              <a:pPr algn="ctr">
                <a:lnSpc>
                  <a:spcPct val="150000"/>
                </a:lnSpc>
              </a:pPr>
              <a:r>
                <a:rPr lang="ja-JP" altLang="en-US" sz="3600">
                  <a:latin typeface="UD デジタル 教科書体 NK-B" panose="02020700000000000000" pitchFamily="18" charset="-128"/>
                  <a:ea typeface="UD デジタル 教科書体 NK-B" panose="02020700000000000000" pitchFamily="18" charset="-128"/>
                </a:rPr>
                <a:t>（原理講論</a:t>
              </a:r>
              <a:r>
                <a:rPr lang="ja-JP" altLang="en" sz="3600">
                  <a:latin typeface="UD デジタル 教科書体 NK-B" panose="02020700000000000000" pitchFamily="18" charset="-128"/>
                  <a:ea typeface="UD デジタル 教科書体 NK-B" panose="02020700000000000000" pitchFamily="18" charset="-128"/>
                </a:rPr>
                <a:t>ｐ８８） </a:t>
              </a:r>
            </a:p>
          </p:txBody>
        </p:sp>
        <p:sp>
          <p:nvSpPr>
            <p:cNvPr id="22" name="テキスト ボックス 21">
              <a:extLst>
                <a:ext uri="{FF2B5EF4-FFF2-40B4-BE49-F238E27FC236}">
                  <a16:creationId xmlns:a16="http://schemas.microsoft.com/office/drawing/2014/main" id="{E5C904B1-66CA-074E-B36B-2742660B28D9}"/>
                </a:ext>
              </a:extLst>
            </p:cNvPr>
            <p:cNvSpPr txBox="1"/>
            <p:nvPr/>
          </p:nvSpPr>
          <p:spPr>
            <a:xfrm>
              <a:off x="1592917" y="606223"/>
              <a:ext cx="9827040"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てん　ごく　　　　　　　　　　　　じ　　ごく　　　　　　　　 　れい　じん　 たい　　　　　　　　　　　　　　　　　い</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26" name="テキスト ボックス 25">
              <a:extLst>
                <a:ext uri="{FF2B5EF4-FFF2-40B4-BE49-F238E27FC236}">
                  <a16:creationId xmlns:a16="http://schemas.microsoft.com/office/drawing/2014/main" id="{A145A7A5-6C66-874C-8153-F5F06EF78D38}"/>
                </a:ext>
              </a:extLst>
            </p:cNvPr>
            <p:cNvSpPr txBox="1"/>
            <p:nvPr/>
          </p:nvSpPr>
          <p:spPr>
            <a:xfrm>
              <a:off x="2564355" y="1600376"/>
              <a:ext cx="8350715"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かみ　　　　　さだ　　　　　　　　　　　　　　　　　　　　　　　　　　　　　　　 れい　じん　たい　 　じ　しん　　　　　　　　　　　　　　　　　　　　　　　　　　　　　　　　　　　　　</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28" name="テキスト ボックス 27">
              <a:extLst>
                <a:ext uri="{FF2B5EF4-FFF2-40B4-BE49-F238E27FC236}">
                  <a16:creationId xmlns:a16="http://schemas.microsoft.com/office/drawing/2014/main" id="{BD8A5AD2-BC8B-3244-B8BB-1394FA11CB85}"/>
                </a:ext>
              </a:extLst>
            </p:cNvPr>
            <p:cNvSpPr txBox="1"/>
            <p:nvPr/>
          </p:nvSpPr>
          <p:spPr>
            <a:xfrm>
              <a:off x="1789637" y="2630889"/>
              <a:ext cx="1562419"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けっ　てい</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29" name="テキスト ボックス 28">
              <a:extLst>
                <a:ext uri="{FF2B5EF4-FFF2-40B4-BE49-F238E27FC236}">
                  <a16:creationId xmlns:a16="http://schemas.microsoft.com/office/drawing/2014/main" id="{F8BED1A9-07FF-044F-99B0-0F33A342C7DF}"/>
                </a:ext>
              </a:extLst>
            </p:cNvPr>
            <p:cNvSpPr txBox="1"/>
            <p:nvPr/>
          </p:nvSpPr>
          <p:spPr>
            <a:xfrm>
              <a:off x="4776190" y="3647295"/>
              <a:ext cx="2773344" cy="307777"/>
            </a:xfrm>
            <a:prstGeom prst="rect">
              <a:avLst/>
            </a:prstGeom>
            <a:noFill/>
          </p:spPr>
          <p:txBody>
            <a:bodyPr wrap="square" rtlCol="0">
              <a:spAutoFit/>
            </a:bodyPr>
            <a:lstStyle/>
            <a:p>
              <a:r>
                <a:rPr lang="ja-JP" altLang="en-US" sz="1400">
                  <a:latin typeface="UD デジタル 教科書体 NK-B" panose="02020700000000000000" pitchFamily="18" charset="-128"/>
                  <a:ea typeface="UD デジタル 教科書体 NK-B" panose="02020700000000000000" pitchFamily="18" charset="-128"/>
                </a:rPr>
                <a:t>げん　　り　　こう　　ろん</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grpSp>
    </p:spTree>
    <p:extLst>
      <p:ext uri="{BB962C8B-B14F-4D97-AF65-F5344CB8AC3E}">
        <p14:creationId xmlns:p14="http://schemas.microsoft.com/office/powerpoint/2010/main" val="7743162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 name="図 17" descr="傘, バッグ が含まれている画像&#10;&#10;自動的に生成された説明">
            <a:extLst>
              <a:ext uri="{FF2B5EF4-FFF2-40B4-BE49-F238E27FC236}">
                <a16:creationId xmlns:a16="http://schemas.microsoft.com/office/drawing/2014/main" id="{BE438144-9F99-8D4D-A7B0-764E6CA949A8}"/>
              </a:ext>
            </a:extLst>
          </p:cNvPr>
          <p:cNvPicPr>
            <a:picLocks noChangeAspect="1"/>
          </p:cNvPicPr>
          <p:nvPr/>
        </p:nvPicPr>
        <p:blipFill>
          <a:blip r:embed="rId3">
            <a:alphaModFix amt="3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9" name="グループ化 8">
            <a:extLst>
              <a:ext uri="{FF2B5EF4-FFF2-40B4-BE49-F238E27FC236}">
                <a16:creationId xmlns:a16="http://schemas.microsoft.com/office/drawing/2014/main" id="{A10B5AB8-6530-7F46-A25D-242235DBA4CE}"/>
              </a:ext>
            </a:extLst>
          </p:cNvPr>
          <p:cNvGrpSpPr/>
          <p:nvPr/>
        </p:nvGrpSpPr>
        <p:grpSpPr>
          <a:xfrm>
            <a:off x="1009998" y="636645"/>
            <a:ext cx="11625348" cy="2384309"/>
            <a:chOff x="1143348" y="606223"/>
            <a:chExt cx="11625348" cy="2384309"/>
          </a:xfrm>
        </p:grpSpPr>
        <p:sp>
          <p:nvSpPr>
            <p:cNvPr id="10" name="テキスト ボックス 9">
              <a:extLst>
                <a:ext uri="{FF2B5EF4-FFF2-40B4-BE49-F238E27FC236}">
                  <a16:creationId xmlns:a16="http://schemas.microsoft.com/office/drawing/2014/main" id="{55514F6B-8046-C649-BBCC-B8AE91B5EDD3}"/>
                </a:ext>
              </a:extLst>
            </p:cNvPr>
            <p:cNvSpPr txBox="1"/>
            <p:nvPr/>
          </p:nvSpPr>
          <p:spPr>
            <a:xfrm>
              <a:off x="1143348" y="617062"/>
              <a:ext cx="10162309" cy="2373470"/>
            </a:xfrm>
            <a:prstGeom prst="rect">
              <a:avLst/>
            </a:prstGeom>
            <a:noFill/>
          </p:spPr>
          <p:txBody>
            <a:bodyPr wrap="square" rtlCol="0">
              <a:spAutoFit/>
            </a:bodyPr>
            <a:lstStyle/>
            <a:p>
              <a:pPr algn="ctr">
                <a:lnSpc>
                  <a:spcPct val="150000"/>
                </a:lnSpc>
              </a:pPr>
              <a:r>
                <a:rPr lang="ja-JP" altLang="en-US" sz="5400">
                  <a:latin typeface="UD デジタル 教科書体 NK-B" panose="02020700000000000000" pitchFamily="18" charset="-128"/>
                  <a:ea typeface="UD デジタル 教科書体 NK-B" panose="02020700000000000000" pitchFamily="18" charset="-128"/>
                </a:rPr>
                <a:t>「</a:t>
              </a:r>
              <a:r>
                <a:rPr lang="ja-JP" altLang="en-US" sz="5400">
                  <a:solidFill>
                    <a:srgbClr val="FF0002"/>
                  </a:solidFill>
                  <a:latin typeface="UD デジタル 教科書体 NK-B" panose="02020700000000000000" pitchFamily="18" charset="-128"/>
                  <a:ea typeface="UD デジタル 教科書体 NK-B" panose="02020700000000000000" pitchFamily="18" charset="-128"/>
                </a:rPr>
                <a:t>霊人体</a:t>
              </a:r>
              <a:r>
                <a:rPr lang="ja-JP" altLang="en-US" sz="4400">
                  <a:latin typeface="UD デジタル 教科書体 NK-B" panose="02020700000000000000" pitchFamily="18" charset="-128"/>
                  <a:ea typeface="UD デジタル 教科書体 NK-B" panose="02020700000000000000" pitchFamily="18" charset="-128"/>
                </a:rPr>
                <a:t>の</a:t>
              </a:r>
              <a:r>
                <a:rPr lang="ja-JP" altLang="en-US" sz="5400">
                  <a:solidFill>
                    <a:srgbClr val="FF0002"/>
                  </a:solidFill>
                  <a:latin typeface="UD デジタル 教科書体 NK-B" panose="02020700000000000000" pitchFamily="18" charset="-128"/>
                  <a:ea typeface="UD デジタル 教科書体 NK-B" panose="02020700000000000000" pitchFamily="18" charset="-128"/>
                </a:rPr>
                <a:t>成長レベル</a:t>
              </a:r>
              <a:r>
                <a:rPr lang="ja-JP" altLang="en-US" sz="5400">
                  <a:latin typeface="UD デジタル 教科書体 NK-B" panose="02020700000000000000" pitchFamily="18" charset="-128"/>
                  <a:ea typeface="UD デジタル 教科書体 NK-B" panose="02020700000000000000" pitchFamily="18" charset="-128"/>
                </a:rPr>
                <a:t>」で</a:t>
              </a:r>
              <a:endParaRPr lang="en-US" altLang="ja-JP" sz="5400" dirty="0">
                <a:latin typeface="UD デジタル 教科書体 NK-B" panose="02020700000000000000" pitchFamily="18" charset="-128"/>
                <a:ea typeface="UD デジタル 教科書体 NK-B" panose="02020700000000000000" pitchFamily="18" charset="-128"/>
              </a:endParaRPr>
            </a:p>
            <a:p>
              <a:pPr algn="ctr">
                <a:lnSpc>
                  <a:spcPct val="150000"/>
                </a:lnSpc>
              </a:pPr>
              <a:r>
                <a:rPr lang="ja-JP" altLang="en-US" sz="5400">
                  <a:latin typeface="UD デジタル 教科書体 NK-B" panose="02020700000000000000" pitchFamily="18" charset="-128"/>
                  <a:ea typeface="UD デジタル 教科書体 NK-B" panose="02020700000000000000" pitchFamily="18" charset="-128"/>
                </a:rPr>
                <a:t>自分が生きやすい霊界にいく</a:t>
              </a:r>
              <a:endParaRPr lang="en-US" altLang="ja-JP" sz="5400" dirty="0">
                <a:latin typeface="UD デジタル 教科書体 NK-B" panose="02020700000000000000" pitchFamily="18" charset="-128"/>
                <a:ea typeface="UD デジタル 教科書体 NK-B" panose="02020700000000000000" pitchFamily="18" charset="-128"/>
              </a:endParaRPr>
            </a:p>
          </p:txBody>
        </p:sp>
        <p:sp>
          <p:nvSpPr>
            <p:cNvPr id="11" name="テキスト ボックス 10">
              <a:extLst>
                <a:ext uri="{FF2B5EF4-FFF2-40B4-BE49-F238E27FC236}">
                  <a16:creationId xmlns:a16="http://schemas.microsoft.com/office/drawing/2014/main" id="{E19433BC-13AE-B84F-AF3B-1CECB24CE5DE}"/>
                </a:ext>
              </a:extLst>
            </p:cNvPr>
            <p:cNvSpPr txBox="1"/>
            <p:nvPr/>
          </p:nvSpPr>
          <p:spPr>
            <a:xfrm>
              <a:off x="2941656" y="606223"/>
              <a:ext cx="9827040"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れい　　じん　　たい　　　　　　 せい　 ちょう</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12" name="テキスト ボックス 11">
              <a:extLst>
                <a:ext uri="{FF2B5EF4-FFF2-40B4-BE49-F238E27FC236}">
                  <a16:creationId xmlns:a16="http://schemas.microsoft.com/office/drawing/2014/main" id="{21B2886F-2855-BB43-A53D-F476BDEBD139}"/>
                </a:ext>
              </a:extLst>
            </p:cNvPr>
            <p:cNvSpPr txBox="1"/>
            <p:nvPr/>
          </p:nvSpPr>
          <p:spPr>
            <a:xfrm>
              <a:off x="2192356" y="1869295"/>
              <a:ext cx="6625254" cy="369332"/>
            </a:xfrm>
            <a:prstGeom prst="rect">
              <a:avLst/>
            </a:prstGeom>
            <a:noFill/>
          </p:spPr>
          <p:txBody>
            <a:bodyPr wrap="square" rtlCol="0">
              <a:spAutoFit/>
            </a:bodyPr>
            <a:lstStyle/>
            <a:p>
              <a:r>
                <a:rPr lang="ja-JP" altLang="en-US">
                  <a:latin typeface="UD デジタル 教科書体 NK-B" panose="02020700000000000000" pitchFamily="18" charset="-128"/>
                  <a:ea typeface="UD デジタル 教科書体 NK-B" panose="02020700000000000000" pitchFamily="18" charset="-128"/>
                </a:rPr>
                <a:t>じ　　　ぶん　　　　　　　　い　　　　　　　　　　　　　　　　　　　　　　れい　　かい　</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grpSp>
      <p:grpSp>
        <p:nvGrpSpPr>
          <p:cNvPr id="14" name="グループ化 13">
            <a:extLst>
              <a:ext uri="{FF2B5EF4-FFF2-40B4-BE49-F238E27FC236}">
                <a16:creationId xmlns:a16="http://schemas.microsoft.com/office/drawing/2014/main" id="{30336E4E-36CD-7F40-9B39-051CE72C5A8A}"/>
              </a:ext>
            </a:extLst>
          </p:cNvPr>
          <p:cNvGrpSpPr/>
          <p:nvPr/>
        </p:nvGrpSpPr>
        <p:grpSpPr>
          <a:xfrm>
            <a:off x="-859039" y="4273187"/>
            <a:ext cx="14038599" cy="1490632"/>
            <a:chOff x="-2223252" y="1942344"/>
            <a:chExt cx="25017010" cy="1490632"/>
          </a:xfrm>
        </p:grpSpPr>
        <p:sp>
          <p:nvSpPr>
            <p:cNvPr id="15" name="テキスト ボックス 14">
              <a:extLst>
                <a:ext uri="{FF2B5EF4-FFF2-40B4-BE49-F238E27FC236}">
                  <a16:creationId xmlns:a16="http://schemas.microsoft.com/office/drawing/2014/main" id="{77535B0D-CBE5-144D-8BF1-0846B564BDC2}"/>
                </a:ext>
              </a:extLst>
            </p:cNvPr>
            <p:cNvSpPr txBox="1"/>
            <p:nvPr/>
          </p:nvSpPr>
          <p:spPr>
            <a:xfrm>
              <a:off x="-2223252" y="1988798"/>
              <a:ext cx="24770703" cy="1444178"/>
            </a:xfrm>
            <a:prstGeom prst="rect">
              <a:avLst/>
            </a:prstGeom>
            <a:noFill/>
          </p:spPr>
          <p:txBody>
            <a:bodyPr wrap="square" rtlCol="0">
              <a:spAutoFit/>
            </a:bodyPr>
            <a:lstStyle/>
            <a:p>
              <a:pPr algn="ctr">
                <a:lnSpc>
                  <a:spcPct val="150000"/>
                </a:lnSpc>
              </a:pPr>
              <a:r>
                <a:rPr lang="ja-JP" altLang="en-US" sz="3200">
                  <a:latin typeface="UD デジタル 教科書体 NK-B" panose="02020700000000000000" pitchFamily="18" charset="-128"/>
                  <a:ea typeface="UD デジタル 教科書体 NK-B" panose="02020700000000000000" pitchFamily="18" charset="-128"/>
                </a:rPr>
                <a:t>私たちが生きているこの世で「</a:t>
              </a:r>
              <a:r>
                <a:rPr lang="ja-JP" altLang="en-US" sz="3200">
                  <a:solidFill>
                    <a:srgbClr val="0070C0"/>
                  </a:solidFill>
                  <a:latin typeface="UD デジタル 教科書体 NK-B" panose="02020700000000000000" pitchFamily="18" charset="-128"/>
                  <a:ea typeface="UD デジタル 教科書体 NK-B" panose="02020700000000000000" pitchFamily="18" charset="-128"/>
                </a:rPr>
                <a:t>どのように生活するのか</a:t>
              </a:r>
              <a:r>
                <a:rPr lang="ja-JP" altLang="en-US" sz="3200">
                  <a:latin typeface="UD デジタル 教科書体 NK-B" panose="02020700000000000000" pitchFamily="18" charset="-128"/>
                  <a:ea typeface="UD デジタル 教科書体 NK-B" panose="02020700000000000000" pitchFamily="18" charset="-128"/>
                </a:rPr>
                <a:t>」が大切</a:t>
              </a:r>
              <a:endParaRPr lang="en-US" altLang="ja-JP" sz="3200" dirty="0">
                <a:latin typeface="UD デジタル 教科書体 NK-B" panose="02020700000000000000" pitchFamily="18" charset="-128"/>
                <a:ea typeface="UD デジタル 教科書体 NK-B" panose="02020700000000000000" pitchFamily="18" charset="-128"/>
              </a:endParaRPr>
            </a:p>
            <a:p>
              <a:pPr algn="ctr">
                <a:lnSpc>
                  <a:spcPct val="150000"/>
                </a:lnSpc>
              </a:pPr>
              <a:r>
                <a:rPr lang="ja-JP" altLang="en-US" sz="3200">
                  <a:latin typeface="UD デジタル 教科書体 NK-B" panose="02020700000000000000" pitchFamily="18" charset="-128"/>
                  <a:ea typeface="UD デジタル 教科書体 NK-B" panose="02020700000000000000" pitchFamily="18" charset="-128"/>
                </a:rPr>
                <a:t>地上での生活は、</a:t>
              </a:r>
              <a:r>
                <a:rPr lang="ja-JP" altLang="en-US" sz="3200">
                  <a:solidFill>
                    <a:srgbClr val="FF0002"/>
                  </a:solidFill>
                  <a:latin typeface="UD デジタル 教科書体 NK-B" panose="02020700000000000000" pitchFamily="18" charset="-128"/>
                  <a:ea typeface="UD デジタル 教科書体 NK-B" panose="02020700000000000000" pitchFamily="18" charset="-128"/>
                </a:rPr>
                <a:t>永遠を決定</a:t>
              </a:r>
              <a:r>
                <a:rPr lang="ja-JP" altLang="en-US" sz="3200">
                  <a:latin typeface="UD デジタル 教科書体 NK-B" panose="02020700000000000000" pitchFamily="18" charset="-128"/>
                  <a:ea typeface="UD デジタル 教科書体 NK-B" panose="02020700000000000000" pitchFamily="18" charset="-128"/>
                </a:rPr>
                <a:t>する</a:t>
              </a:r>
              <a:r>
                <a:rPr lang="ja-JP" altLang="en-US" sz="3200">
                  <a:solidFill>
                    <a:srgbClr val="0070C0"/>
                  </a:solidFill>
                  <a:latin typeface="UD デジタル 教科書体 NK-B" panose="02020700000000000000" pitchFamily="18" charset="-128"/>
                  <a:ea typeface="UD デジタル 教科書体 NK-B" panose="02020700000000000000" pitchFamily="18" charset="-128"/>
                </a:rPr>
                <a:t>重要な期間</a:t>
              </a:r>
              <a:r>
                <a:rPr lang="en-US" altLang="ja-JP" sz="3200" dirty="0">
                  <a:solidFill>
                    <a:srgbClr val="0070C0"/>
                  </a:solidFill>
                  <a:latin typeface="UD デジタル 教科書体 NK-B" panose="02020700000000000000" pitchFamily="18" charset="-128"/>
                  <a:ea typeface="UD デジタル 教科書体 NK-B" panose="02020700000000000000" pitchFamily="18" charset="-128"/>
                </a:rPr>
                <a:t> </a:t>
              </a:r>
              <a:r>
                <a:rPr lang="en-US" altLang="ja-JP" sz="3200" dirty="0">
                  <a:latin typeface="UD デジタル 教科書体 NK-B" panose="02020700000000000000" pitchFamily="18" charset="-128"/>
                  <a:ea typeface="UD デジタル 教科書体 NK-B" panose="02020700000000000000" pitchFamily="18" charset="-128"/>
                </a:rPr>
                <a:t>!</a:t>
              </a:r>
            </a:p>
          </p:txBody>
        </p:sp>
        <p:sp>
          <p:nvSpPr>
            <p:cNvPr id="17" name="テキスト ボックス 16">
              <a:extLst>
                <a:ext uri="{FF2B5EF4-FFF2-40B4-BE49-F238E27FC236}">
                  <a16:creationId xmlns:a16="http://schemas.microsoft.com/office/drawing/2014/main" id="{DB1086B5-268A-BB4E-96C7-195E26E9B8C0}"/>
                </a:ext>
              </a:extLst>
            </p:cNvPr>
            <p:cNvSpPr txBox="1"/>
            <p:nvPr/>
          </p:nvSpPr>
          <p:spPr>
            <a:xfrm>
              <a:off x="321023" y="1942344"/>
              <a:ext cx="19749112"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わたし　　　　　　　　　　　　い　　　　　　　　　　　　　　　　　　　　　　　　よ　　　　　　　　　　　　　　　　　　　　　　　　　　　せいかつ　　　　　　　　　　　　　　　　　　　　　　たい　せつ</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19" name="テキスト ボックス 18">
              <a:extLst>
                <a:ext uri="{FF2B5EF4-FFF2-40B4-BE49-F238E27FC236}">
                  <a16:creationId xmlns:a16="http://schemas.microsoft.com/office/drawing/2014/main" id="{95010C01-5313-6546-8871-CFE9E4D4A9E6}"/>
                </a:ext>
              </a:extLst>
            </p:cNvPr>
            <p:cNvSpPr txBox="1"/>
            <p:nvPr/>
          </p:nvSpPr>
          <p:spPr>
            <a:xfrm>
              <a:off x="3044646" y="2702505"/>
              <a:ext cx="19749112" cy="307777"/>
            </a:xfrm>
            <a:prstGeom prst="rect">
              <a:avLst/>
            </a:prstGeom>
            <a:noFill/>
          </p:spPr>
          <p:txBody>
            <a:bodyPr wrap="square" rtlCol="0">
              <a:spAutoFit/>
            </a:bodyPr>
            <a:lstStyle/>
            <a:p>
              <a:r>
                <a:rPr kumimoji="1" lang="ja-JP" altLang="en-US" sz="1400" dirty="0">
                  <a:latin typeface="UD デジタル 教科書体 NK-B" panose="02020700000000000000" pitchFamily="18" charset="-128"/>
                  <a:ea typeface="UD デジタル 教科書体 NK-B" panose="02020700000000000000" pitchFamily="18" charset="-128"/>
                </a:rPr>
                <a:t>ち　じょう</a:t>
              </a:r>
              <a:r>
                <a:rPr lang="ja-JP" altLang="en-US" sz="1400" dirty="0">
                  <a:latin typeface="UD デジタル 教科書体 NK-B" panose="02020700000000000000" pitchFamily="18" charset="-128"/>
                  <a:ea typeface="UD デジタル 教科書体 NK-B" panose="02020700000000000000" pitchFamily="18" charset="-128"/>
                </a:rPr>
                <a:t>　　　　　　　　　せいかつ　　　　　　　えい　えん　　　　けっ　てい　　　　 　　　じゅう よう　　　 　　き　　かん</a:t>
              </a:r>
              <a:endParaRPr kumimoji="1" lang="en-US" altLang="ja-JP" sz="1400" dirty="0">
                <a:latin typeface="UD デジタル 教科書体 NK-B" panose="02020700000000000000" pitchFamily="18" charset="-128"/>
                <a:ea typeface="UD デジタル 教科書体 NK-B" panose="02020700000000000000" pitchFamily="18" charset="-128"/>
              </a:endParaRPr>
            </a:p>
          </p:txBody>
        </p:sp>
      </p:grpSp>
    </p:spTree>
    <p:extLst>
      <p:ext uri="{BB962C8B-B14F-4D97-AF65-F5344CB8AC3E}">
        <p14:creationId xmlns:p14="http://schemas.microsoft.com/office/powerpoint/2010/main" val="4255329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69db7e2-245e-49fe-8ab6-e3e8f2f93c7b" xsi:nil="true"/>
    <lcf76f155ced4ddcb4097134ff3c332f xmlns="7ecb0640-57f4-4861-96b4-473ab4e39072">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9278C1EE26E78942A0038CCF2B9ADF24" ma:contentTypeVersion="16" ma:contentTypeDescription="新しいドキュメントを作成します。" ma:contentTypeScope="" ma:versionID="2e2a2bdd2ce4c71e7ecdb078c5e38977">
  <xsd:schema xmlns:xsd="http://www.w3.org/2001/XMLSchema" xmlns:xs="http://www.w3.org/2001/XMLSchema" xmlns:p="http://schemas.microsoft.com/office/2006/metadata/properties" xmlns:ns2="7ecb0640-57f4-4861-96b4-473ab4e39072" xmlns:ns3="569db7e2-245e-49fe-8ab6-e3e8f2f93c7b" targetNamespace="http://schemas.microsoft.com/office/2006/metadata/properties" ma:root="true" ma:fieldsID="11120a94a2a47e7ff95ce811a2c8cb6d" ns2:_="" ns3:_="">
    <xsd:import namespace="7ecb0640-57f4-4861-96b4-473ab4e39072"/>
    <xsd:import namespace="569db7e2-245e-49fe-8ab6-e3e8f2f93c7b"/>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ServiceLocation" minOccurs="0"/>
                <xsd:element ref="ns2:MediaLengthInSeconds"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cb0640-57f4-4861-96b4-473ab4e390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ac4084ac-9932-4552-b69b-d485b75ab064"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69db7e2-245e-49fe-8ab6-e3e8f2f93c7b" elementFormDefault="qualified">
    <xsd:import namespace="http://schemas.microsoft.com/office/2006/documentManagement/types"/>
    <xsd:import namespace="http://schemas.microsoft.com/office/infopath/2007/PartnerControls"/>
    <xsd:element name="SharedWithUsers" ma:index="19"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c086d7e7-a9e6-4705-8dd8-d10cb4a749bd}" ma:internalName="TaxCatchAll" ma:showField="CatchAllData" ma:web="569db7e2-245e-49fe-8ab6-e3e8f2f93c7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CF74331-36B1-4F7E-BB39-28DE79C4D573}">
  <ds:schemaRefs>
    <ds:schemaRef ds:uri="http://schemas.microsoft.com/office/2006/metadata/properties"/>
    <ds:schemaRef ds:uri="http://schemas.microsoft.com/office/infopath/2007/PartnerControls"/>
    <ds:schemaRef ds:uri="569db7e2-245e-49fe-8ab6-e3e8f2f93c7b"/>
    <ds:schemaRef ds:uri="7ecb0640-57f4-4861-96b4-473ab4e39072"/>
  </ds:schemaRefs>
</ds:datastoreItem>
</file>

<file path=customXml/itemProps2.xml><?xml version="1.0" encoding="utf-8"?>
<ds:datastoreItem xmlns:ds="http://schemas.openxmlformats.org/officeDocument/2006/customXml" ds:itemID="{B6845D08-723A-45D5-90EE-13D22D7C0A03}">
  <ds:schemaRefs>
    <ds:schemaRef ds:uri="http://schemas.microsoft.com/sharepoint/v3/contenttype/forms"/>
  </ds:schemaRefs>
</ds:datastoreItem>
</file>

<file path=customXml/itemProps3.xml><?xml version="1.0" encoding="utf-8"?>
<ds:datastoreItem xmlns:ds="http://schemas.openxmlformats.org/officeDocument/2006/customXml" ds:itemID="{AABA864F-C6AC-4D74-9243-8D8C4E6598B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ecb0640-57f4-4861-96b4-473ab4e39072"/>
    <ds:schemaRef ds:uri="569db7e2-245e-49fe-8ab6-e3e8f2f93c7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5907</TotalTime>
  <Words>1677</Words>
  <PresentationFormat>ワイド画面</PresentationFormat>
  <Paragraphs>132</Paragraphs>
  <Slides>13</Slides>
  <Notes>13</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13</vt:i4>
      </vt:variant>
    </vt:vector>
  </HeadingPairs>
  <TitlesOfParts>
    <vt:vector size="20" baseType="lpstr">
      <vt:lpstr>UD デジタル 教科書体 N-B</vt:lpstr>
      <vt:lpstr>UD デジタル 教科書体 N-B</vt:lpstr>
      <vt:lpstr>UD デジタル 教科書体 NK-B</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2022-04-28T07:16:52Z</dcterms:created>
  <dcterms:modified xsi:type="dcterms:W3CDTF">2022-06-28T09:41:13Z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0x0101009278C1EE26E78942A0038CCF2B9ADF24</vt:lpwstr>
  </property>
  <property fmtid="{D5CDD505-2E9C-101B-9397-08002B2CF9AE}" pid="3" name="MediaServiceImageTags">
    <vt:lpwstr/>
  </property>
</Properties>
</file>