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1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4.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13.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60" r:id="rId2"/>
    <p:sldMasterId id="2147483648" r:id="rId3"/>
  </p:sldMasterIdLst>
  <p:notesMasterIdLst>
    <p:notesMasterId r:id="rId23"/>
  </p:notesMasterIdLst>
  <p:sldIdLst>
    <p:sldId id="261" r:id="rId4"/>
    <p:sldId id="263" r:id="rId5"/>
    <p:sldId id="262" r:id="rId6"/>
    <p:sldId id="256" r:id="rId7"/>
    <p:sldId id="274" r:id="rId8"/>
    <p:sldId id="259" r:id="rId9"/>
    <p:sldId id="260" r:id="rId10"/>
    <p:sldId id="257" r:id="rId11"/>
    <p:sldId id="264" r:id="rId12"/>
    <p:sldId id="265" r:id="rId13"/>
    <p:sldId id="275" r:id="rId14"/>
    <p:sldId id="266" r:id="rId15"/>
    <p:sldId id="267" r:id="rId16"/>
    <p:sldId id="268" r:id="rId17"/>
    <p:sldId id="269" r:id="rId18"/>
    <p:sldId id="270" r:id="rId19"/>
    <p:sldId id="271" r:id="rId20"/>
    <p:sldId id="272" r:id="rId21"/>
    <p:sldId id="273" r:id="rId2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F791"/>
    <a:srgbClr val="F5677B"/>
    <a:srgbClr val="F6A4D5"/>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5627" autoAdjust="0"/>
  </p:normalViewPr>
  <p:slideViewPr>
    <p:cSldViewPr snapToGrid="0">
      <p:cViewPr varScale="1">
        <p:scale>
          <a:sx n="51" d="100"/>
          <a:sy n="51" d="100"/>
        </p:scale>
        <p:origin x="1800"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customXml" Target="../customXml/item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63C764-9BF2-472C-B949-B94F81C73D6C}" type="datetimeFigureOut">
              <a:rPr kumimoji="1" lang="ja-JP" altLang="en-US" smtClean="0"/>
              <a:t>2022/6/24</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88D4A4-A74B-4537-BC51-CCBE482B5620}" type="slidenum">
              <a:rPr kumimoji="1" lang="ja-JP" altLang="en-US" smtClean="0"/>
              <a:t>‹#›</a:t>
            </a:fld>
            <a:endParaRPr kumimoji="1" lang="ja-JP" altLang="en-US"/>
          </a:p>
        </p:txBody>
      </p:sp>
    </p:spTree>
    <p:extLst>
      <p:ext uri="{BB962C8B-B14F-4D97-AF65-F5344CB8AC3E}">
        <p14:creationId xmlns:p14="http://schemas.microsoft.com/office/powerpoint/2010/main" val="31779309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en-US" sz="1100" kern="100" dirty="0">
                <a:latin typeface="游明朝" panose="02020400000000000000" pitchFamily="18" charset="-128"/>
                <a:ea typeface="游明朝" panose="02020400000000000000" pitchFamily="18" charset="-128"/>
                <a:cs typeface="Times New Roman" panose="02020603050405020304" pitchFamily="18" charset="0"/>
              </a:rPr>
              <a:t>全国の成和子女の皆さんこんにちは！</a:t>
            </a:r>
            <a:endParaRPr lang="en-US" altLang="ja-JP" sz="1100" kern="100" dirty="0">
              <a:latin typeface="游明朝" panose="02020400000000000000" pitchFamily="18" charset="-128"/>
              <a:ea typeface="游明朝" panose="02020400000000000000" pitchFamily="18" charset="-128"/>
              <a:cs typeface="Times New Roman" panose="02020603050405020304" pitchFamily="18" charset="0"/>
            </a:endParaRP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今回は、神様の宝物と言う題目でお話をしていきます。</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まず、皆さんに質問をしてみたいと思います。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22B63985-7006-421F-ABE5-7EB5DDA6C85B}" type="slidenum">
              <a:rPr kumimoji="1" lang="ja-JP" altLang="en-US" smtClean="0"/>
              <a:t>1</a:t>
            </a:fld>
            <a:endParaRPr kumimoji="1" lang="ja-JP" altLang="en-US"/>
          </a:p>
        </p:txBody>
      </p:sp>
    </p:spTree>
    <p:extLst>
      <p:ext uri="{BB962C8B-B14F-4D97-AF65-F5344CB8AC3E}">
        <p14:creationId xmlns:p14="http://schemas.microsoft.com/office/powerpoint/2010/main" val="3362065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皆さんの学校の友達は、神様の宝物の価値や大切さを知っている人はあまり多くないと思います。なので、自分勝手に使っても、それが悪いことだとも思わないし、</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世の中では、</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使うことが当たり前だと思っている人も居ると思います。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AD88D4A4-A74B-4537-BC51-CCBE482B5620}" type="slidenum">
              <a:rPr kumimoji="1" lang="ja-JP" altLang="en-US" smtClean="0"/>
              <a:t>10</a:t>
            </a:fld>
            <a:endParaRPr kumimoji="1" lang="ja-JP" altLang="en-US"/>
          </a:p>
        </p:txBody>
      </p:sp>
    </p:spTree>
    <p:extLst>
      <p:ext uri="{BB962C8B-B14F-4D97-AF65-F5344CB8AC3E}">
        <p14:creationId xmlns:p14="http://schemas.microsoft.com/office/powerpoint/2010/main" val="12702215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でも、神様の宝物は、正しい</a:t>
            </a:r>
            <a:r>
              <a:rPr lang="ja-JP" altLang="en-US" sz="1200" kern="100" dirty="0">
                <a:effectLst/>
                <a:latin typeface="游明朝" panose="02020400000000000000" pitchFamily="18" charset="-128"/>
                <a:ea typeface="游明朝" panose="02020400000000000000" pitchFamily="18" charset="-128"/>
                <a:cs typeface="Times New Roman" panose="02020603050405020304" pitchFamily="18" charset="0"/>
              </a:rPr>
              <a:t>時</a:t>
            </a: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と正しい</a:t>
            </a:r>
            <a:r>
              <a:rPr lang="ja-JP" altLang="en-US" sz="1200" kern="100" dirty="0">
                <a:effectLst/>
                <a:latin typeface="游明朝" panose="02020400000000000000" pitchFamily="18" charset="-128"/>
                <a:ea typeface="游明朝" panose="02020400000000000000" pitchFamily="18" charset="-128"/>
                <a:cs typeface="Times New Roman" panose="02020603050405020304" pitchFamily="18" charset="0"/>
              </a:rPr>
              <a:t>相手</a:t>
            </a: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に使うか、使わないかで、その人の人生を大きく変えてしまいます。</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今の世の中の、多くの悲しみや不幸が神様の宝物を間違って使ったことで起きていることが多くあります。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AD88D4A4-A74B-4537-BC51-CCBE482B5620}" type="slidenum">
              <a:rPr kumimoji="1" lang="ja-JP" altLang="en-US" smtClean="0"/>
              <a:t>11</a:t>
            </a:fld>
            <a:endParaRPr kumimoji="1" lang="ja-JP" altLang="en-US"/>
          </a:p>
        </p:txBody>
      </p:sp>
    </p:spTree>
    <p:extLst>
      <p:ext uri="{BB962C8B-B14F-4D97-AF65-F5344CB8AC3E}">
        <p14:creationId xmlns:p14="http://schemas.microsoft.com/office/powerpoint/2010/main" val="27194224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例えば、ある夫婦のどちらかが、夫婦以外の人と、間違った愛の関係を持った場合、その夫婦は、愛の関係が崩れ、一緒に生活することが出来なくなり、離婚してしまう事にもなります。そうして、家庭の崩壊につながっていきます。</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また、そのような離婚</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を</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した家庭では、親が片親しかいないという状況になり、十分な両親からの愛情が受けられない中で育った子供が、その愛の足りなさを埋める為に、別の場所に愛を求め、また、神様の宝物を間違って使ってしまうという、悪い循環が始まってしまう</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という事もある</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のです。</a:t>
            </a:r>
          </a:p>
          <a:p>
            <a:endParaRPr kumimoji="1" lang="ja-JP" altLang="en-US" dirty="0"/>
          </a:p>
        </p:txBody>
      </p:sp>
      <p:sp>
        <p:nvSpPr>
          <p:cNvPr id="4" name="スライド番号プレースホルダー 3"/>
          <p:cNvSpPr>
            <a:spLocks noGrp="1"/>
          </p:cNvSpPr>
          <p:nvPr>
            <p:ph type="sldNum" sz="quarter" idx="5"/>
          </p:nvPr>
        </p:nvSpPr>
        <p:spPr/>
        <p:txBody>
          <a:bodyPr/>
          <a:lstStyle/>
          <a:p>
            <a:fld id="{AD88D4A4-A74B-4537-BC51-CCBE482B5620}" type="slidenum">
              <a:rPr kumimoji="1" lang="ja-JP" altLang="en-US" smtClean="0"/>
              <a:t>12</a:t>
            </a:fld>
            <a:endParaRPr kumimoji="1" lang="ja-JP" altLang="en-US"/>
          </a:p>
        </p:txBody>
      </p:sp>
    </p:spTree>
    <p:extLst>
      <p:ext uri="{BB962C8B-B14F-4D97-AF65-F5344CB8AC3E}">
        <p14:creationId xmlns:p14="http://schemas.microsoft.com/office/powerpoint/2010/main" val="32603438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そうして、若い学生の時期に、神様の宝物を間違って使ってしまうことで、まだ幼い学生のうちに子供を授かるなど、望まない妊娠に繋がることもあ</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ります</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親から、十分な愛を受けられなかった子供が、まだ学生のうちに妊娠、出産し、結局自分では育てられない為、施設に預けたり、最悪な場合、</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誰にも相談できず、</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生まれた</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ばかりの</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子供を殺してしまうこともあります。また、</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すべてがそうではありませんが、</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そのように誕生した子供がその親から愛を受けられずに育ち、社会の中でも孤独を感じ、犯罪に手を染めてしまうという事も、少なくないのです。</a:t>
            </a:r>
          </a:p>
          <a:p>
            <a:pPr algn="just"/>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AD88D4A4-A74B-4537-BC51-CCBE482B5620}" type="slidenum">
              <a:rPr kumimoji="1" lang="ja-JP" altLang="en-US" smtClean="0"/>
              <a:t>13</a:t>
            </a:fld>
            <a:endParaRPr kumimoji="1" lang="ja-JP" altLang="en-US"/>
          </a:p>
        </p:txBody>
      </p:sp>
    </p:spTree>
    <p:extLst>
      <p:ext uri="{BB962C8B-B14F-4D97-AF65-F5344CB8AC3E}">
        <p14:creationId xmlns:p14="http://schemas.microsoft.com/office/powerpoint/2010/main" val="42558260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そのような世界をご覧になっている神様は、どれだけ悲しまれているでしょうか？</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すべての人間が神様の子供です。</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子供が神様の宝物の大切さが分からず、間違って使ってしまうことで、多くの悲しみと苦労、孤独を感じている姿を見ながら、誰よりも涙されている神様なのです。</a:t>
            </a:r>
          </a:p>
          <a:p>
            <a:pPr algn="just"/>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AD88D4A4-A74B-4537-BC51-CCBE482B5620}" type="slidenum">
              <a:rPr kumimoji="1" lang="ja-JP" altLang="en-US" smtClean="0"/>
              <a:t>14</a:t>
            </a:fld>
            <a:endParaRPr kumimoji="1" lang="ja-JP" altLang="en-US"/>
          </a:p>
        </p:txBody>
      </p:sp>
    </p:spTree>
    <p:extLst>
      <p:ext uri="{BB962C8B-B14F-4D97-AF65-F5344CB8AC3E}">
        <p14:creationId xmlns:p14="http://schemas.microsoft.com/office/powerpoint/2010/main" val="3167901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神様は、私たちに、神様の宝物だけでなく、四つの愛を下さいました。</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それは、親を愛したいと思う、子女の愛と、兄弟、友人、世の中の全ての人を愛そうとする、兄弟姉妹の愛と、子供を愛そうとする父母の愛と、男女が一対一で愛し合う夫婦の愛です。</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この</a:t>
            </a:r>
            <a:r>
              <a:rPr lang="en-US" altLang="ja-JP" sz="1800" kern="100">
                <a:effectLst/>
                <a:latin typeface="游明朝" panose="02020400000000000000" pitchFamily="18" charset="-128"/>
                <a:ea typeface="游明朝" panose="02020400000000000000" pitchFamily="18" charset="-128"/>
                <a:cs typeface="Times New Roman" panose="02020603050405020304" pitchFamily="18" charset="0"/>
              </a:rPr>
              <a:t>4</a:t>
            </a:r>
            <a:r>
              <a:rPr lang="ja-JP" altLang="ja-JP" sz="1800" kern="100">
                <a:effectLst/>
                <a:latin typeface="游明朝" panose="02020400000000000000" pitchFamily="18" charset="-128"/>
                <a:ea typeface="游明朝" panose="02020400000000000000" pitchFamily="18" charset="-128"/>
                <a:cs typeface="Times New Roman" panose="02020603050405020304" pitchFamily="18" charset="0"/>
              </a:rPr>
              <a:t>つの</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愛の中で、最も大切なのがこの夫婦の愛です。</a:t>
            </a:r>
          </a:p>
          <a:p>
            <a:endParaRPr kumimoji="1" lang="ja-JP" altLang="en-US" dirty="0"/>
          </a:p>
        </p:txBody>
      </p:sp>
      <p:sp>
        <p:nvSpPr>
          <p:cNvPr id="4" name="スライド番号プレースホルダー 3"/>
          <p:cNvSpPr>
            <a:spLocks noGrp="1"/>
          </p:cNvSpPr>
          <p:nvPr>
            <p:ph type="sldNum" sz="quarter" idx="5"/>
          </p:nvPr>
        </p:nvSpPr>
        <p:spPr/>
        <p:txBody>
          <a:bodyPr/>
          <a:lstStyle/>
          <a:p>
            <a:fld id="{AD88D4A4-A74B-4537-BC51-CCBE482B5620}" type="slidenum">
              <a:rPr kumimoji="1" lang="ja-JP" altLang="en-US" smtClean="0"/>
              <a:t>15</a:t>
            </a:fld>
            <a:endParaRPr kumimoji="1" lang="ja-JP" altLang="en-US"/>
          </a:p>
        </p:txBody>
      </p:sp>
    </p:spTree>
    <p:extLst>
      <p:ext uri="{BB962C8B-B14F-4D97-AF65-F5344CB8AC3E}">
        <p14:creationId xmlns:p14="http://schemas.microsoft.com/office/powerpoint/2010/main" val="34669171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この夫婦の愛は、沢山の人には向けてはいけません。</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それは、誰も幸せにならないことだからです。</a:t>
            </a:r>
          </a:p>
          <a:p>
            <a:endParaRPr kumimoji="1" lang="ja-JP" altLang="en-US" dirty="0"/>
          </a:p>
        </p:txBody>
      </p:sp>
      <p:sp>
        <p:nvSpPr>
          <p:cNvPr id="4" name="スライド番号プレースホルダー 3"/>
          <p:cNvSpPr>
            <a:spLocks noGrp="1"/>
          </p:cNvSpPr>
          <p:nvPr>
            <p:ph type="sldNum" sz="quarter" idx="5"/>
          </p:nvPr>
        </p:nvSpPr>
        <p:spPr/>
        <p:txBody>
          <a:bodyPr/>
          <a:lstStyle/>
          <a:p>
            <a:fld id="{AD88D4A4-A74B-4537-BC51-CCBE482B5620}" type="slidenum">
              <a:rPr kumimoji="1" lang="ja-JP" altLang="en-US" smtClean="0"/>
              <a:t>16</a:t>
            </a:fld>
            <a:endParaRPr kumimoji="1" lang="ja-JP" altLang="en-US"/>
          </a:p>
        </p:txBody>
      </p:sp>
    </p:spTree>
    <p:extLst>
      <p:ext uri="{BB962C8B-B14F-4D97-AF65-F5344CB8AC3E}">
        <p14:creationId xmlns:p14="http://schemas.microsoft.com/office/powerpoint/2010/main" val="1481711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ドラマや、映画、漫画など、この男女の一対一の愛が美しく素敵に描かれていることが多いです。</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でも、ドラマの中に描かれている、モテモテな男性や女性が、沢山の人とお付き合いをしたり、付き合いをやめたりを繰り返していたりしたら、それは本当の愛なのでしょうか？</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実際に、結婚前に沢山の人とお付き合いをした人ほど、結婚してからもそのような男女の付き合いがやめられないことが多く、結局、家庭崩壊につながってしまうことが多いのです。</a:t>
            </a:r>
          </a:p>
          <a:p>
            <a:pPr algn="just"/>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 </a:t>
            </a:r>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AD88D4A4-A74B-4537-BC51-CCBE482B5620}" type="slidenum">
              <a:rPr kumimoji="1" lang="ja-JP" altLang="en-US" smtClean="0"/>
              <a:t>17</a:t>
            </a:fld>
            <a:endParaRPr kumimoji="1" lang="ja-JP" altLang="en-US"/>
          </a:p>
        </p:txBody>
      </p:sp>
    </p:spTree>
    <p:extLst>
      <p:ext uri="{BB962C8B-B14F-4D97-AF65-F5344CB8AC3E}">
        <p14:creationId xmlns:p14="http://schemas.microsoft.com/office/powerpoint/2010/main" val="8815846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皆さんは、将来どんな家庭を築きたいでしょうか？</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幸せな家庭を築く人生を生きたいのか、不幸な家庭を築く人生を生きたいでしょうか。</a:t>
            </a:r>
          </a:p>
          <a:p>
            <a:endParaRPr kumimoji="1" lang="ja-JP" altLang="en-US" dirty="0"/>
          </a:p>
        </p:txBody>
      </p:sp>
      <p:sp>
        <p:nvSpPr>
          <p:cNvPr id="4" name="スライド番号プレースホルダー 3"/>
          <p:cNvSpPr>
            <a:spLocks noGrp="1"/>
          </p:cNvSpPr>
          <p:nvPr>
            <p:ph type="sldNum" sz="quarter" idx="5"/>
          </p:nvPr>
        </p:nvSpPr>
        <p:spPr/>
        <p:txBody>
          <a:bodyPr/>
          <a:lstStyle/>
          <a:p>
            <a:fld id="{AD88D4A4-A74B-4537-BC51-CCBE482B5620}" type="slidenum">
              <a:rPr kumimoji="1" lang="ja-JP" altLang="en-US" smtClean="0"/>
              <a:t>18</a:t>
            </a:fld>
            <a:endParaRPr kumimoji="1" lang="ja-JP" altLang="en-US"/>
          </a:p>
        </p:txBody>
      </p:sp>
    </p:spTree>
    <p:extLst>
      <p:ext uri="{BB962C8B-B14F-4D97-AF65-F5344CB8AC3E}">
        <p14:creationId xmlns:p14="http://schemas.microsoft.com/office/powerpoint/2010/main" val="3920301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もし、幸せな人生を生きたいのであれば、自分自身の心も体も、清く正しく磨き上げて、クリスタルのように輝く私を、将来神様が準備してくださった、たった一人の大切な相手にプレゼントしてあげられると良いのではないでしょうか？</a:t>
            </a:r>
          </a:p>
          <a:p>
            <a:endParaRPr kumimoji="1" lang="ja-JP" altLang="en-US" dirty="0"/>
          </a:p>
        </p:txBody>
      </p:sp>
      <p:sp>
        <p:nvSpPr>
          <p:cNvPr id="4" name="スライド番号プレースホルダー 3"/>
          <p:cNvSpPr>
            <a:spLocks noGrp="1"/>
          </p:cNvSpPr>
          <p:nvPr>
            <p:ph type="sldNum" sz="quarter" idx="5"/>
          </p:nvPr>
        </p:nvSpPr>
        <p:spPr/>
        <p:txBody>
          <a:bodyPr/>
          <a:lstStyle/>
          <a:p>
            <a:fld id="{AD88D4A4-A74B-4537-BC51-CCBE482B5620}" type="slidenum">
              <a:rPr kumimoji="1" lang="ja-JP" altLang="en-US" smtClean="0"/>
              <a:t>19</a:t>
            </a:fld>
            <a:endParaRPr kumimoji="1" lang="ja-JP" altLang="en-US"/>
          </a:p>
        </p:txBody>
      </p:sp>
    </p:spTree>
    <p:extLst>
      <p:ext uri="{BB962C8B-B14F-4D97-AF65-F5344CB8AC3E}">
        <p14:creationId xmlns:p14="http://schemas.microsoft.com/office/powerpoint/2010/main" val="9673470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神様が、全てのものを創造する時に、あるものをつくりたい！と考えられました。それは、実は、私たち人間の体の中にあります。</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次の中から、選んでみてください！</a:t>
            </a:r>
          </a:p>
          <a:p>
            <a:pPr algn="just"/>
            <a:endParaRPr lang="en-US" altLang="ja-JP" sz="1100" kern="100" dirty="0">
              <a:latin typeface="游明朝" panose="02020400000000000000" pitchFamily="18" charset="-128"/>
              <a:ea typeface="游明朝" panose="02020400000000000000" pitchFamily="18" charset="-128"/>
              <a:cs typeface="Times New Roman" panose="02020603050405020304" pitchFamily="18" charset="0"/>
            </a:endParaRPr>
          </a:p>
        </p:txBody>
      </p:sp>
      <p:sp>
        <p:nvSpPr>
          <p:cNvPr id="4" name="スライド番号プレースホルダー 3"/>
          <p:cNvSpPr>
            <a:spLocks noGrp="1"/>
          </p:cNvSpPr>
          <p:nvPr>
            <p:ph type="sldNum" sz="quarter" idx="5"/>
          </p:nvPr>
        </p:nvSpPr>
        <p:spPr/>
        <p:txBody>
          <a:bodyPr/>
          <a:lstStyle/>
          <a:p>
            <a:fld id="{22B63985-7006-421F-ABE5-7EB5DDA6C85B}" type="slidenum">
              <a:rPr kumimoji="1" lang="ja-JP" altLang="en-US" smtClean="0"/>
              <a:t>2</a:t>
            </a:fld>
            <a:endParaRPr kumimoji="1" lang="ja-JP" altLang="en-US"/>
          </a:p>
        </p:txBody>
      </p:sp>
    </p:spTree>
    <p:extLst>
      <p:ext uri="{BB962C8B-B14F-4D97-AF65-F5344CB8AC3E}">
        <p14:creationId xmlns:p14="http://schemas.microsoft.com/office/powerpoint/2010/main" val="2469117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a:p>
            <a:pPr marL="342900" lvl="0" indent="-342900" algn="just">
              <a:buFont typeface="+mj-ea"/>
              <a:buAutoNum type="circleNumDbPlain"/>
            </a:pP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脳</a:t>
            </a:r>
          </a:p>
          <a:p>
            <a:pPr marL="342900" lvl="0" indent="-342900" algn="just">
              <a:buFont typeface="+mj-ea"/>
              <a:buAutoNum type="circleNumDbPlain"/>
            </a:pP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心臓</a:t>
            </a:r>
          </a:p>
          <a:p>
            <a:pPr marL="342900" lvl="0" indent="-342900" algn="just">
              <a:buFont typeface="+mj-ea"/>
              <a:buAutoNum type="circleNumDbPlain"/>
            </a:pPr>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生殖器</a:t>
            </a:r>
          </a:p>
          <a:p>
            <a:pPr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では、どれだと思いますか？</a:t>
            </a:r>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BCB6E1BD-0646-4114-A2BE-4834001C9C52}" type="slidenum">
              <a:rPr kumimoji="1" lang="ja-JP" altLang="en-US" smtClean="0"/>
              <a:t>3</a:t>
            </a:fld>
            <a:endParaRPr kumimoji="1" lang="ja-JP" altLang="en-US"/>
          </a:p>
        </p:txBody>
      </p:sp>
    </p:spTree>
    <p:extLst>
      <p:ext uri="{BB962C8B-B14F-4D97-AF65-F5344CB8AC3E}">
        <p14:creationId xmlns:p14="http://schemas.microsoft.com/office/powerpoint/2010/main" val="35345050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答えは、③の生殖器です。</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この生殖器という部分は、男性と女性で形が違っています。また、夫婦が愛を分かち合ったり、命を授かる部分でもあります。そして、両親や、祖父母から血のつながりを受け継ぐ部分でもあります。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AD88D4A4-A74B-4537-BC51-CCBE482B5620}" type="slidenum">
              <a:rPr kumimoji="1" lang="ja-JP" altLang="en-US" smtClean="0"/>
              <a:t>4</a:t>
            </a:fld>
            <a:endParaRPr kumimoji="1" lang="ja-JP" altLang="en-US"/>
          </a:p>
        </p:txBody>
      </p:sp>
    </p:spTree>
    <p:extLst>
      <p:ext uri="{BB962C8B-B14F-4D97-AF65-F5344CB8AC3E}">
        <p14:creationId xmlns:p14="http://schemas.microsoft.com/office/powerpoint/2010/main" val="4042788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神様は、すべてのものを創造する計画の中で、この生殖器を一番初めに作りたい！と考えられ、全ての創造の最後の最後にありったけの愛を投入してつくって下さいました。</a:t>
            </a:r>
          </a:p>
          <a:p>
            <a:pPr algn="just"/>
            <a:r>
              <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rPr>
              <a:t>だからこそ、この生殖器は、神様にとっても宝物ですし、人間にとっても宝物なのです。</a:t>
            </a:r>
          </a:p>
          <a:p>
            <a:endParaRPr kumimoji="1" lang="en-US" altLang="ja-JP" dirty="0"/>
          </a:p>
        </p:txBody>
      </p:sp>
      <p:sp>
        <p:nvSpPr>
          <p:cNvPr id="4" name="スライド番号プレースホルダー 3"/>
          <p:cNvSpPr>
            <a:spLocks noGrp="1"/>
          </p:cNvSpPr>
          <p:nvPr>
            <p:ph type="sldNum" sz="quarter" idx="5"/>
          </p:nvPr>
        </p:nvSpPr>
        <p:spPr/>
        <p:txBody>
          <a:bodyPr/>
          <a:lstStyle/>
          <a:p>
            <a:fld id="{6A5B7157-D86D-4004-A661-8A8F350F856F}" type="slidenum">
              <a:rPr kumimoji="1" lang="ja-JP" altLang="en-US" smtClean="0"/>
              <a:t>5</a:t>
            </a:fld>
            <a:endParaRPr kumimoji="1" lang="ja-JP" altLang="en-US"/>
          </a:p>
        </p:txBody>
      </p:sp>
    </p:spTree>
    <p:extLst>
      <p:ext uri="{BB962C8B-B14F-4D97-AF65-F5344CB8AC3E}">
        <p14:creationId xmlns:p14="http://schemas.microsoft.com/office/powerpoint/2010/main" val="6755473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神様は、神様の宝物を美しく、神秘的で、最高に貴いものとしてつくって下さいました。</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しかし、今の世の中では、この生殖器に対するイメージは、汚いもの、恥ずかしいもの、いやらしいものというイメージが当たり前になっています。</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それはどうしてなのでしょうか？</a:t>
            </a:r>
          </a:p>
          <a:p>
            <a:endParaRPr kumimoji="1" lang="ja-JP" altLang="en-US" dirty="0"/>
          </a:p>
        </p:txBody>
      </p:sp>
      <p:sp>
        <p:nvSpPr>
          <p:cNvPr id="4" name="スライド番号プレースホルダー 3"/>
          <p:cNvSpPr>
            <a:spLocks noGrp="1"/>
          </p:cNvSpPr>
          <p:nvPr>
            <p:ph type="sldNum" sz="quarter" idx="5"/>
          </p:nvPr>
        </p:nvSpPr>
        <p:spPr/>
        <p:txBody>
          <a:bodyPr/>
          <a:lstStyle/>
          <a:p>
            <a:fld id="{AD88D4A4-A74B-4537-BC51-CCBE482B5620}" type="slidenum">
              <a:rPr kumimoji="1" lang="ja-JP" altLang="en-US" smtClean="0"/>
              <a:t>6</a:t>
            </a:fld>
            <a:endParaRPr kumimoji="1" lang="ja-JP" altLang="en-US"/>
          </a:p>
        </p:txBody>
      </p:sp>
    </p:spTree>
    <p:extLst>
      <p:ext uri="{BB962C8B-B14F-4D97-AF65-F5344CB8AC3E}">
        <p14:creationId xmlns:p14="http://schemas.microsoft.com/office/powerpoint/2010/main" val="6736240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なぜかというと、最初の人間として誕生したアダムとエバが、この生殖器を間違って、自分勝手に使ってしまったからなのです。</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そうすることで、この神様の宝物が、大切に扱われない歴史が始まってしまったのです。</a:t>
            </a:r>
          </a:p>
          <a:p>
            <a:endParaRPr kumimoji="1" lang="ja-JP" altLang="en-US" dirty="0"/>
          </a:p>
        </p:txBody>
      </p:sp>
      <p:sp>
        <p:nvSpPr>
          <p:cNvPr id="4" name="スライド番号プレースホルダー 3"/>
          <p:cNvSpPr>
            <a:spLocks noGrp="1"/>
          </p:cNvSpPr>
          <p:nvPr>
            <p:ph type="sldNum" sz="quarter" idx="5"/>
          </p:nvPr>
        </p:nvSpPr>
        <p:spPr/>
        <p:txBody>
          <a:bodyPr/>
          <a:lstStyle/>
          <a:p>
            <a:fld id="{AD88D4A4-A74B-4537-BC51-CCBE482B5620}" type="slidenum">
              <a:rPr kumimoji="1" lang="ja-JP" altLang="en-US" smtClean="0"/>
              <a:t>7</a:t>
            </a:fld>
            <a:endParaRPr kumimoji="1" lang="ja-JP" altLang="en-US"/>
          </a:p>
        </p:txBody>
      </p:sp>
    </p:spTree>
    <p:extLst>
      <p:ext uri="{BB962C8B-B14F-4D97-AF65-F5344CB8AC3E}">
        <p14:creationId xmlns:p14="http://schemas.microsoft.com/office/powerpoint/2010/main" val="17330849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一番の宝物を失ってしまった神様は、どのような心情だったでしょうか？あまりにも、悲痛な神様だったのです。</a:t>
            </a:r>
          </a:p>
          <a:p>
            <a:pPr algn="just"/>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この神様の宝物を通して、人間が愛し合い、愛のあふれる人間が産み増えて、神様と共に幸せな世界を創りたかった神様でした。でも、その夢が奪われてしまった神様でした。</a:t>
            </a:r>
          </a:p>
          <a:p>
            <a:endParaRPr kumimoji="1" lang="ja-JP" altLang="en-US" dirty="0"/>
          </a:p>
        </p:txBody>
      </p:sp>
      <p:sp>
        <p:nvSpPr>
          <p:cNvPr id="4" name="スライド番号プレースホルダー 3"/>
          <p:cNvSpPr>
            <a:spLocks noGrp="1"/>
          </p:cNvSpPr>
          <p:nvPr>
            <p:ph type="sldNum" sz="quarter" idx="5"/>
          </p:nvPr>
        </p:nvSpPr>
        <p:spPr/>
        <p:txBody>
          <a:bodyPr/>
          <a:lstStyle/>
          <a:p>
            <a:fld id="{AD88D4A4-A74B-4537-BC51-CCBE482B5620}" type="slidenum">
              <a:rPr kumimoji="1" lang="ja-JP" altLang="en-US" smtClean="0"/>
              <a:t>8</a:t>
            </a:fld>
            <a:endParaRPr kumimoji="1" lang="ja-JP" altLang="en-US"/>
          </a:p>
        </p:txBody>
      </p:sp>
    </p:spTree>
    <p:extLst>
      <p:ext uri="{BB962C8B-B14F-4D97-AF65-F5344CB8AC3E}">
        <p14:creationId xmlns:p14="http://schemas.microsoft.com/office/powerpoint/2010/main" val="20898330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だからこそ、私たちが神様の夢をかなえて差し上げる為に、神様の宝物を大切に守り、心も体も清く正しい、男性、女性に成長していくことを神様は心から願っておられます。</a:t>
            </a:r>
          </a:p>
          <a:p>
            <a:endParaRPr kumimoji="1" lang="ja-JP" altLang="en-US" dirty="0"/>
          </a:p>
        </p:txBody>
      </p:sp>
      <p:sp>
        <p:nvSpPr>
          <p:cNvPr id="4" name="スライド番号プレースホルダー 3"/>
          <p:cNvSpPr>
            <a:spLocks noGrp="1"/>
          </p:cNvSpPr>
          <p:nvPr>
            <p:ph type="sldNum" sz="quarter" idx="5"/>
          </p:nvPr>
        </p:nvSpPr>
        <p:spPr/>
        <p:txBody>
          <a:bodyPr/>
          <a:lstStyle/>
          <a:p>
            <a:fld id="{AD88D4A4-A74B-4537-BC51-CCBE482B5620}" type="slidenum">
              <a:rPr kumimoji="1" lang="ja-JP" altLang="en-US" smtClean="0"/>
              <a:t>9</a:t>
            </a:fld>
            <a:endParaRPr kumimoji="1" lang="ja-JP" altLang="en-US"/>
          </a:p>
        </p:txBody>
      </p:sp>
    </p:spTree>
    <p:extLst>
      <p:ext uri="{BB962C8B-B14F-4D97-AF65-F5344CB8AC3E}">
        <p14:creationId xmlns:p14="http://schemas.microsoft.com/office/powerpoint/2010/main" val="26201750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CE2195E-7823-4880-9A22-D91F0DE9ED23}"/>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D53692B9-8F52-481E-BB8B-46BC7AA6121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C32FC1F-F47A-4991-B7D8-F43CCEBDEE6E}"/>
              </a:ext>
            </a:extLst>
          </p:cNvPr>
          <p:cNvSpPr>
            <a:spLocks noGrp="1"/>
          </p:cNvSpPr>
          <p:nvPr>
            <p:ph type="dt" sz="half" idx="10"/>
          </p:nvPr>
        </p:nvSpPr>
        <p:spPr/>
        <p:txBody>
          <a:bodyPr/>
          <a:lstStyle/>
          <a:p>
            <a:fld id="{070B7A55-F2B1-4386-8BB8-C9E5532FB795}" type="datetimeFigureOut">
              <a:rPr kumimoji="1" lang="ja-JP" altLang="en-US" smtClean="0"/>
              <a:t>2022/6/24</a:t>
            </a:fld>
            <a:endParaRPr kumimoji="1" lang="ja-JP" altLang="en-US"/>
          </a:p>
        </p:txBody>
      </p:sp>
      <p:sp>
        <p:nvSpPr>
          <p:cNvPr id="5" name="フッター プレースホルダー 4">
            <a:extLst>
              <a:ext uri="{FF2B5EF4-FFF2-40B4-BE49-F238E27FC236}">
                <a16:creationId xmlns:a16="http://schemas.microsoft.com/office/drawing/2014/main" id="{3D323B6E-081F-4828-B91B-A50C5F7E8A5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3FB6214-0A0A-413A-8623-4343B51AA1F8}"/>
              </a:ext>
            </a:extLst>
          </p:cNvPr>
          <p:cNvSpPr>
            <a:spLocks noGrp="1"/>
          </p:cNvSpPr>
          <p:nvPr>
            <p:ph type="sldNum" sz="quarter" idx="12"/>
          </p:nvPr>
        </p:nvSpPr>
        <p:spPr/>
        <p:txBody>
          <a:bodyPr/>
          <a:lstStyle/>
          <a:p>
            <a:fld id="{9CBDC772-C840-4FFC-8659-34EF1C8A5429}" type="slidenum">
              <a:rPr kumimoji="1" lang="ja-JP" altLang="en-US" smtClean="0"/>
              <a:t>‹#›</a:t>
            </a:fld>
            <a:endParaRPr kumimoji="1" lang="ja-JP" altLang="en-US"/>
          </a:p>
        </p:txBody>
      </p:sp>
    </p:spTree>
    <p:extLst>
      <p:ext uri="{BB962C8B-B14F-4D97-AF65-F5344CB8AC3E}">
        <p14:creationId xmlns:p14="http://schemas.microsoft.com/office/powerpoint/2010/main" val="9435569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E621546-87E7-4B79-B05F-9015C0D67AC2}"/>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015B59D-0D08-463F-8704-34B91A45DBCB}"/>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1CC18E7-69B1-474A-8FDE-10B7A39435DC}"/>
              </a:ext>
            </a:extLst>
          </p:cNvPr>
          <p:cNvSpPr>
            <a:spLocks noGrp="1"/>
          </p:cNvSpPr>
          <p:nvPr>
            <p:ph type="dt" sz="half" idx="10"/>
          </p:nvPr>
        </p:nvSpPr>
        <p:spPr/>
        <p:txBody>
          <a:bodyPr/>
          <a:lstStyle/>
          <a:p>
            <a:fld id="{070B7A55-F2B1-4386-8BB8-C9E5532FB795}" type="datetimeFigureOut">
              <a:rPr kumimoji="1" lang="ja-JP" altLang="en-US" smtClean="0"/>
              <a:t>2022/6/24</a:t>
            </a:fld>
            <a:endParaRPr kumimoji="1" lang="ja-JP" altLang="en-US"/>
          </a:p>
        </p:txBody>
      </p:sp>
      <p:sp>
        <p:nvSpPr>
          <p:cNvPr id="5" name="フッター プレースホルダー 4">
            <a:extLst>
              <a:ext uri="{FF2B5EF4-FFF2-40B4-BE49-F238E27FC236}">
                <a16:creationId xmlns:a16="http://schemas.microsoft.com/office/drawing/2014/main" id="{BD761E5F-28E9-468B-8218-911008E0AFA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9E80861-C4F0-4967-B270-3932C985223C}"/>
              </a:ext>
            </a:extLst>
          </p:cNvPr>
          <p:cNvSpPr>
            <a:spLocks noGrp="1"/>
          </p:cNvSpPr>
          <p:nvPr>
            <p:ph type="sldNum" sz="quarter" idx="12"/>
          </p:nvPr>
        </p:nvSpPr>
        <p:spPr/>
        <p:txBody>
          <a:bodyPr/>
          <a:lstStyle/>
          <a:p>
            <a:fld id="{9CBDC772-C840-4FFC-8659-34EF1C8A5429}" type="slidenum">
              <a:rPr kumimoji="1" lang="ja-JP" altLang="en-US" smtClean="0"/>
              <a:t>‹#›</a:t>
            </a:fld>
            <a:endParaRPr kumimoji="1" lang="ja-JP" altLang="en-US"/>
          </a:p>
        </p:txBody>
      </p:sp>
    </p:spTree>
    <p:extLst>
      <p:ext uri="{BB962C8B-B14F-4D97-AF65-F5344CB8AC3E}">
        <p14:creationId xmlns:p14="http://schemas.microsoft.com/office/powerpoint/2010/main" val="39704742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1FF1605-164C-47A1-8D66-10C70287FE96}"/>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E19DA1D-8C01-443E-A70A-0A21ECFF69B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7A75B6B-795D-43BB-B46C-D9707E61FB84}"/>
              </a:ext>
            </a:extLst>
          </p:cNvPr>
          <p:cNvSpPr>
            <a:spLocks noGrp="1"/>
          </p:cNvSpPr>
          <p:nvPr>
            <p:ph type="dt" sz="half" idx="10"/>
          </p:nvPr>
        </p:nvSpPr>
        <p:spPr/>
        <p:txBody>
          <a:bodyPr/>
          <a:lstStyle/>
          <a:p>
            <a:fld id="{070B7A55-F2B1-4386-8BB8-C9E5532FB795}" type="datetimeFigureOut">
              <a:rPr kumimoji="1" lang="ja-JP" altLang="en-US" smtClean="0"/>
              <a:t>2022/6/24</a:t>
            </a:fld>
            <a:endParaRPr kumimoji="1" lang="ja-JP" altLang="en-US"/>
          </a:p>
        </p:txBody>
      </p:sp>
      <p:sp>
        <p:nvSpPr>
          <p:cNvPr id="5" name="フッター プレースホルダー 4">
            <a:extLst>
              <a:ext uri="{FF2B5EF4-FFF2-40B4-BE49-F238E27FC236}">
                <a16:creationId xmlns:a16="http://schemas.microsoft.com/office/drawing/2014/main" id="{AB07D992-8B12-45C1-86BC-7A2682071D7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A8676F4-E0AD-4426-ACF7-09E6FF15D69D}"/>
              </a:ext>
            </a:extLst>
          </p:cNvPr>
          <p:cNvSpPr>
            <a:spLocks noGrp="1"/>
          </p:cNvSpPr>
          <p:nvPr>
            <p:ph type="sldNum" sz="quarter" idx="12"/>
          </p:nvPr>
        </p:nvSpPr>
        <p:spPr/>
        <p:txBody>
          <a:bodyPr/>
          <a:lstStyle/>
          <a:p>
            <a:fld id="{9CBDC772-C840-4FFC-8659-34EF1C8A5429}" type="slidenum">
              <a:rPr kumimoji="1" lang="ja-JP" altLang="en-US" smtClean="0"/>
              <a:t>‹#›</a:t>
            </a:fld>
            <a:endParaRPr kumimoji="1" lang="ja-JP" altLang="en-US"/>
          </a:p>
        </p:txBody>
      </p:sp>
    </p:spTree>
    <p:extLst>
      <p:ext uri="{BB962C8B-B14F-4D97-AF65-F5344CB8AC3E}">
        <p14:creationId xmlns:p14="http://schemas.microsoft.com/office/powerpoint/2010/main" val="2068413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379A9DB-0167-4660-BC80-96A910EE69B7}"/>
              </a:ext>
            </a:extLst>
          </p:cNvPr>
          <p:cNvSpPr>
            <a:spLocks noGrp="1"/>
          </p:cNvSpPr>
          <p:nvPr>
            <p:ph type="dt" sz="half" idx="10"/>
          </p:nvPr>
        </p:nvSpPr>
        <p:spPr/>
        <p:txBody>
          <a:bodyPr/>
          <a:lstStyle/>
          <a:p>
            <a:fld id="{24AB0687-105C-4DA5-B860-461DABCCDC2C}" type="datetimeFigureOut">
              <a:rPr kumimoji="1" lang="ja-JP" altLang="en-US" smtClean="0"/>
              <a:t>2022/6/24</a:t>
            </a:fld>
            <a:endParaRPr kumimoji="1" lang="ja-JP" altLang="en-US"/>
          </a:p>
        </p:txBody>
      </p:sp>
      <p:sp>
        <p:nvSpPr>
          <p:cNvPr id="3" name="フッター プレースホルダー 2">
            <a:extLst>
              <a:ext uri="{FF2B5EF4-FFF2-40B4-BE49-F238E27FC236}">
                <a16:creationId xmlns:a16="http://schemas.microsoft.com/office/drawing/2014/main" id="{8B30897F-7BF6-47D4-AAF2-75933E38D8A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49ABE487-575A-4139-87AE-9FC83CDF243B}"/>
              </a:ext>
            </a:extLst>
          </p:cNvPr>
          <p:cNvSpPr>
            <a:spLocks noGrp="1"/>
          </p:cNvSpPr>
          <p:nvPr>
            <p:ph type="sldNum" sz="quarter" idx="12"/>
          </p:nvPr>
        </p:nvSpPr>
        <p:spPr/>
        <p:txBody>
          <a:bodyPr/>
          <a:lstStyle/>
          <a:p>
            <a:fld id="{B85CAD4E-9D0B-49B6-95DB-5439C2930CD9}" type="slidenum">
              <a:rPr kumimoji="1" lang="ja-JP" altLang="en-US" smtClean="0"/>
              <a:t>‹#›</a:t>
            </a:fld>
            <a:endParaRPr kumimoji="1" lang="ja-JP" altLang="en-US"/>
          </a:p>
        </p:txBody>
      </p:sp>
    </p:spTree>
    <p:extLst>
      <p:ext uri="{BB962C8B-B14F-4D97-AF65-F5344CB8AC3E}">
        <p14:creationId xmlns:p14="http://schemas.microsoft.com/office/powerpoint/2010/main" val="22551569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2BBB4F1-949F-46D0-98A6-1E85D9E0BDBA}"/>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95B2AB1-5778-4482-A86E-DE893B9B629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BB00F972-69A4-4870-95AC-4D11AA76CF60}"/>
              </a:ext>
            </a:extLst>
          </p:cNvPr>
          <p:cNvSpPr>
            <a:spLocks noGrp="1"/>
          </p:cNvSpPr>
          <p:nvPr>
            <p:ph type="dt" sz="half" idx="10"/>
          </p:nvPr>
        </p:nvSpPr>
        <p:spPr/>
        <p:txBody>
          <a:bodyPr/>
          <a:lstStyle/>
          <a:p>
            <a:fld id="{24AB0687-105C-4DA5-B860-461DABCCDC2C}" type="datetimeFigureOut">
              <a:rPr kumimoji="1" lang="ja-JP" altLang="en-US" smtClean="0"/>
              <a:t>2022/6/24</a:t>
            </a:fld>
            <a:endParaRPr kumimoji="1" lang="ja-JP" altLang="en-US"/>
          </a:p>
        </p:txBody>
      </p:sp>
      <p:sp>
        <p:nvSpPr>
          <p:cNvPr id="5" name="フッター プレースホルダー 4">
            <a:extLst>
              <a:ext uri="{FF2B5EF4-FFF2-40B4-BE49-F238E27FC236}">
                <a16:creationId xmlns:a16="http://schemas.microsoft.com/office/drawing/2014/main" id="{0B176612-7DFC-437D-8573-48F3CC39EC7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29A9EC3-C4F2-483F-B472-3860ABE2DBFF}"/>
              </a:ext>
            </a:extLst>
          </p:cNvPr>
          <p:cNvSpPr>
            <a:spLocks noGrp="1"/>
          </p:cNvSpPr>
          <p:nvPr>
            <p:ph type="sldNum" sz="quarter" idx="12"/>
          </p:nvPr>
        </p:nvSpPr>
        <p:spPr/>
        <p:txBody>
          <a:bodyPr/>
          <a:lstStyle/>
          <a:p>
            <a:fld id="{B85CAD4E-9D0B-49B6-95DB-5439C2930CD9}" type="slidenum">
              <a:rPr kumimoji="1" lang="ja-JP" altLang="en-US" smtClean="0"/>
              <a:t>‹#›</a:t>
            </a:fld>
            <a:endParaRPr kumimoji="1" lang="ja-JP" altLang="en-US"/>
          </a:p>
        </p:txBody>
      </p:sp>
    </p:spTree>
    <p:extLst>
      <p:ext uri="{BB962C8B-B14F-4D97-AF65-F5344CB8AC3E}">
        <p14:creationId xmlns:p14="http://schemas.microsoft.com/office/powerpoint/2010/main" val="2764080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A8D6E6F-CBBD-43FD-A441-545DC423C9BD}"/>
              </a:ext>
            </a:extLst>
          </p:cNvPr>
          <p:cNvSpPr>
            <a:spLocks noGrp="1"/>
          </p:cNvSpPr>
          <p:nvPr>
            <p:ph type="dt" sz="half" idx="10"/>
          </p:nvPr>
        </p:nvSpPr>
        <p:spPr/>
        <p:txBody>
          <a:bodyPr/>
          <a:lstStyle/>
          <a:p>
            <a:fld id="{D94A2C16-DB42-4190-8E59-FD5CEE900D03}" type="datetimeFigureOut">
              <a:rPr kumimoji="1" lang="ja-JP" altLang="en-US" smtClean="0"/>
              <a:t>2022/6/24</a:t>
            </a:fld>
            <a:endParaRPr kumimoji="1" lang="ja-JP" altLang="en-US"/>
          </a:p>
        </p:txBody>
      </p:sp>
      <p:sp>
        <p:nvSpPr>
          <p:cNvPr id="3" name="フッター プレースホルダー 2">
            <a:extLst>
              <a:ext uri="{FF2B5EF4-FFF2-40B4-BE49-F238E27FC236}">
                <a16:creationId xmlns:a16="http://schemas.microsoft.com/office/drawing/2014/main" id="{2AEE46D7-11E1-4468-80C1-FCAB81C3661E}"/>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BD5D769-B5C5-43F7-8BB0-1BF0588CD88B}"/>
              </a:ext>
            </a:extLst>
          </p:cNvPr>
          <p:cNvSpPr>
            <a:spLocks noGrp="1"/>
          </p:cNvSpPr>
          <p:nvPr>
            <p:ph type="sldNum" sz="quarter" idx="12"/>
          </p:nvPr>
        </p:nvSpPr>
        <p:spPr/>
        <p:txBody>
          <a:bodyPr/>
          <a:lstStyle/>
          <a:p>
            <a:fld id="{46CCB585-1440-471D-8B44-54350B72D563}" type="slidenum">
              <a:rPr kumimoji="1" lang="ja-JP" altLang="en-US" smtClean="0"/>
              <a:t>‹#›</a:t>
            </a:fld>
            <a:endParaRPr kumimoji="1" lang="ja-JP" altLang="en-US"/>
          </a:p>
        </p:txBody>
      </p:sp>
    </p:spTree>
    <p:extLst>
      <p:ext uri="{BB962C8B-B14F-4D97-AF65-F5344CB8AC3E}">
        <p14:creationId xmlns:p14="http://schemas.microsoft.com/office/powerpoint/2010/main" val="3801940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1FDC0A0-B290-4605-ADE2-2C86CC3B505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370292D-C82B-476F-9DF1-420BF6D9D7DA}"/>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9B2B679-30FD-48FF-B921-8B83BF46A5CA}"/>
              </a:ext>
            </a:extLst>
          </p:cNvPr>
          <p:cNvSpPr>
            <a:spLocks noGrp="1"/>
          </p:cNvSpPr>
          <p:nvPr>
            <p:ph type="dt" sz="half" idx="10"/>
          </p:nvPr>
        </p:nvSpPr>
        <p:spPr/>
        <p:txBody>
          <a:bodyPr/>
          <a:lstStyle/>
          <a:p>
            <a:fld id="{070B7A55-F2B1-4386-8BB8-C9E5532FB795}" type="datetimeFigureOut">
              <a:rPr kumimoji="1" lang="ja-JP" altLang="en-US" smtClean="0"/>
              <a:t>2022/6/24</a:t>
            </a:fld>
            <a:endParaRPr kumimoji="1" lang="ja-JP" altLang="en-US"/>
          </a:p>
        </p:txBody>
      </p:sp>
      <p:sp>
        <p:nvSpPr>
          <p:cNvPr id="5" name="フッター プレースホルダー 4">
            <a:extLst>
              <a:ext uri="{FF2B5EF4-FFF2-40B4-BE49-F238E27FC236}">
                <a16:creationId xmlns:a16="http://schemas.microsoft.com/office/drawing/2014/main" id="{FFE93587-A816-4B89-812D-A3DDB7F41FB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3F050FF-29EE-46AD-8095-54747151796F}"/>
              </a:ext>
            </a:extLst>
          </p:cNvPr>
          <p:cNvSpPr>
            <a:spLocks noGrp="1"/>
          </p:cNvSpPr>
          <p:nvPr>
            <p:ph type="sldNum" sz="quarter" idx="12"/>
          </p:nvPr>
        </p:nvSpPr>
        <p:spPr/>
        <p:txBody>
          <a:bodyPr/>
          <a:lstStyle/>
          <a:p>
            <a:fld id="{9CBDC772-C840-4FFC-8659-34EF1C8A5429}" type="slidenum">
              <a:rPr kumimoji="1" lang="ja-JP" altLang="en-US" smtClean="0"/>
              <a:t>‹#›</a:t>
            </a:fld>
            <a:endParaRPr kumimoji="1" lang="ja-JP" altLang="en-US"/>
          </a:p>
        </p:txBody>
      </p:sp>
    </p:spTree>
    <p:extLst>
      <p:ext uri="{BB962C8B-B14F-4D97-AF65-F5344CB8AC3E}">
        <p14:creationId xmlns:p14="http://schemas.microsoft.com/office/powerpoint/2010/main" val="1420210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900203-86C2-40BE-8DA0-BF9BDE8F65D0}"/>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6F86575-F60F-45BE-BF02-C4946AB00CC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B09F3DEE-C9D3-4676-A15D-A57FDCDCF8B3}"/>
              </a:ext>
            </a:extLst>
          </p:cNvPr>
          <p:cNvSpPr>
            <a:spLocks noGrp="1"/>
          </p:cNvSpPr>
          <p:nvPr>
            <p:ph type="dt" sz="half" idx="10"/>
          </p:nvPr>
        </p:nvSpPr>
        <p:spPr/>
        <p:txBody>
          <a:bodyPr/>
          <a:lstStyle/>
          <a:p>
            <a:fld id="{070B7A55-F2B1-4386-8BB8-C9E5532FB795}" type="datetimeFigureOut">
              <a:rPr kumimoji="1" lang="ja-JP" altLang="en-US" smtClean="0"/>
              <a:t>2022/6/24</a:t>
            </a:fld>
            <a:endParaRPr kumimoji="1" lang="ja-JP" altLang="en-US"/>
          </a:p>
        </p:txBody>
      </p:sp>
      <p:sp>
        <p:nvSpPr>
          <p:cNvPr id="5" name="フッター プレースホルダー 4">
            <a:extLst>
              <a:ext uri="{FF2B5EF4-FFF2-40B4-BE49-F238E27FC236}">
                <a16:creationId xmlns:a16="http://schemas.microsoft.com/office/drawing/2014/main" id="{54956310-BAF4-48C5-9FD6-8E8E8027F98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3DFFC26-406A-4D63-BC81-F89B9D6A019E}"/>
              </a:ext>
            </a:extLst>
          </p:cNvPr>
          <p:cNvSpPr>
            <a:spLocks noGrp="1"/>
          </p:cNvSpPr>
          <p:nvPr>
            <p:ph type="sldNum" sz="quarter" idx="12"/>
          </p:nvPr>
        </p:nvSpPr>
        <p:spPr/>
        <p:txBody>
          <a:bodyPr/>
          <a:lstStyle/>
          <a:p>
            <a:fld id="{9CBDC772-C840-4FFC-8659-34EF1C8A5429}" type="slidenum">
              <a:rPr kumimoji="1" lang="ja-JP" altLang="en-US" smtClean="0"/>
              <a:t>‹#›</a:t>
            </a:fld>
            <a:endParaRPr kumimoji="1" lang="ja-JP" altLang="en-US"/>
          </a:p>
        </p:txBody>
      </p:sp>
    </p:spTree>
    <p:extLst>
      <p:ext uri="{BB962C8B-B14F-4D97-AF65-F5344CB8AC3E}">
        <p14:creationId xmlns:p14="http://schemas.microsoft.com/office/powerpoint/2010/main" val="2715687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50D497-D6A9-4D22-9209-D2651ACC652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302CE5C-2784-49A1-A7A4-597ACC2BD81A}"/>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CF629AA3-3C84-4494-9CCC-B966896A846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F7BA394-B61A-44FF-8F49-3A6F1FF21080}"/>
              </a:ext>
            </a:extLst>
          </p:cNvPr>
          <p:cNvSpPr>
            <a:spLocks noGrp="1"/>
          </p:cNvSpPr>
          <p:nvPr>
            <p:ph type="dt" sz="half" idx="10"/>
          </p:nvPr>
        </p:nvSpPr>
        <p:spPr/>
        <p:txBody>
          <a:bodyPr/>
          <a:lstStyle/>
          <a:p>
            <a:fld id="{070B7A55-F2B1-4386-8BB8-C9E5532FB795}" type="datetimeFigureOut">
              <a:rPr kumimoji="1" lang="ja-JP" altLang="en-US" smtClean="0"/>
              <a:t>2022/6/24</a:t>
            </a:fld>
            <a:endParaRPr kumimoji="1" lang="ja-JP" altLang="en-US"/>
          </a:p>
        </p:txBody>
      </p:sp>
      <p:sp>
        <p:nvSpPr>
          <p:cNvPr id="6" name="フッター プレースホルダー 5">
            <a:extLst>
              <a:ext uri="{FF2B5EF4-FFF2-40B4-BE49-F238E27FC236}">
                <a16:creationId xmlns:a16="http://schemas.microsoft.com/office/drawing/2014/main" id="{77E1E5FE-7039-44AE-93EA-47609E8ADDA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DA0D1F6-36CB-43CB-838E-957461B5C357}"/>
              </a:ext>
            </a:extLst>
          </p:cNvPr>
          <p:cNvSpPr>
            <a:spLocks noGrp="1"/>
          </p:cNvSpPr>
          <p:nvPr>
            <p:ph type="sldNum" sz="quarter" idx="12"/>
          </p:nvPr>
        </p:nvSpPr>
        <p:spPr/>
        <p:txBody>
          <a:bodyPr/>
          <a:lstStyle/>
          <a:p>
            <a:fld id="{9CBDC772-C840-4FFC-8659-34EF1C8A5429}" type="slidenum">
              <a:rPr kumimoji="1" lang="ja-JP" altLang="en-US" smtClean="0"/>
              <a:t>‹#›</a:t>
            </a:fld>
            <a:endParaRPr kumimoji="1" lang="ja-JP" altLang="en-US"/>
          </a:p>
        </p:txBody>
      </p:sp>
    </p:spTree>
    <p:extLst>
      <p:ext uri="{BB962C8B-B14F-4D97-AF65-F5344CB8AC3E}">
        <p14:creationId xmlns:p14="http://schemas.microsoft.com/office/powerpoint/2010/main" val="3365161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687CDEA-5BA7-4EB2-9ED4-87A6E30A02A8}"/>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8CCE724-0C7E-4FD7-AC7B-9EA6AA9D1F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D7C353A8-D1C3-45E8-B0A1-195144EB3C40}"/>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F4FF2878-0736-4335-BFE4-860BF8BCE91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6F83779-7F4D-4661-93F1-CF6A58AF31E4}"/>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82387F8B-6641-4FEB-B098-7E9675C6DBDD}"/>
              </a:ext>
            </a:extLst>
          </p:cNvPr>
          <p:cNvSpPr>
            <a:spLocks noGrp="1"/>
          </p:cNvSpPr>
          <p:nvPr>
            <p:ph type="dt" sz="half" idx="10"/>
          </p:nvPr>
        </p:nvSpPr>
        <p:spPr/>
        <p:txBody>
          <a:bodyPr/>
          <a:lstStyle/>
          <a:p>
            <a:fld id="{070B7A55-F2B1-4386-8BB8-C9E5532FB795}" type="datetimeFigureOut">
              <a:rPr kumimoji="1" lang="ja-JP" altLang="en-US" smtClean="0"/>
              <a:t>2022/6/24</a:t>
            </a:fld>
            <a:endParaRPr kumimoji="1" lang="ja-JP" altLang="en-US"/>
          </a:p>
        </p:txBody>
      </p:sp>
      <p:sp>
        <p:nvSpPr>
          <p:cNvPr id="8" name="フッター プレースホルダー 7">
            <a:extLst>
              <a:ext uri="{FF2B5EF4-FFF2-40B4-BE49-F238E27FC236}">
                <a16:creationId xmlns:a16="http://schemas.microsoft.com/office/drawing/2014/main" id="{F62D745E-A42E-47E0-BD48-EA260FD5985F}"/>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EC62909F-B0B2-46A4-A22B-7E83173FEF3F}"/>
              </a:ext>
            </a:extLst>
          </p:cNvPr>
          <p:cNvSpPr>
            <a:spLocks noGrp="1"/>
          </p:cNvSpPr>
          <p:nvPr>
            <p:ph type="sldNum" sz="quarter" idx="12"/>
          </p:nvPr>
        </p:nvSpPr>
        <p:spPr/>
        <p:txBody>
          <a:bodyPr/>
          <a:lstStyle/>
          <a:p>
            <a:fld id="{9CBDC772-C840-4FFC-8659-34EF1C8A5429}" type="slidenum">
              <a:rPr kumimoji="1" lang="ja-JP" altLang="en-US" smtClean="0"/>
              <a:t>‹#›</a:t>
            </a:fld>
            <a:endParaRPr kumimoji="1" lang="ja-JP" altLang="en-US"/>
          </a:p>
        </p:txBody>
      </p:sp>
    </p:spTree>
    <p:extLst>
      <p:ext uri="{BB962C8B-B14F-4D97-AF65-F5344CB8AC3E}">
        <p14:creationId xmlns:p14="http://schemas.microsoft.com/office/powerpoint/2010/main" val="1859639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CA7555-B90A-4252-A72F-6973E05D75BE}"/>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9742E7CD-08BF-4158-B11A-BE734C70BFD6}"/>
              </a:ext>
            </a:extLst>
          </p:cNvPr>
          <p:cNvSpPr>
            <a:spLocks noGrp="1"/>
          </p:cNvSpPr>
          <p:nvPr>
            <p:ph type="dt" sz="half" idx="10"/>
          </p:nvPr>
        </p:nvSpPr>
        <p:spPr/>
        <p:txBody>
          <a:bodyPr/>
          <a:lstStyle/>
          <a:p>
            <a:fld id="{070B7A55-F2B1-4386-8BB8-C9E5532FB795}" type="datetimeFigureOut">
              <a:rPr kumimoji="1" lang="ja-JP" altLang="en-US" smtClean="0"/>
              <a:t>2022/6/24</a:t>
            </a:fld>
            <a:endParaRPr kumimoji="1" lang="ja-JP" altLang="en-US"/>
          </a:p>
        </p:txBody>
      </p:sp>
      <p:sp>
        <p:nvSpPr>
          <p:cNvPr id="4" name="フッター プレースホルダー 3">
            <a:extLst>
              <a:ext uri="{FF2B5EF4-FFF2-40B4-BE49-F238E27FC236}">
                <a16:creationId xmlns:a16="http://schemas.microsoft.com/office/drawing/2014/main" id="{AAB4F5FF-1946-42EF-93A0-2DC80D0B97F8}"/>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DF707AC-563F-49E7-BBA1-AEA0178955D6}"/>
              </a:ext>
            </a:extLst>
          </p:cNvPr>
          <p:cNvSpPr>
            <a:spLocks noGrp="1"/>
          </p:cNvSpPr>
          <p:nvPr>
            <p:ph type="sldNum" sz="quarter" idx="12"/>
          </p:nvPr>
        </p:nvSpPr>
        <p:spPr/>
        <p:txBody>
          <a:bodyPr/>
          <a:lstStyle/>
          <a:p>
            <a:fld id="{9CBDC772-C840-4FFC-8659-34EF1C8A5429}" type="slidenum">
              <a:rPr kumimoji="1" lang="ja-JP" altLang="en-US" smtClean="0"/>
              <a:t>‹#›</a:t>
            </a:fld>
            <a:endParaRPr kumimoji="1" lang="ja-JP" altLang="en-US"/>
          </a:p>
        </p:txBody>
      </p:sp>
    </p:spTree>
    <p:extLst>
      <p:ext uri="{BB962C8B-B14F-4D97-AF65-F5344CB8AC3E}">
        <p14:creationId xmlns:p14="http://schemas.microsoft.com/office/powerpoint/2010/main" val="7724700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A7E5DA33-2F2B-4804-B0BF-FB2AC6E65D17}"/>
              </a:ext>
            </a:extLst>
          </p:cNvPr>
          <p:cNvSpPr>
            <a:spLocks noGrp="1"/>
          </p:cNvSpPr>
          <p:nvPr>
            <p:ph type="dt" sz="half" idx="10"/>
          </p:nvPr>
        </p:nvSpPr>
        <p:spPr/>
        <p:txBody>
          <a:bodyPr/>
          <a:lstStyle/>
          <a:p>
            <a:fld id="{070B7A55-F2B1-4386-8BB8-C9E5532FB795}" type="datetimeFigureOut">
              <a:rPr kumimoji="1" lang="ja-JP" altLang="en-US" smtClean="0"/>
              <a:t>2022/6/24</a:t>
            </a:fld>
            <a:endParaRPr kumimoji="1" lang="ja-JP" altLang="en-US"/>
          </a:p>
        </p:txBody>
      </p:sp>
      <p:sp>
        <p:nvSpPr>
          <p:cNvPr id="3" name="フッター プレースホルダー 2">
            <a:extLst>
              <a:ext uri="{FF2B5EF4-FFF2-40B4-BE49-F238E27FC236}">
                <a16:creationId xmlns:a16="http://schemas.microsoft.com/office/drawing/2014/main" id="{B89C3829-160D-4A28-86B4-E6174AA6C62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8897625-3ADB-425D-B051-982B9470DA16}"/>
              </a:ext>
            </a:extLst>
          </p:cNvPr>
          <p:cNvSpPr>
            <a:spLocks noGrp="1"/>
          </p:cNvSpPr>
          <p:nvPr>
            <p:ph type="sldNum" sz="quarter" idx="12"/>
          </p:nvPr>
        </p:nvSpPr>
        <p:spPr/>
        <p:txBody>
          <a:bodyPr/>
          <a:lstStyle/>
          <a:p>
            <a:fld id="{9CBDC772-C840-4FFC-8659-34EF1C8A5429}" type="slidenum">
              <a:rPr kumimoji="1" lang="ja-JP" altLang="en-US" smtClean="0"/>
              <a:t>‹#›</a:t>
            </a:fld>
            <a:endParaRPr kumimoji="1" lang="ja-JP" altLang="en-US"/>
          </a:p>
        </p:txBody>
      </p:sp>
    </p:spTree>
    <p:extLst>
      <p:ext uri="{BB962C8B-B14F-4D97-AF65-F5344CB8AC3E}">
        <p14:creationId xmlns:p14="http://schemas.microsoft.com/office/powerpoint/2010/main" val="16655274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6E6345D-8C88-4E8B-98AD-FD5D981C692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F5DDE8D6-F406-4590-8DCD-4E96602E5B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BE3ABB7-3F80-427C-9859-97267C1F3F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32FEE34-8647-456E-8851-33EACD777A6A}"/>
              </a:ext>
            </a:extLst>
          </p:cNvPr>
          <p:cNvSpPr>
            <a:spLocks noGrp="1"/>
          </p:cNvSpPr>
          <p:nvPr>
            <p:ph type="dt" sz="half" idx="10"/>
          </p:nvPr>
        </p:nvSpPr>
        <p:spPr/>
        <p:txBody>
          <a:bodyPr/>
          <a:lstStyle/>
          <a:p>
            <a:fld id="{070B7A55-F2B1-4386-8BB8-C9E5532FB795}" type="datetimeFigureOut">
              <a:rPr kumimoji="1" lang="ja-JP" altLang="en-US" smtClean="0"/>
              <a:t>2022/6/24</a:t>
            </a:fld>
            <a:endParaRPr kumimoji="1" lang="ja-JP" altLang="en-US"/>
          </a:p>
        </p:txBody>
      </p:sp>
      <p:sp>
        <p:nvSpPr>
          <p:cNvPr id="6" name="フッター プレースホルダー 5">
            <a:extLst>
              <a:ext uri="{FF2B5EF4-FFF2-40B4-BE49-F238E27FC236}">
                <a16:creationId xmlns:a16="http://schemas.microsoft.com/office/drawing/2014/main" id="{EC4BCF3B-4EA3-457C-B8B5-8533DB5AE3F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2297658-EB38-4344-ADBF-8D8AA8C9EA01}"/>
              </a:ext>
            </a:extLst>
          </p:cNvPr>
          <p:cNvSpPr>
            <a:spLocks noGrp="1"/>
          </p:cNvSpPr>
          <p:nvPr>
            <p:ph type="sldNum" sz="quarter" idx="12"/>
          </p:nvPr>
        </p:nvSpPr>
        <p:spPr/>
        <p:txBody>
          <a:bodyPr/>
          <a:lstStyle/>
          <a:p>
            <a:fld id="{9CBDC772-C840-4FFC-8659-34EF1C8A5429}" type="slidenum">
              <a:rPr kumimoji="1" lang="ja-JP" altLang="en-US" smtClean="0"/>
              <a:t>‹#›</a:t>
            </a:fld>
            <a:endParaRPr kumimoji="1" lang="ja-JP" altLang="en-US"/>
          </a:p>
        </p:txBody>
      </p:sp>
    </p:spTree>
    <p:extLst>
      <p:ext uri="{BB962C8B-B14F-4D97-AF65-F5344CB8AC3E}">
        <p14:creationId xmlns:p14="http://schemas.microsoft.com/office/powerpoint/2010/main" val="3526339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5308E6-DB60-4D7D-9A40-929C99B0C5E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7C4AD72-EFC2-4287-9A19-81452D8C16B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76CEB860-06BA-4455-A541-B69EDDDDB0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613AE71-AA43-4DEE-9AD7-FB0C181D1B0A}"/>
              </a:ext>
            </a:extLst>
          </p:cNvPr>
          <p:cNvSpPr>
            <a:spLocks noGrp="1"/>
          </p:cNvSpPr>
          <p:nvPr>
            <p:ph type="dt" sz="half" idx="10"/>
          </p:nvPr>
        </p:nvSpPr>
        <p:spPr/>
        <p:txBody>
          <a:bodyPr/>
          <a:lstStyle/>
          <a:p>
            <a:fld id="{070B7A55-F2B1-4386-8BB8-C9E5532FB795}" type="datetimeFigureOut">
              <a:rPr kumimoji="1" lang="ja-JP" altLang="en-US" smtClean="0"/>
              <a:t>2022/6/24</a:t>
            </a:fld>
            <a:endParaRPr kumimoji="1" lang="ja-JP" altLang="en-US"/>
          </a:p>
        </p:txBody>
      </p:sp>
      <p:sp>
        <p:nvSpPr>
          <p:cNvPr id="6" name="フッター プレースホルダー 5">
            <a:extLst>
              <a:ext uri="{FF2B5EF4-FFF2-40B4-BE49-F238E27FC236}">
                <a16:creationId xmlns:a16="http://schemas.microsoft.com/office/drawing/2014/main" id="{2143F2A4-4C6C-4761-8BDB-9F8BE021916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5F83E7E-3A55-4557-A450-BAF8B726F67A}"/>
              </a:ext>
            </a:extLst>
          </p:cNvPr>
          <p:cNvSpPr>
            <a:spLocks noGrp="1"/>
          </p:cNvSpPr>
          <p:nvPr>
            <p:ph type="sldNum" sz="quarter" idx="12"/>
          </p:nvPr>
        </p:nvSpPr>
        <p:spPr/>
        <p:txBody>
          <a:bodyPr/>
          <a:lstStyle/>
          <a:p>
            <a:fld id="{9CBDC772-C840-4FFC-8659-34EF1C8A5429}" type="slidenum">
              <a:rPr kumimoji="1" lang="ja-JP" altLang="en-US" smtClean="0"/>
              <a:t>‹#›</a:t>
            </a:fld>
            <a:endParaRPr kumimoji="1" lang="ja-JP" altLang="en-US"/>
          </a:p>
        </p:txBody>
      </p:sp>
    </p:spTree>
    <p:extLst>
      <p:ext uri="{BB962C8B-B14F-4D97-AF65-F5344CB8AC3E}">
        <p14:creationId xmlns:p14="http://schemas.microsoft.com/office/powerpoint/2010/main" val="382323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8722E1E8-95A3-43C0-A627-56920CE636A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3520DCF-3700-4BB4-A913-8A70CCE0326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4F0908A-42E5-447C-ADAE-6ED609036F0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0B7A55-F2B1-4386-8BB8-C9E5532FB795}" type="datetimeFigureOut">
              <a:rPr kumimoji="1" lang="ja-JP" altLang="en-US" smtClean="0"/>
              <a:t>2022/6/24</a:t>
            </a:fld>
            <a:endParaRPr kumimoji="1" lang="ja-JP" altLang="en-US"/>
          </a:p>
        </p:txBody>
      </p:sp>
      <p:sp>
        <p:nvSpPr>
          <p:cNvPr id="5" name="フッター プレースホルダー 4">
            <a:extLst>
              <a:ext uri="{FF2B5EF4-FFF2-40B4-BE49-F238E27FC236}">
                <a16:creationId xmlns:a16="http://schemas.microsoft.com/office/drawing/2014/main" id="{87F494EB-7E25-4A8D-8F4C-448BC98690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2603A1FF-7146-4487-8EEA-7CC555E7C79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BDC772-C840-4FFC-8659-34EF1C8A5429}" type="slidenum">
              <a:rPr kumimoji="1" lang="ja-JP" altLang="en-US" smtClean="0"/>
              <a:t>‹#›</a:t>
            </a:fld>
            <a:endParaRPr kumimoji="1" lang="ja-JP" altLang="en-US"/>
          </a:p>
        </p:txBody>
      </p:sp>
    </p:spTree>
    <p:extLst>
      <p:ext uri="{BB962C8B-B14F-4D97-AF65-F5344CB8AC3E}">
        <p14:creationId xmlns:p14="http://schemas.microsoft.com/office/powerpoint/2010/main" val="1201537575"/>
      </p:ext>
    </p:extLst>
  </p:cSld>
  <p:clrMap bg1="lt1" tx1="dk1" bg2="lt2" tx2="dk2" accent1="accent1" accent2="accent2" accent3="accent3" accent4="accent4" accent5="accent5" accent6="accent6" hlink="hlink" folHlink="folHlink"/>
  <p:sldLayoutIdLst>
    <p:sldLayoutId id="2147483664" r:id="rId1"/>
    <p:sldLayoutId id="2147483650" r:id="rId2"/>
    <p:sldLayoutId id="2147483651" r:id="rId3"/>
    <p:sldLayoutId id="2147483652" r:id="rId4"/>
    <p:sldLayoutId id="2147483653" r:id="rId5"/>
    <p:sldLayoutId id="2147483654" r:id="rId6"/>
    <p:sldLayoutId id="2147483663"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13C450B-A8D5-4D2C-9846-6006BA72AD2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27065F6-AA0E-4FA8-82EE-486425E63A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C314E3E-D39D-4A83-824D-E846D049157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AB0687-105C-4DA5-B860-461DABCCDC2C}" type="datetimeFigureOut">
              <a:rPr kumimoji="1" lang="ja-JP" altLang="en-US" smtClean="0"/>
              <a:t>2022/6/24</a:t>
            </a:fld>
            <a:endParaRPr kumimoji="1" lang="ja-JP" altLang="en-US"/>
          </a:p>
        </p:txBody>
      </p:sp>
      <p:sp>
        <p:nvSpPr>
          <p:cNvPr id="5" name="フッター プレースホルダー 4">
            <a:extLst>
              <a:ext uri="{FF2B5EF4-FFF2-40B4-BE49-F238E27FC236}">
                <a16:creationId xmlns:a16="http://schemas.microsoft.com/office/drawing/2014/main" id="{1493D4F6-B380-4194-8D6B-D874B0495E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CF4E320C-E40E-4738-91D6-4D9535CDA4F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5CAD4E-9D0B-49B6-95DB-5439C2930CD9}" type="slidenum">
              <a:rPr kumimoji="1" lang="ja-JP" altLang="en-US" smtClean="0"/>
              <a:t>‹#›</a:t>
            </a:fld>
            <a:endParaRPr kumimoji="1" lang="ja-JP" altLang="en-US"/>
          </a:p>
        </p:txBody>
      </p:sp>
    </p:spTree>
    <p:extLst>
      <p:ext uri="{BB962C8B-B14F-4D97-AF65-F5344CB8AC3E}">
        <p14:creationId xmlns:p14="http://schemas.microsoft.com/office/powerpoint/2010/main" val="3134278583"/>
      </p:ext>
    </p:extLst>
  </p:cSld>
  <p:clrMap bg1="lt1" tx1="dk1" bg2="lt2" tx2="dk2" accent1="accent1" accent2="accent2" accent3="accent3" accent4="accent4" accent5="accent5" accent6="accent6" hlink="hlink" folHlink="folHlink"/>
  <p:sldLayoutIdLst>
    <p:sldLayoutId id="2147483661" r:id="rId1"/>
    <p:sldLayoutId id="2147483649" r:id="rId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4154FE2-41E2-45D8-8DE9-32559AE310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BDA351F-EBB2-4F6A-8171-72AF7DD857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2FD32BF-2179-4745-9CE2-6A0C1AB4E65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4A2C16-DB42-4190-8E59-FD5CEE900D03}" type="datetimeFigureOut">
              <a:rPr kumimoji="1" lang="ja-JP" altLang="en-US" smtClean="0"/>
              <a:t>2022/6/24</a:t>
            </a:fld>
            <a:endParaRPr kumimoji="1" lang="ja-JP" altLang="en-US"/>
          </a:p>
        </p:txBody>
      </p:sp>
      <p:sp>
        <p:nvSpPr>
          <p:cNvPr id="5" name="フッター プレースホルダー 4">
            <a:extLst>
              <a:ext uri="{FF2B5EF4-FFF2-40B4-BE49-F238E27FC236}">
                <a16:creationId xmlns:a16="http://schemas.microsoft.com/office/drawing/2014/main" id="{EA6C283C-FE80-4444-82B2-54A624D2E5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0D5A1445-DB11-465E-8F56-C48A0E56EF6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CCB585-1440-471D-8B44-54350B72D563}" type="slidenum">
              <a:rPr kumimoji="1" lang="ja-JP" altLang="en-US" smtClean="0"/>
              <a:t>‹#›</a:t>
            </a:fld>
            <a:endParaRPr kumimoji="1" lang="ja-JP" altLang="en-US"/>
          </a:p>
        </p:txBody>
      </p:sp>
    </p:spTree>
    <p:extLst>
      <p:ext uri="{BB962C8B-B14F-4D97-AF65-F5344CB8AC3E}">
        <p14:creationId xmlns:p14="http://schemas.microsoft.com/office/powerpoint/2010/main" val="3207810152"/>
      </p:ext>
    </p:extLst>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テキスト ボックス 3">
            <a:extLst>
              <a:ext uri="{FF2B5EF4-FFF2-40B4-BE49-F238E27FC236}">
                <a16:creationId xmlns:a16="http://schemas.microsoft.com/office/drawing/2014/main" id="{C1E95ACE-6323-493B-870E-B007765EF714}"/>
              </a:ext>
            </a:extLst>
          </p:cNvPr>
          <p:cNvSpPr txBox="1"/>
          <p:nvPr/>
        </p:nvSpPr>
        <p:spPr>
          <a:xfrm>
            <a:off x="7885334" y="2541264"/>
            <a:ext cx="3701803" cy="1287786"/>
          </a:xfrm>
          <a:prstGeom prst="rect">
            <a:avLst/>
          </a:prstGeom>
          <a:noFill/>
        </p:spPr>
        <p:txBody>
          <a:bodyPr vert="horz" lIns="91440" tIns="45720" rIns="91440" bIns="45720" rtlCol="0" anchor="b">
            <a:normAutofit/>
          </a:bodyPr>
          <a:lstStyle/>
          <a:p>
            <a:pPr>
              <a:lnSpc>
                <a:spcPct val="90000"/>
              </a:lnSpc>
              <a:spcBef>
                <a:spcPct val="0"/>
              </a:spcBef>
              <a:spcAft>
                <a:spcPts val="600"/>
              </a:spcAft>
            </a:pPr>
            <a:r>
              <a:rPr kumimoji="1" lang="ja-JP" altLang="en-US" sz="5200" dirty="0">
                <a:latin typeface="UD Digi Kyokasho NP-R" panose="02020400000000000000" pitchFamily="18" charset="-128"/>
                <a:ea typeface="UD Digi Kyokasho NP-R" panose="02020400000000000000" pitchFamily="18" charset="-128"/>
                <a:cs typeface="+mj-cs"/>
              </a:rPr>
              <a:t>神</a:t>
            </a:r>
            <a:r>
              <a:rPr lang="ja-JP" altLang="en-US" sz="5200" dirty="0">
                <a:latin typeface="UD Digi Kyokasho NP-R" panose="02020400000000000000" pitchFamily="18" charset="-128"/>
                <a:ea typeface="UD Digi Kyokasho NP-R" panose="02020400000000000000" pitchFamily="18" charset="-128"/>
                <a:cs typeface="+mj-cs"/>
              </a:rPr>
              <a:t>様の宝物</a:t>
            </a:r>
            <a:endParaRPr kumimoji="1" lang="ja-JP" altLang="en-US" sz="5200" dirty="0">
              <a:latin typeface="UD Digi Kyokasho NP-R" panose="02020400000000000000" pitchFamily="18" charset="-128"/>
              <a:ea typeface="UD Digi Kyokasho NP-R" panose="02020400000000000000" pitchFamily="18" charset="-128"/>
              <a:cs typeface="+mj-cs"/>
            </a:endParaRPr>
          </a:p>
        </p:txBody>
      </p:sp>
      <p:pic>
        <p:nvPicPr>
          <p:cNvPr id="5" name="図 4" descr="食品, フルーツ が含まれている画像&#10;&#10;自動的に生成された説明">
            <a:extLst>
              <a:ext uri="{FF2B5EF4-FFF2-40B4-BE49-F238E27FC236}">
                <a16:creationId xmlns:a16="http://schemas.microsoft.com/office/drawing/2014/main" id="{0A7FA162-BA7C-47FA-BA68-A1C8AEBE203A}"/>
              </a:ext>
            </a:extLst>
          </p:cNvPr>
          <p:cNvPicPr>
            <a:picLocks noChangeAspect="1"/>
          </p:cNvPicPr>
          <p:nvPr/>
        </p:nvPicPr>
        <p:blipFill rotWithShape="1">
          <a:blip r:embed="rId3">
            <a:extLst>
              <a:ext uri="{28A0092B-C50C-407E-A947-70E740481C1C}">
                <a14:useLocalDpi xmlns:a14="http://schemas.microsoft.com/office/drawing/2010/main" val="0"/>
              </a:ext>
            </a:extLst>
          </a:blip>
          <a:srcRect r="-1" b="686"/>
          <a:stretch/>
        </p:blipFill>
        <p:spPr>
          <a:xfrm>
            <a:off x="290639" y="10"/>
            <a:ext cx="6992881" cy="6857990"/>
          </a:xfrm>
          <a:prstGeom prst="rect">
            <a:avLst/>
          </a:prstGeom>
        </p:spPr>
      </p:pic>
      <p:sp>
        <p:nvSpPr>
          <p:cNvPr id="6" name="テキスト ボックス 8">
            <a:extLst>
              <a:ext uri="{FF2B5EF4-FFF2-40B4-BE49-F238E27FC236}">
                <a16:creationId xmlns:a16="http://schemas.microsoft.com/office/drawing/2014/main" id="{B367FDCF-9BB8-9F11-B141-58DDECA486A2}"/>
              </a:ext>
            </a:extLst>
          </p:cNvPr>
          <p:cNvSpPr txBox="1"/>
          <p:nvPr/>
        </p:nvSpPr>
        <p:spPr>
          <a:xfrm>
            <a:off x="8031801" y="2750057"/>
            <a:ext cx="3555335" cy="338554"/>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ja-JP" altLang="en-US" sz="1600" dirty="0">
                <a:latin typeface="UD デジタル 教科書体 NK-B" panose="02020700000000000000" pitchFamily="18" charset="-128"/>
                <a:ea typeface="UD デジタル 教科書体 NK-B" panose="02020700000000000000" pitchFamily="18" charset="-128"/>
              </a:rPr>
              <a:t>かみ　　さま　　　　　　　　たから　 もの</a:t>
            </a:r>
          </a:p>
        </p:txBody>
      </p:sp>
    </p:spTree>
    <p:extLst>
      <p:ext uri="{BB962C8B-B14F-4D97-AF65-F5344CB8AC3E}">
        <p14:creationId xmlns:p14="http://schemas.microsoft.com/office/powerpoint/2010/main" val="17192625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おもちゃ, 人形, シャツ, 部屋 が含まれている画像&#10;&#10;自動的に生成された説明">
            <a:extLst>
              <a:ext uri="{FF2B5EF4-FFF2-40B4-BE49-F238E27FC236}">
                <a16:creationId xmlns:a16="http://schemas.microsoft.com/office/drawing/2014/main" id="{33D039A0-536B-4279-B67F-4DBC7C0043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0341" y="363837"/>
            <a:ext cx="3351317" cy="3509232"/>
          </a:xfrm>
          <a:prstGeom prst="rect">
            <a:avLst/>
          </a:prstGeom>
        </p:spPr>
      </p:pic>
      <p:sp>
        <p:nvSpPr>
          <p:cNvPr id="6" name="テキスト ボックス 5">
            <a:extLst>
              <a:ext uri="{FF2B5EF4-FFF2-40B4-BE49-F238E27FC236}">
                <a16:creationId xmlns:a16="http://schemas.microsoft.com/office/drawing/2014/main" id="{B32BAA4A-AADA-4C1B-9F2D-5D0161CF492E}"/>
              </a:ext>
            </a:extLst>
          </p:cNvPr>
          <p:cNvSpPr txBox="1"/>
          <p:nvPr/>
        </p:nvSpPr>
        <p:spPr>
          <a:xfrm>
            <a:off x="2237720" y="3792365"/>
            <a:ext cx="9070862" cy="2737031"/>
          </a:xfrm>
          <a:prstGeom prst="rect">
            <a:avLst/>
          </a:prstGeom>
          <a:noFill/>
        </p:spPr>
        <p:txBody>
          <a:bodyPr wrap="square">
            <a:spAutoFit/>
          </a:bodyPr>
          <a:lstStyle/>
          <a:p>
            <a:pPr>
              <a:lnSpc>
                <a:spcPct val="150000"/>
              </a:lnSpc>
            </a:pPr>
            <a:r>
              <a:rPr lang="ja-JP" altLang="en-US" sz="6000" dirty="0">
                <a:latin typeface="UD Digi Kyokasho NP-R" panose="02020400000000000000" pitchFamily="18" charset="-128"/>
                <a:ea typeface="UD Digi Kyokasho NP-R" panose="02020400000000000000" pitchFamily="18" charset="-128"/>
              </a:rPr>
              <a:t>神様の宝物を使うのが</a:t>
            </a:r>
            <a:endParaRPr lang="en-US" altLang="ja-JP" sz="6000" dirty="0">
              <a:latin typeface="UD Digi Kyokasho NP-R" panose="02020400000000000000" pitchFamily="18" charset="-128"/>
              <a:ea typeface="UD Digi Kyokasho NP-R" panose="02020400000000000000" pitchFamily="18" charset="-128"/>
            </a:endParaRPr>
          </a:p>
          <a:p>
            <a:pPr>
              <a:lnSpc>
                <a:spcPct val="150000"/>
              </a:lnSpc>
            </a:pPr>
            <a:r>
              <a:rPr lang="ja-JP" altLang="en-US" sz="6000" dirty="0">
                <a:latin typeface="UD Digi Kyokasho NP-R" panose="02020400000000000000" pitchFamily="18" charset="-128"/>
                <a:ea typeface="UD Digi Kyokasho NP-R" panose="02020400000000000000" pitchFamily="18" charset="-128"/>
              </a:rPr>
              <a:t>当たり前じゃないの？</a:t>
            </a:r>
            <a:endParaRPr lang="en-US" altLang="ja-JP" sz="6000" dirty="0">
              <a:latin typeface="UD Digi Kyokasho NP-R" panose="02020400000000000000" pitchFamily="18" charset="-128"/>
              <a:ea typeface="UD Digi Kyokasho NP-R" panose="02020400000000000000" pitchFamily="18" charset="-128"/>
            </a:endParaRPr>
          </a:p>
        </p:txBody>
      </p:sp>
      <p:sp>
        <p:nvSpPr>
          <p:cNvPr id="4" name="テキスト ボックス 3">
            <a:extLst>
              <a:ext uri="{FF2B5EF4-FFF2-40B4-BE49-F238E27FC236}">
                <a16:creationId xmlns:a16="http://schemas.microsoft.com/office/drawing/2014/main" id="{9DEA7DD0-0AEC-8DEB-328E-1FFDBC8E2142}"/>
              </a:ext>
            </a:extLst>
          </p:cNvPr>
          <p:cNvSpPr txBox="1"/>
          <p:nvPr/>
        </p:nvSpPr>
        <p:spPr>
          <a:xfrm>
            <a:off x="2470524" y="3954979"/>
            <a:ext cx="5354342" cy="345139"/>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かみ　　　さま　　　　　　　　　たから　　　もの　　　　　　　　　　つか</a:t>
            </a:r>
          </a:p>
        </p:txBody>
      </p:sp>
      <p:sp>
        <p:nvSpPr>
          <p:cNvPr id="5" name="テキスト ボックス 4">
            <a:extLst>
              <a:ext uri="{FF2B5EF4-FFF2-40B4-BE49-F238E27FC236}">
                <a16:creationId xmlns:a16="http://schemas.microsoft.com/office/drawing/2014/main" id="{A9084FFC-3285-CC9C-45CB-AC3EB0C24FA6}"/>
              </a:ext>
            </a:extLst>
          </p:cNvPr>
          <p:cNvSpPr txBox="1"/>
          <p:nvPr/>
        </p:nvSpPr>
        <p:spPr>
          <a:xfrm>
            <a:off x="2470524" y="5268875"/>
            <a:ext cx="3625476" cy="345139"/>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あ　　　　　　　　　　　　　　　　　　まえ</a:t>
            </a:r>
          </a:p>
        </p:txBody>
      </p:sp>
    </p:spTree>
    <p:extLst>
      <p:ext uri="{BB962C8B-B14F-4D97-AF65-F5344CB8AC3E}">
        <p14:creationId xmlns:p14="http://schemas.microsoft.com/office/powerpoint/2010/main" val="4088580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987DBD9-701C-4F99-9AE1-E4B8A07F5B84}"/>
              </a:ext>
            </a:extLst>
          </p:cNvPr>
          <p:cNvSpPr txBox="1"/>
          <p:nvPr/>
        </p:nvSpPr>
        <p:spPr>
          <a:xfrm>
            <a:off x="837362" y="0"/>
            <a:ext cx="10517276" cy="5242589"/>
          </a:xfrm>
          <a:prstGeom prst="rect">
            <a:avLst/>
          </a:prstGeom>
          <a:noFill/>
        </p:spPr>
        <p:txBody>
          <a:bodyPr wrap="square">
            <a:spAutoFit/>
          </a:bodyPr>
          <a:lstStyle/>
          <a:p>
            <a:pPr>
              <a:lnSpc>
                <a:spcPct val="150000"/>
              </a:lnSpc>
            </a:pPr>
            <a:r>
              <a:rPr lang="ja-JP" altLang="en-US" sz="5400" dirty="0">
                <a:latin typeface="UD Digi Kyokasho NP-R" panose="02020400000000000000" pitchFamily="18" charset="-128"/>
                <a:ea typeface="UD Digi Kyokasho NP-R" panose="02020400000000000000" pitchFamily="18" charset="-128"/>
              </a:rPr>
              <a:t>神様の宝物は</a:t>
            </a:r>
            <a:endParaRPr lang="en-US" altLang="ja-JP" sz="5400" dirty="0">
              <a:latin typeface="UD Digi Kyokasho NP-R" panose="02020400000000000000" pitchFamily="18" charset="-128"/>
              <a:ea typeface="UD Digi Kyokasho NP-R" panose="02020400000000000000" pitchFamily="18" charset="-128"/>
            </a:endParaRPr>
          </a:p>
          <a:p>
            <a:pPr>
              <a:lnSpc>
                <a:spcPct val="150000"/>
              </a:lnSpc>
            </a:pPr>
            <a:r>
              <a:rPr lang="ja-JP" altLang="en-US" sz="5400" dirty="0">
                <a:solidFill>
                  <a:srgbClr val="FF0000"/>
                </a:solidFill>
                <a:latin typeface="UD Digi Kyokasho NP-R" panose="02020400000000000000" pitchFamily="18" charset="-128"/>
                <a:ea typeface="UD Digi Kyokasho NP-R" panose="02020400000000000000" pitchFamily="18" charset="-128"/>
              </a:rPr>
              <a:t>　　　　　</a:t>
            </a:r>
            <a:r>
              <a:rPr lang="ja-JP" altLang="en-US" sz="6000" b="1" u="sng" dirty="0">
                <a:solidFill>
                  <a:srgbClr val="FF0000"/>
                </a:solidFill>
                <a:latin typeface="UD Digi Kyokasho NP-R" panose="02020400000000000000" pitchFamily="18" charset="-128"/>
                <a:ea typeface="UD Digi Kyokasho NP-R" panose="02020400000000000000" pitchFamily="18" charset="-128"/>
              </a:rPr>
              <a:t>正しい時</a:t>
            </a:r>
            <a:endParaRPr lang="en-US" altLang="ja-JP" sz="6000" b="1" u="sng" dirty="0">
              <a:solidFill>
                <a:srgbClr val="FF0000"/>
              </a:solidFill>
              <a:latin typeface="UD Digi Kyokasho NP-R" panose="02020400000000000000" pitchFamily="18" charset="-128"/>
              <a:ea typeface="UD Digi Kyokasho NP-R" panose="02020400000000000000" pitchFamily="18" charset="-128"/>
            </a:endParaRPr>
          </a:p>
          <a:p>
            <a:pPr>
              <a:lnSpc>
                <a:spcPct val="150000"/>
              </a:lnSpc>
            </a:pPr>
            <a:r>
              <a:rPr lang="ja-JP" altLang="en-US" sz="6000" b="1" dirty="0">
                <a:solidFill>
                  <a:srgbClr val="FF0000"/>
                </a:solidFill>
                <a:latin typeface="UD Digi Kyokasho NP-R" panose="02020400000000000000" pitchFamily="18" charset="-128"/>
                <a:ea typeface="UD Digi Kyokasho NP-R" panose="02020400000000000000" pitchFamily="18" charset="-128"/>
              </a:rPr>
              <a:t>　　　　 </a:t>
            </a:r>
            <a:r>
              <a:rPr lang="ja-JP" altLang="en-US" sz="6000" b="1" u="sng" dirty="0">
                <a:solidFill>
                  <a:srgbClr val="FF0000"/>
                </a:solidFill>
                <a:latin typeface="UD Digi Kyokasho NP-R" panose="02020400000000000000" pitchFamily="18" charset="-128"/>
                <a:ea typeface="UD Digi Kyokasho NP-R" panose="02020400000000000000" pitchFamily="18" charset="-128"/>
              </a:rPr>
              <a:t>正しい相手</a:t>
            </a:r>
            <a:endParaRPr lang="en-US" altLang="ja-JP" sz="6000" b="1" u="sng" dirty="0">
              <a:solidFill>
                <a:srgbClr val="FF0000"/>
              </a:solidFill>
              <a:latin typeface="UD Digi Kyokasho NP-R" panose="02020400000000000000" pitchFamily="18" charset="-128"/>
              <a:ea typeface="UD Digi Kyokasho NP-R" panose="02020400000000000000" pitchFamily="18" charset="-128"/>
            </a:endParaRPr>
          </a:p>
          <a:p>
            <a:pPr>
              <a:lnSpc>
                <a:spcPct val="150000"/>
              </a:lnSpc>
            </a:pPr>
            <a:r>
              <a:rPr lang="ja-JP" altLang="en-US" sz="5400" dirty="0">
                <a:latin typeface="UD Digi Kyokasho NP-R" panose="02020400000000000000" pitchFamily="18" charset="-128"/>
                <a:ea typeface="UD Digi Kyokasho NP-R" panose="02020400000000000000" pitchFamily="18" charset="-128"/>
              </a:rPr>
              <a:t>　　　　　　　　　　　に使う。</a:t>
            </a:r>
            <a:endParaRPr lang="en-US" altLang="ja-JP" sz="5400" dirty="0">
              <a:latin typeface="UD Digi Kyokasho NP-R" panose="02020400000000000000" pitchFamily="18" charset="-128"/>
              <a:ea typeface="UD Digi Kyokasho NP-R" panose="02020400000000000000" pitchFamily="18" charset="-128"/>
            </a:endParaRPr>
          </a:p>
        </p:txBody>
      </p:sp>
      <p:sp>
        <p:nvSpPr>
          <p:cNvPr id="4" name="テキスト ボックス 3">
            <a:extLst>
              <a:ext uri="{FF2B5EF4-FFF2-40B4-BE49-F238E27FC236}">
                <a16:creationId xmlns:a16="http://schemas.microsoft.com/office/drawing/2014/main" id="{CAB2B6A2-7B2C-422A-9A96-96B84DC78BBB}"/>
              </a:ext>
            </a:extLst>
          </p:cNvPr>
          <p:cNvSpPr txBox="1"/>
          <p:nvPr/>
        </p:nvSpPr>
        <p:spPr>
          <a:xfrm>
            <a:off x="837362" y="5535887"/>
            <a:ext cx="11168149" cy="923330"/>
          </a:xfrm>
          <a:prstGeom prst="rect">
            <a:avLst/>
          </a:prstGeom>
          <a:noFill/>
        </p:spPr>
        <p:txBody>
          <a:bodyPr wrap="square">
            <a:spAutoFit/>
          </a:bodyPr>
          <a:lstStyle/>
          <a:p>
            <a:pPr algn="just"/>
            <a:r>
              <a:rPr lang="ja-JP" altLang="en-US" sz="5400" kern="100" dirty="0">
                <a:solidFill>
                  <a:srgbClr val="7030A0"/>
                </a:solidFill>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間違うと、</a:t>
            </a:r>
            <a:r>
              <a:rPr lang="ja-JP" altLang="ja-JP" sz="5400" kern="100" dirty="0">
                <a:solidFill>
                  <a:srgbClr val="7030A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人生を大きく変えて</a:t>
            </a:r>
            <a:r>
              <a:rPr lang="ja-JP" altLang="en-US" sz="5400" kern="100" dirty="0">
                <a:solidFill>
                  <a:srgbClr val="7030A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rPr>
              <a:t>しまう！</a:t>
            </a:r>
            <a:endParaRPr lang="ja-JP" altLang="ja-JP" sz="5400" kern="100" dirty="0">
              <a:solidFill>
                <a:srgbClr val="7030A0"/>
              </a:solidFill>
              <a:effectLst/>
              <a:latin typeface="UD デジタル 教科書体 NK-B" panose="02020700000000000000" pitchFamily="18" charset="-128"/>
              <a:ea typeface="UD デジタル 教科書体 NK-B" panose="02020700000000000000" pitchFamily="18"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9910C364-E920-4953-75DA-05F311D4536F}"/>
              </a:ext>
            </a:extLst>
          </p:cNvPr>
          <p:cNvSpPr txBox="1"/>
          <p:nvPr/>
        </p:nvSpPr>
        <p:spPr>
          <a:xfrm>
            <a:off x="4289329" y="2726225"/>
            <a:ext cx="3550528"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ただ　　　　　　　　　　　　　　 　　あい　　　　て</a:t>
            </a:r>
          </a:p>
        </p:txBody>
      </p:sp>
      <p:sp>
        <p:nvSpPr>
          <p:cNvPr id="6" name="テキスト ボックス 5">
            <a:extLst>
              <a:ext uri="{FF2B5EF4-FFF2-40B4-BE49-F238E27FC236}">
                <a16:creationId xmlns:a16="http://schemas.microsoft.com/office/drawing/2014/main" id="{8F10AD36-19B5-92B0-601F-D7A372DDB029}"/>
              </a:ext>
            </a:extLst>
          </p:cNvPr>
          <p:cNvSpPr txBox="1"/>
          <p:nvPr/>
        </p:nvSpPr>
        <p:spPr>
          <a:xfrm>
            <a:off x="1003985" y="149901"/>
            <a:ext cx="3373141"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かみ　 　さま　　　　　　　　たから　　もの</a:t>
            </a:r>
          </a:p>
        </p:txBody>
      </p:sp>
      <p:sp>
        <p:nvSpPr>
          <p:cNvPr id="7" name="テキスト ボックス 6">
            <a:extLst>
              <a:ext uri="{FF2B5EF4-FFF2-40B4-BE49-F238E27FC236}">
                <a16:creationId xmlns:a16="http://schemas.microsoft.com/office/drawing/2014/main" id="{180B312C-8352-5FB0-5D19-0E84252EBD9F}"/>
              </a:ext>
            </a:extLst>
          </p:cNvPr>
          <p:cNvSpPr txBox="1"/>
          <p:nvPr/>
        </p:nvSpPr>
        <p:spPr>
          <a:xfrm>
            <a:off x="9206105" y="4102363"/>
            <a:ext cx="1187964"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つか</a:t>
            </a:r>
          </a:p>
        </p:txBody>
      </p:sp>
      <p:sp>
        <p:nvSpPr>
          <p:cNvPr id="8" name="テキスト ボックス 7">
            <a:extLst>
              <a:ext uri="{FF2B5EF4-FFF2-40B4-BE49-F238E27FC236}">
                <a16:creationId xmlns:a16="http://schemas.microsoft.com/office/drawing/2014/main" id="{F5AA9835-4E1C-E4B8-A93C-03F1B26931BC}"/>
              </a:ext>
            </a:extLst>
          </p:cNvPr>
          <p:cNvSpPr txBox="1"/>
          <p:nvPr/>
        </p:nvSpPr>
        <p:spPr>
          <a:xfrm>
            <a:off x="4437086" y="1408083"/>
            <a:ext cx="3162926"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ただ　　　　　　　　　　　　　　　　　とき</a:t>
            </a:r>
          </a:p>
        </p:txBody>
      </p:sp>
      <p:sp>
        <p:nvSpPr>
          <p:cNvPr id="9" name="テキスト ボックス 8">
            <a:extLst>
              <a:ext uri="{FF2B5EF4-FFF2-40B4-BE49-F238E27FC236}">
                <a16:creationId xmlns:a16="http://schemas.microsoft.com/office/drawing/2014/main" id="{17D9E442-63E9-A54C-AAC4-CC29D76E5B1D}"/>
              </a:ext>
            </a:extLst>
          </p:cNvPr>
          <p:cNvSpPr txBox="1"/>
          <p:nvPr/>
        </p:nvSpPr>
        <p:spPr>
          <a:xfrm>
            <a:off x="1101422" y="5272569"/>
            <a:ext cx="7143168"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ま　　　　ちが　　　　　　　　　　　　 　　じん　　　せい　　　　　　　　おお　　　　　　　　　　　　か</a:t>
            </a:r>
          </a:p>
        </p:txBody>
      </p:sp>
    </p:spTree>
    <p:extLst>
      <p:ext uri="{BB962C8B-B14F-4D97-AF65-F5344CB8AC3E}">
        <p14:creationId xmlns:p14="http://schemas.microsoft.com/office/powerpoint/2010/main" val="20044240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36092BB3-84AD-4692-8E0C-5D3C8D557FAA}"/>
              </a:ext>
            </a:extLst>
          </p:cNvPr>
          <p:cNvSpPr txBox="1"/>
          <p:nvPr/>
        </p:nvSpPr>
        <p:spPr>
          <a:xfrm>
            <a:off x="1892975" y="4142343"/>
            <a:ext cx="2038023" cy="830997"/>
          </a:xfrm>
          <a:prstGeom prst="rect">
            <a:avLst/>
          </a:prstGeom>
          <a:noFill/>
        </p:spPr>
        <p:txBody>
          <a:bodyPr wrap="square">
            <a:spAutoFit/>
          </a:bodyPr>
          <a:lstStyle/>
          <a:p>
            <a:r>
              <a:rPr lang="ja-JP" altLang="en-US" sz="4800" dirty="0">
                <a:latin typeface="UD Digi Kyokasho NP-R" panose="02020400000000000000" pitchFamily="18" charset="-128"/>
                <a:ea typeface="UD Digi Kyokasho NP-R" panose="02020400000000000000" pitchFamily="18" charset="-128"/>
              </a:rPr>
              <a:t>離婚</a:t>
            </a:r>
          </a:p>
        </p:txBody>
      </p:sp>
      <p:pic>
        <p:nvPicPr>
          <p:cNvPr id="6" name="図 5" descr="時計 が含まれている画像&#10;&#10;自動的に生成された説明">
            <a:extLst>
              <a:ext uri="{FF2B5EF4-FFF2-40B4-BE49-F238E27FC236}">
                <a16:creationId xmlns:a16="http://schemas.microsoft.com/office/drawing/2014/main" id="{4F77AAF4-9B9C-420E-A228-5541258EB9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746" y="269022"/>
            <a:ext cx="4159891" cy="3873321"/>
          </a:xfrm>
          <a:prstGeom prst="rect">
            <a:avLst/>
          </a:prstGeom>
        </p:spPr>
      </p:pic>
      <p:pic>
        <p:nvPicPr>
          <p:cNvPr id="8" name="図 7">
            <a:extLst>
              <a:ext uri="{FF2B5EF4-FFF2-40B4-BE49-F238E27FC236}">
                <a16:creationId xmlns:a16="http://schemas.microsoft.com/office/drawing/2014/main" id="{2D414092-DBB8-43A5-8392-05FB98DEF3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5358" y="2617732"/>
            <a:ext cx="3201284" cy="3049222"/>
          </a:xfrm>
          <a:prstGeom prst="rect">
            <a:avLst/>
          </a:prstGeom>
        </p:spPr>
      </p:pic>
      <p:sp>
        <p:nvSpPr>
          <p:cNvPr id="10" name="思考の吹き出し: 雲形 9">
            <a:extLst>
              <a:ext uri="{FF2B5EF4-FFF2-40B4-BE49-F238E27FC236}">
                <a16:creationId xmlns:a16="http://schemas.microsoft.com/office/drawing/2014/main" id="{6A7DF414-CC9B-4C75-8078-CDA7853C002C}"/>
              </a:ext>
            </a:extLst>
          </p:cNvPr>
          <p:cNvSpPr/>
          <p:nvPr/>
        </p:nvSpPr>
        <p:spPr>
          <a:xfrm>
            <a:off x="8043905" y="712923"/>
            <a:ext cx="3589349" cy="2557219"/>
          </a:xfrm>
          <a:prstGeom prst="cloudCallout">
            <a:avLst>
              <a:gd name="adj1" fmla="val -63920"/>
              <a:gd name="adj2" fmla="val 58088"/>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EEDB48DE-61BF-4631-8451-6D92836D2409}"/>
              </a:ext>
            </a:extLst>
          </p:cNvPr>
          <p:cNvSpPr txBox="1"/>
          <p:nvPr/>
        </p:nvSpPr>
        <p:spPr>
          <a:xfrm>
            <a:off x="8475084" y="1668366"/>
            <a:ext cx="3034184" cy="646331"/>
          </a:xfrm>
          <a:prstGeom prst="rect">
            <a:avLst/>
          </a:prstGeom>
          <a:noFill/>
        </p:spPr>
        <p:txBody>
          <a:bodyPr wrap="square" rtlCol="0">
            <a:spAutoFit/>
          </a:bodyPr>
          <a:lstStyle/>
          <a:p>
            <a:r>
              <a:rPr kumimoji="1" lang="ja-JP" altLang="en-US" sz="3600" dirty="0">
                <a:latin typeface="UD デジタル 教科書体 NK-B" panose="02020700000000000000" pitchFamily="18" charset="-128"/>
                <a:ea typeface="UD デジタル 教科書体 NK-B" panose="02020700000000000000" pitchFamily="18" charset="-128"/>
              </a:rPr>
              <a:t>愛されたい</a:t>
            </a:r>
            <a:r>
              <a:rPr kumimoji="1" lang="en-US" altLang="ja-JP" sz="3600" dirty="0">
                <a:latin typeface="UD デジタル 教科書体 NK-B" panose="02020700000000000000" pitchFamily="18" charset="-128"/>
                <a:ea typeface="UD デジタル 教科書体 NK-B" panose="02020700000000000000" pitchFamily="18" charset="-128"/>
              </a:rPr>
              <a:t>…</a:t>
            </a:r>
            <a:endParaRPr kumimoji="1" lang="ja-JP" altLang="en-US" sz="3600" dirty="0">
              <a:latin typeface="UD デジタル 教科書体 NK-B" panose="02020700000000000000" pitchFamily="18" charset="-128"/>
              <a:ea typeface="UD デジタル 教科書体 NK-B" panose="02020700000000000000" pitchFamily="18" charset="-128"/>
            </a:endParaRPr>
          </a:p>
        </p:txBody>
      </p:sp>
      <p:sp>
        <p:nvSpPr>
          <p:cNvPr id="7" name="テキスト ボックス 6">
            <a:extLst>
              <a:ext uri="{FF2B5EF4-FFF2-40B4-BE49-F238E27FC236}">
                <a16:creationId xmlns:a16="http://schemas.microsoft.com/office/drawing/2014/main" id="{EE94AB0E-1DD2-D574-944A-5D4D8232ACAB}"/>
              </a:ext>
            </a:extLst>
          </p:cNvPr>
          <p:cNvSpPr txBox="1"/>
          <p:nvPr/>
        </p:nvSpPr>
        <p:spPr>
          <a:xfrm>
            <a:off x="2044709" y="3973066"/>
            <a:ext cx="1187964"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り　　　　こん</a:t>
            </a:r>
          </a:p>
        </p:txBody>
      </p:sp>
      <p:sp>
        <p:nvSpPr>
          <p:cNvPr id="9" name="テキスト ボックス 8">
            <a:extLst>
              <a:ext uri="{FF2B5EF4-FFF2-40B4-BE49-F238E27FC236}">
                <a16:creationId xmlns:a16="http://schemas.microsoft.com/office/drawing/2014/main" id="{2DC8851C-9E6A-F106-42D3-B92B5A960FF8}"/>
              </a:ext>
            </a:extLst>
          </p:cNvPr>
          <p:cNvSpPr txBox="1"/>
          <p:nvPr/>
        </p:nvSpPr>
        <p:spPr>
          <a:xfrm>
            <a:off x="8475084" y="1469109"/>
            <a:ext cx="1187964" cy="338554"/>
          </a:xfrm>
          <a:prstGeom prst="rect">
            <a:avLst/>
          </a:prstGeom>
          <a:noFill/>
        </p:spPr>
        <p:txBody>
          <a:bodyPr wrap="square" rtlCol="0">
            <a:spAutoFit/>
          </a:bodyPr>
          <a:lstStyle/>
          <a:p>
            <a:r>
              <a:rPr lang="ja-JP" altLang="en-US" sz="1600" dirty="0">
                <a:latin typeface="UD デジタル 教科書体 NK-B" panose="02020700000000000000" pitchFamily="18" charset="-128"/>
                <a:ea typeface="UD デジタル 教科書体 NK-B" panose="02020700000000000000" pitchFamily="18" charset="-128"/>
              </a:rPr>
              <a:t>あい</a:t>
            </a:r>
            <a:endParaRPr kumimoji="1" lang="ja-JP" altLang="en-US" sz="1600"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10121969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DAA3CF9B-976E-44D4-95A9-6166F0B1E0B6}"/>
              </a:ext>
            </a:extLst>
          </p:cNvPr>
          <p:cNvSpPr txBox="1"/>
          <p:nvPr/>
        </p:nvSpPr>
        <p:spPr>
          <a:xfrm>
            <a:off x="4165216" y="676475"/>
            <a:ext cx="3861567" cy="769441"/>
          </a:xfrm>
          <a:prstGeom prst="rect">
            <a:avLst/>
          </a:prstGeom>
          <a:noFill/>
        </p:spPr>
        <p:txBody>
          <a:bodyPr wrap="square" rtlCol="0">
            <a:spAutoFit/>
          </a:bodyPr>
          <a:lstStyle/>
          <a:p>
            <a:r>
              <a:rPr lang="ja-JP" altLang="en-US" sz="4400" dirty="0">
                <a:latin typeface="UD デジタル 教科書体 NK-B" panose="02020700000000000000" pitchFamily="18" charset="-128"/>
                <a:ea typeface="UD デジタル 教科書体 NK-B" panose="02020700000000000000" pitchFamily="18" charset="-128"/>
              </a:rPr>
              <a:t>望まない妊娠</a:t>
            </a:r>
            <a:endParaRPr kumimoji="1" lang="ja-JP" altLang="en-US" sz="4400" dirty="0">
              <a:latin typeface="UD デジタル 教科書体 NK-B" panose="02020700000000000000" pitchFamily="18" charset="-128"/>
              <a:ea typeface="UD デジタル 教科書体 NK-B" panose="02020700000000000000" pitchFamily="18" charset="-128"/>
            </a:endParaRPr>
          </a:p>
        </p:txBody>
      </p:sp>
      <p:sp>
        <p:nvSpPr>
          <p:cNvPr id="5" name="テキスト ボックス 4">
            <a:extLst>
              <a:ext uri="{FF2B5EF4-FFF2-40B4-BE49-F238E27FC236}">
                <a16:creationId xmlns:a16="http://schemas.microsoft.com/office/drawing/2014/main" id="{5A6D6519-DE87-4A74-A16B-C564ECCF12FA}"/>
              </a:ext>
            </a:extLst>
          </p:cNvPr>
          <p:cNvSpPr txBox="1"/>
          <p:nvPr/>
        </p:nvSpPr>
        <p:spPr>
          <a:xfrm>
            <a:off x="4676658" y="3069981"/>
            <a:ext cx="3861567" cy="769441"/>
          </a:xfrm>
          <a:prstGeom prst="rect">
            <a:avLst/>
          </a:prstGeom>
          <a:noFill/>
        </p:spPr>
        <p:txBody>
          <a:bodyPr wrap="square" rtlCol="0">
            <a:spAutoFit/>
          </a:bodyPr>
          <a:lstStyle/>
          <a:p>
            <a:r>
              <a:rPr kumimoji="1" lang="ja-JP" altLang="en-US" sz="4400" dirty="0">
                <a:latin typeface="UD デジタル 教科書体 NK-B" panose="02020700000000000000" pitchFamily="18" charset="-128"/>
                <a:ea typeface="UD デジタル 教科書体 NK-B" panose="02020700000000000000" pitchFamily="18" charset="-128"/>
              </a:rPr>
              <a:t>育児放棄</a:t>
            </a:r>
          </a:p>
        </p:txBody>
      </p:sp>
      <p:sp>
        <p:nvSpPr>
          <p:cNvPr id="6" name="矢印: 下 5">
            <a:extLst>
              <a:ext uri="{FF2B5EF4-FFF2-40B4-BE49-F238E27FC236}">
                <a16:creationId xmlns:a16="http://schemas.microsoft.com/office/drawing/2014/main" id="{3D76E7E3-6934-4B4C-AEE4-4A8A7075BA6F}"/>
              </a:ext>
            </a:extLst>
          </p:cNvPr>
          <p:cNvSpPr/>
          <p:nvPr/>
        </p:nvSpPr>
        <p:spPr>
          <a:xfrm>
            <a:off x="5362412" y="1865687"/>
            <a:ext cx="1007389" cy="8834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矢印: 下 6">
            <a:extLst>
              <a:ext uri="{FF2B5EF4-FFF2-40B4-BE49-F238E27FC236}">
                <a16:creationId xmlns:a16="http://schemas.microsoft.com/office/drawing/2014/main" id="{0CB4BF84-7D37-4C29-951A-6A28780D6234}"/>
              </a:ext>
            </a:extLst>
          </p:cNvPr>
          <p:cNvSpPr/>
          <p:nvPr/>
        </p:nvSpPr>
        <p:spPr>
          <a:xfrm>
            <a:off x="5362413" y="4006933"/>
            <a:ext cx="1007389" cy="8834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24BF9DDF-9CCF-4560-8887-6033D52BBB46}"/>
              </a:ext>
            </a:extLst>
          </p:cNvPr>
          <p:cNvSpPr txBox="1"/>
          <p:nvPr/>
        </p:nvSpPr>
        <p:spPr>
          <a:xfrm>
            <a:off x="4676659" y="5225357"/>
            <a:ext cx="3861567" cy="769441"/>
          </a:xfrm>
          <a:prstGeom prst="rect">
            <a:avLst/>
          </a:prstGeom>
          <a:noFill/>
        </p:spPr>
        <p:txBody>
          <a:bodyPr wrap="square" rtlCol="0">
            <a:spAutoFit/>
          </a:bodyPr>
          <a:lstStyle/>
          <a:p>
            <a:r>
              <a:rPr lang="ja-JP" altLang="en-US" sz="4400" dirty="0">
                <a:latin typeface="UD デジタル 教科書体 NK-B" panose="02020700000000000000" pitchFamily="18" charset="-128"/>
                <a:ea typeface="UD デジタル 教科書体 NK-B" panose="02020700000000000000" pitchFamily="18" charset="-128"/>
              </a:rPr>
              <a:t>犯罪を犯す</a:t>
            </a:r>
            <a:endParaRPr kumimoji="1" lang="ja-JP" altLang="en-US" sz="4400" dirty="0">
              <a:latin typeface="UD デジタル 教科書体 NK-B" panose="02020700000000000000" pitchFamily="18" charset="-128"/>
              <a:ea typeface="UD デジタル 教科書体 NK-B" panose="02020700000000000000" pitchFamily="18" charset="-128"/>
            </a:endParaRPr>
          </a:p>
        </p:txBody>
      </p:sp>
      <p:sp>
        <p:nvSpPr>
          <p:cNvPr id="9" name="テキスト ボックス 8">
            <a:extLst>
              <a:ext uri="{FF2B5EF4-FFF2-40B4-BE49-F238E27FC236}">
                <a16:creationId xmlns:a16="http://schemas.microsoft.com/office/drawing/2014/main" id="{3664824C-412B-8F2E-190C-3DD6BAEBE037}"/>
              </a:ext>
            </a:extLst>
          </p:cNvPr>
          <p:cNvSpPr txBox="1"/>
          <p:nvPr/>
        </p:nvSpPr>
        <p:spPr>
          <a:xfrm>
            <a:off x="4264387" y="446384"/>
            <a:ext cx="3605447"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のぞ　　　　　　　　　　　　　　　にん　 しん</a:t>
            </a:r>
          </a:p>
        </p:txBody>
      </p:sp>
      <p:sp>
        <p:nvSpPr>
          <p:cNvPr id="11" name="テキスト ボックス 10">
            <a:extLst>
              <a:ext uri="{FF2B5EF4-FFF2-40B4-BE49-F238E27FC236}">
                <a16:creationId xmlns:a16="http://schemas.microsoft.com/office/drawing/2014/main" id="{15804B0F-3432-5129-5B52-41D7C4CA374D}"/>
              </a:ext>
            </a:extLst>
          </p:cNvPr>
          <p:cNvSpPr txBox="1"/>
          <p:nvPr/>
        </p:nvSpPr>
        <p:spPr>
          <a:xfrm>
            <a:off x="4783420" y="2869010"/>
            <a:ext cx="2381878"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いく　　　じ　　ほう　　　き</a:t>
            </a:r>
          </a:p>
        </p:txBody>
      </p:sp>
      <p:sp>
        <p:nvSpPr>
          <p:cNvPr id="12" name="テキスト ボックス 11">
            <a:extLst>
              <a:ext uri="{FF2B5EF4-FFF2-40B4-BE49-F238E27FC236}">
                <a16:creationId xmlns:a16="http://schemas.microsoft.com/office/drawing/2014/main" id="{C7FB882E-60E8-E6A6-FC98-8F4B1183E5D9}"/>
              </a:ext>
            </a:extLst>
          </p:cNvPr>
          <p:cNvSpPr txBox="1"/>
          <p:nvPr/>
        </p:nvSpPr>
        <p:spPr>
          <a:xfrm>
            <a:off x="4804196" y="5072836"/>
            <a:ext cx="2496902"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はん　ざい　　　　　　おか</a:t>
            </a:r>
          </a:p>
        </p:txBody>
      </p:sp>
    </p:spTree>
    <p:extLst>
      <p:ext uri="{BB962C8B-B14F-4D97-AF65-F5344CB8AC3E}">
        <p14:creationId xmlns:p14="http://schemas.microsoft.com/office/powerpoint/2010/main" val="1509267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A39074E9-E4B6-44AB-960A-7CA4A803BB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4743" y="1131055"/>
            <a:ext cx="4943475" cy="4895850"/>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a:extLst>
              <a:ext uri="{FF2B5EF4-FFF2-40B4-BE49-F238E27FC236}">
                <a16:creationId xmlns:a16="http://schemas.microsoft.com/office/drawing/2014/main" id="{665173BE-B734-44BD-910B-F8F9C1A96B02}"/>
              </a:ext>
            </a:extLst>
          </p:cNvPr>
          <p:cNvSpPr txBox="1"/>
          <p:nvPr/>
        </p:nvSpPr>
        <p:spPr>
          <a:xfrm>
            <a:off x="1291524" y="831095"/>
            <a:ext cx="9608949" cy="1015663"/>
          </a:xfrm>
          <a:prstGeom prst="rect">
            <a:avLst/>
          </a:prstGeom>
          <a:noFill/>
        </p:spPr>
        <p:txBody>
          <a:bodyPr wrap="square">
            <a:spAutoFit/>
          </a:bodyPr>
          <a:lstStyle/>
          <a:p>
            <a:r>
              <a:rPr lang="ja-JP" altLang="en-US" sz="6000" dirty="0">
                <a:latin typeface="UD Digi Kyokasho NP-R" panose="02020400000000000000" pitchFamily="18" charset="-128"/>
                <a:ea typeface="UD Digi Kyokasho NP-R" panose="02020400000000000000" pitchFamily="18" charset="-128"/>
              </a:rPr>
              <a:t>すべての人間が神様の子供</a:t>
            </a:r>
            <a:endParaRPr lang="en-US" altLang="ja-JP" sz="6000" dirty="0">
              <a:latin typeface="UD Digi Kyokasho NP-R" panose="02020400000000000000" pitchFamily="18" charset="-128"/>
              <a:ea typeface="UD Digi Kyokasho NP-R" panose="02020400000000000000" pitchFamily="18" charset="-128"/>
            </a:endParaRPr>
          </a:p>
        </p:txBody>
      </p:sp>
      <p:sp>
        <p:nvSpPr>
          <p:cNvPr id="4" name="テキスト ボックス 3">
            <a:extLst>
              <a:ext uri="{FF2B5EF4-FFF2-40B4-BE49-F238E27FC236}">
                <a16:creationId xmlns:a16="http://schemas.microsoft.com/office/drawing/2014/main" id="{056A86A4-C3CF-E3C3-8F9D-56DC4D3E9A2C}"/>
              </a:ext>
            </a:extLst>
          </p:cNvPr>
          <p:cNvSpPr txBox="1"/>
          <p:nvPr/>
        </p:nvSpPr>
        <p:spPr>
          <a:xfrm>
            <a:off x="4554155" y="584616"/>
            <a:ext cx="6133832"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にん　　　げん　　　　　　　　　　かみ　　　さま　　　　　　　　　　　こ　　　　　ども</a:t>
            </a:r>
          </a:p>
        </p:txBody>
      </p:sp>
    </p:spTree>
    <p:extLst>
      <p:ext uri="{BB962C8B-B14F-4D97-AF65-F5344CB8AC3E}">
        <p14:creationId xmlns:p14="http://schemas.microsoft.com/office/powerpoint/2010/main" val="2777119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41E37A92-FFDE-4619-B495-EB57F0953B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9020" y="244092"/>
            <a:ext cx="4308418" cy="3982149"/>
          </a:xfrm>
          <a:prstGeom prst="rect">
            <a:avLst/>
          </a:prstGeom>
          <a:noFill/>
          <a:extLst>
            <a:ext uri="{909E8E84-426E-40DD-AFC4-6F175D3DCCD1}">
              <a14:hiddenFill xmlns:a14="http://schemas.microsoft.com/office/drawing/2010/main">
                <a:solidFill>
                  <a:srgbClr val="FFFFFF"/>
                </a:solidFill>
              </a14:hiddenFill>
            </a:ext>
          </a:extLst>
        </p:spPr>
      </p:pic>
      <p:sp>
        <p:nvSpPr>
          <p:cNvPr id="3" name="ハート 2">
            <a:extLst>
              <a:ext uri="{FF2B5EF4-FFF2-40B4-BE49-F238E27FC236}">
                <a16:creationId xmlns:a16="http://schemas.microsoft.com/office/drawing/2014/main" id="{DE99925B-7ABE-4EF8-8DCB-139D1FA90D76}"/>
              </a:ext>
            </a:extLst>
          </p:cNvPr>
          <p:cNvSpPr/>
          <p:nvPr/>
        </p:nvSpPr>
        <p:spPr>
          <a:xfrm>
            <a:off x="647457" y="1038820"/>
            <a:ext cx="2956464" cy="2546599"/>
          </a:xfrm>
          <a:prstGeom prst="heart">
            <a:avLst/>
          </a:prstGeom>
          <a:solidFill>
            <a:srgbClr val="F6A4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ハート 3">
            <a:extLst>
              <a:ext uri="{FF2B5EF4-FFF2-40B4-BE49-F238E27FC236}">
                <a16:creationId xmlns:a16="http://schemas.microsoft.com/office/drawing/2014/main" id="{CAA62D35-230A-4F41-A20A-03A6F60C6825}"/>
              </a:ext>
            </a:extLst>
          </p:cNvPr>
          <p:cNvSpPr/>
          <p:nvPr/>
        </p:nvSpPr>
        <p:spPr>
          <a:xfrm>
            <a:off x="2928254" y="3867239"/>
            <a:ext cx="2956464" cy="2546599"/>
          </a:xfrm>
          <a:prstGeom prst="heart">
            <a:avLst/>
          </a:prstGeom>
          <a:solidFill>
            <a:srgbClr val="F6A4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ハート 4">
            <a:extLst>
              <a:ext uri="{FF2B5EF4-FFF2-40B4-BE49-F238E27FC236}">
                <a16:creationId xmlns:a16="http://schemas.microsoft.com/office/drawing/2014/main" id="{81A6EBBA-44C2-419C-A8B8-FE1C66E4718A}"/>
              </a:ext>
            </a:extLst>
          </p:cNvPr>
          <p:cNvSpPr/>
          <p:nvPr/>
        </p:nvSpPr>
        <p:spPr>
          <a:xfrm>
            <a:off x="7015566" y="3867239"/>
            <a:ext cx="2956464" cy="2546599"/>
          </a:xfrm>
          <a:prstGeom prst="heart">
            <a:avLst/>
          </a:prstGeom>
          <a:solidFill>
            <a:srgbClr val="F567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ハート 5">
            <a:extLst>
              <a:ext uri="{FF2B5EF4-FFF2-40B4-BE49-F238E27FC236}">
                <a16:creationId xmlns:a16="http://schemas.microsoft.com/office/drawing/2014/main" id="{1F54BDA8-62E4-45F9-BCEC-39B0A9CE8AAC}"/>
              </a:ext>
            </a:extLst>
          </p:cNvPr>
          <p:cNvSpPr/>
          <p:nvPr/>
        </p:nvSpPr>
        <p:spPr>
          <a:xfrm>
            <a:off x="8936977" y="1038820"/>
            <a:ext cx="2956464" cy="2546599"/>
          </a:xfrm>
          <a:prstGeom prst="heart">
            <a:avLst/>
          </a:prstGeom>
          <a:solidFill>
            <a:srgbClr val="F6A4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B59E1D04-6FBC-4D7D-B283-CD1A2EB9C45B}"/>
              </a:ext>
            </a:extLst>
          </p:cNvPr>
          <p:cNvSpPr txBox="1"/>
          <p:nvPr/>
        </p:nvSpPr>
        <p:spPr>
          <a:xfrm>
            <a:off x="9204278" y="1917327"/>
            <a:ext cx="3861567" cy="769441"/>
          </a:xfrm>
          <a:prstGeom prst="rect">
            <a:avLst/>
          </a:prstGeom>
          <a:noFill/>
        </p:spPr>
        <p:txBody>
          <a:bodyPr wrap="square" rtlCol="0">
            <a:spAutoFit/>
          </a:bodyPr>
          <a:lstStyle/>
          <a:p>
            <a:r>
              <a:rPr lang="ja-JP" altLang="en-US" sz="4400" dirty="0">
                <a:latin typeface="UD デジタル 教科書体 NK-B" panose="02020700000000000000" pitchFamily="18" charset="-128"/>
                <a:ea typeface="UD デジタル 教科書体 NK-B" panose="02020700000000000000" pitchFamily="18" charset="-128"/>
              </a:rPr>
              <a:t>父母の愛</a:t>
            </a:r>
            <a:endParaRPr kumimoji="1" lang="ja-JP" altLang="en-US" sz="4400" dirty="0">
              <a:latin typeface="UD デジタル 教科書体 NK-B" panose="02020700000000000000" pitchFamily="18" charset="-128"/>
              <a:ea typeface="UD デジタル 教科書体 NK-B" panose="02020700000000000000" pitchFamily="18" charset="-128"/>
            </a:endParaRPr>
          </a:p>
        </p:txBody>
      </p:sp>
      <p:sp>
        <p:nvSpPr>
          <p:cNvPr id="8" name="テキスト ボックス 7">
            <a:extLst>
              <a:ext uri="{FF2B5EF4-FFF2-40B4-BE49-F238E27FC236}">
                <a16:creationId xmlns:a16="http://schemas.microsoft.com/office/drawing/2014/main" id="{4A82AED7-856A-4E20-88B9-7F2368AE08D1}"/>
              </a:ext>
            </a:extLst>
          </p:cNvPr>
          <p:cNvSpPr txBox="1"/>
          <p:nvPr/>
        </p:nvSpPr>
        <p:spPr>
          <a:xfrm>
            <a:off x="7271291" y="4755817"/>
            <a:ext cx="3861567" cy="769441"/>
          </a:xfrm>
          <a:prstGeom prst="rect">
            <a:avLst/>
          </a:prstGeom>
          <a:noFill/>
        </p:spPr>
        <p:txBody>
          <a:bodyPr wrap="square" rtlCol="0">
            <a:spAutoFit/>
          </a:bodyPr>
          <a:lstStyle/>
          <a:p>
            <a:r>
              <a:rPr lang="ja-JP" altLang="en-US" sz="4400" dirty="0">
                <a:latin typeface="UD デジタル 教科書体 NK-B" panose="02020700000000000000" pitchFamily="18" charset="-128"/>
                <a:ea typeface="UD デジタル 教科書体 NK-B" panose="02020700000000000000" pitchFamily="18" charset="-128"/>
              </a:rPr>
              <a:t>夫婦の愛</a:t>
            </a:r>
            <a:endParaRPr kumimoji="1" lang="ja-JP" altLang="en-US" sz="4400" dirty="0">
              <a:latin typeface="UD デジタル 教科書体 NK-B" panose="02020700000000000000" pitchFamily="18" charset="-128"/>
              <a:ea typeface="UD デジタル 教科書体 NK-B" panose="02020700000000000000" pitchFamily="18" charset="-128"/>
            </a:endParaRPr>
          </a:p>
        </p:txBody>
      </p:sp>
      <p:sp>
        <p:nvSpPr>
          <p:cNvPr id="9" name="テキスト ボックス 8">
            <a:extLst>
              <a:ext uri="{FF2B5EF4-FFF2-40B4-BE49-F238E27FC236}">
                <a16:creationId xmlns:a16="http://schemas.microsoft.com/office/drawing/2014/main" id="{DA26E391-3B28-409D-95ED-B2D99247A8E7}"/>
              </a:ext>
            </a:extLst>
          </p:cNvPr>
          <p:cNvSpPr txBox="1"/>
          <p:nvPr/>
        </p:nvSpPr>
        <p:spPr>
          <a:xfrm>
            <a:off x="2686984" y="4852776"/>
            <a:ext cx="3861567" cy="769441"/>
          </a:xfrm>
          <a:prstGeom prst="rect">
            <a:avLst/>
          </a:prstGeom>
          <a:noFill/>
        </p:spPr>
        <p:txBody>
          <a:bodyPr wrap="square" rtlCol="0">
            <a:spAutoFit/>
          </a:bodyPr>
          <a:lstStyle/>
          <a:p>
            <a:r>
              <a:rPr lang="ja-JP" altLang="en-US" sz="4400" dirty="0">
                <a:latin typeface="UD デジタル 教科書体 NK-B" panose="02020700000000000000" pitchFamily="18" charset="-128"/>
                <a:ea typeface="UD デジタル 教科書体 NK-B" panose="02020700000000000000" pitchFamily="18" charset="-128"/>
              </a:rPr>
              <a:t>兄弟姉妹の愛</a:t>
            </a:r>
            <a:endParaRPr kumimoji="1" lang="ja-JP" altLang="en-US" sz="4400" dirty="0">
              <a:latin typeface="UD デジタル 教科書体 NK-B" panose="02020700000000000000" pitchFamily="18" charset="-128"/>
              <a:ea typeface="UD デジタル 教科書体 NK-B" panose="02020700000000000000" pitchFamily="18" charset="-128"/>
            </a:endParaRPr>
          </a:p>
        </p:txBody>
      </p:sp>
      <p:sp>
        <p:nvSpPr>
          <p:cNvPr id="10" name="テキスト ボックス 9">
            <a:extLst>
              <a:ext uri="{FF2B5EF4-FFF2-40B4-BE49-F238E27FC236}">
                <a16:creationId xmlns:a16="http://schemas.microsoft.com/office/drawing/2014/main" id="{966FE9E4-2D09-454F-A324-CCD20BE874A6}"/>
              </a:ext>
            </a:extLst>
          </p:cNvPr>
          <p:cNvSpPr txBox="1"/>
          <p:nvPr/>
        </p:nvSpPr>
        <p:spPr>
          <a:xfrm>
            <a:off x="967491" y="1917328"/>
            <a:ext cx="3861567" cy="769441"/>
          </a:xfrm>
          <a:prstGeom prst="rect">
            <a:avLst/>
          </a:prstGeom>
          <a:noFill/>
        </p:spPr>
        <p:txBody>
          <a:bodyPr wrap="square" rtlCol="0">
            <a:spAutoFit/>
          </a:bodyPr>
          <a:lstStyle/>
          <a:p>
            <a:r>
              <a:rPr lang="ja-JP" altLang="en-US" sz="4400" dirty="0">
                <a:latin typeface="UD デジタル 教科書体 NK-B" panose="02020700000000000000" pitchFamily="18" charset="-128"/>
                <a:ea typeface="UD デジタル 教科書体 NK-B" panose="02020700000000000000" pitchFamily="18" charset="-128"/>
              </a:rPr>
              <a:t>子女の愛</a:t>
            </a:r>
            <a:endParaRPr kumimoji="1" lang="ja-JP" altLang="en-US" sz="4400" dirty="0">
              <a:latin typeface="UD デジタル 教科書体 NK-B" panose="02020700000000000000" pitchFamily="18" charset="-128"/>
              <a:ea typeface="UD デジタル 教科書体 NK-B" panose="02020700000000000000" pitchFamily="18" charset="-128"/>
            </a:endParaRPr>
          </a:p>
        </p:txBody>
      </p:sp>
      <p:sp>
        <p:nvSpPr>
          <p:cNvPr id="11" name="テキスト ボックス 10">
            <a:extLst>
              <a:ext uri="{FF2B5EF4-FFF2-40B4-BE49-F238E27FC236}">
                <a16:creationId xmlns:a16="http://schemas.microsoft.com/office/drawing/2014/main" id="{409A62AD-95AD-6158-BF68-D6B70BAF92EA}"/>
              </a:ext>
            </a:extLst>
          </p:cNvPr>
          <p:cNvSpPr txBox="1"/>
          <p:nvPr/>
        </p:nvSpPr>
        <p:spPr>
          <a:xfrm>
            <a:off x="9380251" y="1695467"/>
            <a:ext cx="2166496"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ふ　　　ぼ　　　　　　　あい</a:t>
            </a:r>
          </a:p>
        </p:txBody>
      </p:sp>
      <p:sp>
        <p:nvSpPr>
          <p:cNvPr id="12" name="テキスト ボックス 11">
            <a:extLst>
              <a:ext uri="{FF2B5EF4-FFF2-40B4-BE49-F238E27FC236}">
                <a16:creationId xmlns:a16="http://schemas.microsoft.com/office/drawing/2014/main" id="{07C35F52-9A13-269B-CA86-00AD7359CF7C}"/>
              </a:ext>
            </a:extLst>
          </p:cNvPr>
          <p:cNvSpPr txBox="1"/>
          <p:nvPr/>
        </p:nvSpPr>
        <p:spPr>
          <a:xfrm>
            <a:off x="7500705" y="4473997"/>
            <a:ext cx="2332841"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ふうふ　　　　　　　　あい</a:t>
            </a:r>
          </a:p>
        </p:txBody>
      </p:sp>
      <p:sp>
        <p:nvSpPr>
          <p:cNvPr id="13" name="テキスト ボックス 12">
            <a:extLst>
              <a:ext uri="{FF2B5EF4-FFF2-40B4-BE49-F238E27FC236}">
                <a16:creationId xmlns:a16="http://schemas.microsoft.com/office/drawing/2014/main" id="{5B0814E5-613B-C3E1-A768-17F8E57333D0}"/>
              </a:ext>
            </a:extLst>
          </p:cNvPr>
          <p:cNvSpPr txBox="1"/>
          <p:nvPr/>
        </p:nvSpPr>
        <p:spPr>
          <a:xfrm>
            <a:off x="2727854" y="4622833"/>
            <a:ext cx="3368146"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きょう　だい　　　し　　まい　　　　　　あい</a:t>
            </a:r>
          </a:p>
        </p:txBody>
      </p:sp>
      <p:sp>
        <p:nvSpPr>
          <p:cNvPr id="14" name="テキスト ボックス 13">
            <a:extLst>
              <a:ext uri="{FF2B5EF4-FFF2-40B4-BE49-F238E27FC236}">
                <a16:creationId xmlns:a16="http://schemas.microsoft.com/office/drawing/2014/main" id="{1940779D-0CA8-E9DC-4A99-064CA4DEED0C}"/>
              </a:ext>
            </a:extLst>
          </p:cNvPr>
          <p:cNvSpPr txBox="1"/>
          <p:nvPr/>
        </p:nvSpPr>
        <p:spPr>
          <a:xfrm>
            <a:off x="1158883" y="1710458"/>
            <a:ext cx="2113334"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し　 　じょ　　   　　　あい</a:t>
            </a:r>
          </a:p>
        </p:txBody>
      </p:sp>
    </p:spTree>
    <p:extLst>
      <p:ext uri="{BB962C8B-B14F-4D97-AF65-F5344CB8AC3E}">
        <p14:creationId xmlns:p14="http://schemas.microsoft.com/office/powerpoint/2010/main" val="409548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ハート 1">
            <a:extLst>
              <a:ext uri="{FF2B5EF4-FFF2-40B4-BE49-F238E27FC236}">
                <a16:creationId xmlns:a16="http://schemas.microsoft.com/office/drawing/2014/main" id="{46D582B1-CFE2-4624-ABB2-C2A52CFE06DB}"/>
              </a:ext>
            </a:extLst>
          </p:cNvPr>
          <p:cNvSpPr/>
          <p:nvPr/>
        </p:nvSpPr>
        <p:spPr>
          <a:xfrm>
            <a:off x="4617768" y="1201530"/>
            <a:ext cx="2956464" cy="2546599"/>
          </a:xfrm>
          <a:prstGeom prst="heart">
            <a:avLst/>
          </a:prstGeom>
          <a:solidFill>
            <a:srgbClr val="F567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4A12136F-5A2E-4BF7-BDE8-C6DD7409B97E}"/>
              </a:ext>
            </a:extLst>
          </p:cNvPr>
          <p:cNvSpPr txBox="1"/>
          <p:nvPr/>
        </p:nvSpPr>
        <p:spPr>
          <a:xfrm>
            <a:off x="4822559" y="2090108"/>
            <a:ext cx="3861567" cy="769441"/>
          </a:xfrm>
          <a:prstGeom prst="rect">
            <a:avLst/>
          </a:prstGeom>
          <a:noFill/>
        </p:spPr>
        <p:txBody>
          <a:bodyPr wrap="square" rtlCol="0">
            <a:spAutoFit/>
          </a:bodyPr>
          <a:lstStyle/>
          <a:p>
            <a:r>
              <a:rPr lang="ja-JP" altLang="en-US" sz="4400" dirty="0">
                <a:latin typeface="UD デジタル 教科書体 NK-B" panose="02020700000000000000" pitchFamily="18" charset="-128"/>
                <a:ea typeface="UD デジタル 教科書体 NK-B" panose="02020700000000000000" pitchFamily="18" charset="-128"/>
              </a:rPr>
              <a:t>夫婦の愛</a:t>
            </a:r>
            <a:endParaRPr kumimoji="1" lang="ja-JP" altLang="en-US" sz="4400" dirty="0">
              <a:latin typeface="UD デジタル 教科書体 NK-B" panose="02020700000000000000" pitchFamily="18" charset="-128"/>
              <a:ea typeface="UD デジタル 教科書体 NK-B" panose="02020700000000000000" pitchFamily="18" charset="-128"/>
            </a:endParaRPr>
          </a:p>
        </p:txBody>
      </p:sp>
      <p:sp>
        <p:nvSpPr>
          <p:cNvPr id="4" name="テキスト ボックス 3">
            <a:extLst>
              <a:ext uri="{FF2B5EF4-FFF2-40B4-BE49-F238E27FC236}">
                <a16:creationId xmlns:a16="http://schemas.microsoft.com/office/drawing/2014/main" id="{07DE3629-21D4-45C1-B9D5-B80D1AE9EF98}"/>
              </a:ext>
            </a:extLst>
          </p:cNvPr>
          <p:cNvSpPr txBox="1"/>
          <p:nvPr/>
        </p:nvSpPr>
        <p:spPr>
          <a:xfrm>
            <a:off x="1997946" y="4175042"/>
            <a:ext cx="4755396" cy="923330"/>
          </a:xfrm>
          <a:prstGeom prst="rect">
            <a:avLst/>
          </a:prstGeom>
          <a:noFill/>
        </p:spPr>
        <p:txBody>
          <a:bodyPr wrap="square">
            <a:spAutoFit/>
          </a:bodyPr>
          <a:lstStyle/>
          <a:p>
            <a:r>
              <a:rPr lang="ja-JP" altLang="en-US" sz="5400" b="1" dirty="0">
                <a:solidFill>
                  <a:srgbClr val="7030A0"/>
                </a:solidFill>
                <a:latin typeface="UD Digi Kyokasho NP-R" panose="02020400000000000000" pitchFamily="18" charset="-128"/>
                <a:ea typeface="UD Digi Kyokasho NP-R" panose="02020400000000000000" pitchFamily="18" charset="-128"/>
              </a:rPr>
              <a:t>一</a:t>
            </a:r>
            <a:r>
              <a:rPr lang="ja-JP" altLang="en-US" sz="4800" dirty="0">
                <a:latin typeface="UD Digi Kyokasho NP-R" panose="02020400000000000000" pitchFamily="18" charset="-128"/>
                <a:ea typeface="UD Digi Kyokasho NP-R" panose="02020400000000000000" pitchFamily="18" charset="-128"/>
              </a:rPr>
              <a:t> </a:t>
            </a:r>
            <a:r>
              <a:rPr lang="ja-JP" altLang="en-US" sz="3600" b="1" dirty="0">
                <a:latin typeface="UD Digi Kyokasho NP-R" panose="02020400000000000000" pitchFamily="18" charset="-128"/>
                <a:ea typeface="UD Digi Kyokasho NP-R" panose="02020400000000000000" pitchFamily="18" charset="-128"/>
              </a:rPr>
              <a:t>対 </a:t>
            </a:r>
            <a:r>
              <a:rPr lang="ja-JP" altLang="en-US" sz="5400" b="1" dirty="0">
                <a:solidFill>
                  <a:srgbClr val="7030A0"/>
                </a:solidFill>
                <a:latin typeface="UD Digi Kyokasho NP-R" panose="02020400000000000000" pitchFamily="18" charset="-128"/>
                <a:ea typeface="UD Digi Kyokasho NP-R" panose="02020400000000000000" pitchFamily="18" charset="-128"/>
              </a:rPr>
              <a:t>複数</a:t>
            </a:r>
            <a:endParaRPr lang="ja-JP" altLang="en-US" sz="4800" b="1" dirty="0">
              <a:solidFill>
                <a:srgbClr val="7030A0"/>
              </a:solidFill>
              <a:latin typeface="UD Digi Kyokasho NP-R" panose="02020400000000000000" pitchFamily="18" charset="-128"/>
              <a:ea typeface="UD Digi Kyokasho NP-R" panose="02020400000000000000" pitchFamily="18" charset="-128"/>
            </a:endParaRPr>
          </a:p>
        </p:txBody>
      </p:sp>
      <p:sp>
        <p:nvSpPr>
          <p:cNvPr id="5" name="テキスト ボックス 4">
            <a:extLst>
              <a:ext uri="{FF2B5EF4-FFF2-40B4-BE49-F238E27FC236}">
                <a16:creationId xmlns:a16="http://schemas.microsoft.com/office/drawing/2014/main" id="{8C577EAD-8E67-4B5E-AC09-7F1CC23AA0CE}"/>
              </a:ext>
            </a:extLst>
          </p:cNvPr>
          <p:cNvSpPr txBox="1"/>
          <p:nvPr/>
        </p:nvSpPr>
        <p:spPr>
          <a:xfrm>
            <a:off x="7335461" y="4175042"/>
            <a:ext cx="3686415" cy="923330"/>
          </a:xfrm>
          <a:prstGeom prst="rect">
            <a:avLst/>
          </a:prstGeom>
          <a:noFill/>
        </p:spPr>
        <p:txBody>
          <a:bodyPr wrap="square">
            <a:spAutoFit/>
          </a:bodyPr>
          <a:lstStyle/>
          <a:p>
            <a:r>
              <a:rPr lang="ja-JP" altLang="en-US" sz="5400" dirty="0">
                <a:solidFill>
                  <a:srgbClr val="00B050"/>
                </a:solidFill>
                <a:latin typeface="UD Digi Kyokasho NP-R" panose="02020400000000000000" pitchFamily="18" charset="-128"/>
                <a:ea typeface="UD Digi Kyokasho NP-R" panose="02020400000000000000" pitchFamily="18" charset="-128"/>
              </a:rPr>
              <a:t>一</a:t>
            </a:r>
            <a:r>
              <a:rPr lang="ja-JP" altLang="en-US" sz="5400" dirty="0">
                <a:latin typeface="UD Digi Kyokasho NP-R" panose="02020400000000000000" pitchFamily="18" charset="-128"/>
                <a:ea typeface="UD Digi Kyokasho NP-R" panose="02020400000000000000" pitchFamily="18" charset="-128"/>
              </a:rPr>
              <a:t> </a:t>
            </a:r>
            <a:r>
              <a:rPr lang="ja-JP" altLang="en-US" sz="3600" dirty="0">
                <a:latin typeface="UD Digi Kyokasho NP-R" panose="02020400000000000000" pitchFamily="18" charset="-128"/>
                <a:ea typeface="UD Digi Kyokasho NP-R" panose="02020400000000000000" pitchFamily="18" charset="-128"/>
              </a:rPr>
              <a:t>対 </a:t>
            </a:r>
            <a:r>
              <a:rPr lang="ja-JP" altLang="en-US" sz="5400" dirty="0">
                <a:solidFill>
                  <a:srgbClr val="00B050"/>
                </a:solidFill>
                <a:latin typeface="UD Digi Kyokasho NP-R" panose="02020400000000000000" pitchFamily="18" charset="-128"/>
                <a:ea typeface="UD Digi Kyokasho NP-R" panose="02020400000000000000" pitchFamily="18" charset="-128"/>
              </a:rPr>
              <a:t>一</a:t>
            </a:r>
            <a:endParaRPr lang="ja-JP" altLang="en-US" sz="4800" dirty="0">
              <a:solidFill>
                <a:srgbClr val="00B050"/>
              </a:solidFill>
              <a:latin typeface="UD Digi Kyokasho NP-R" panose="02020400000000000000" pitchFamily="18" charset="-128"/>
              <a:ea typeface="UD Digi Kyokasho NP-R" panose="02020400000000000000" pitchFamily="18" charset="-128"/>
            </a:endParaRPr>
          </a:p>
        </p:txBody>
      </p:sp>
      <p:sp>
        <p:nvSpPr>
          <p:cNvPr id="6" name="乗算記号 5">
            <a:extLst>
              <a:ext uri="{FF2B5EF4-FFF2-40B4-BE49-F238E27FC236}">
                <a16:creationId xmlns:a16="http://schemas.microsoft.com/office/drawing/2014/main" id="{642B5449-3D10-4A3D-876A-BC667D2CE2FE}"/>
              </a:ext>
            </a:extLst>
          </p:cNvPr>
          <p:cNvSpPr/>
          <p:nvPr/>
        </p:nvSpPr>
        <p:spPr>
          <a:xfrm>
            <a:off x="1483856" y="2581305"/>
            <a:ext cx="4042977" cy="4336655"/>
          </a:xfrm>
          <a:prstGeom prst="mathMultiply">
            <a:avLst>
              <a:gd name="adj1" fmla="val 99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 塗りつぶしなし 6">
            <a:extLst>
              <a:ext uri="{FF2B5EF4-FFF2-40B4-BE49-F238E27FC236}">
                <a16:creationId xmlns:a16="http://schemas.microsoft.com/office/drawing/2014/main" id="{4C3B25CC-1004-4AB9-A28C-B85411F89197}"/>
              </a:ext>
            </a:extLst>
          </p:cNvPr>
          <p:cNvSpPr/>
          <p:nvPr/>
        </p:nvSpPr>
        <p:spPr>
          <a:xfrm>
            <a:off x="7257737" y="3324935"/>
            <a:ext cx="2523644" cy="2623544"/>
          </a:xfrm>
          <a:prstGeom prst="donut">
            <a:avLst>
              <a:gd name="adj" fmla="val 139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テキスト ボックス 7">
            <a:extLst>
              <a:ext uri="{FF2B5EF4-FFF2-40B4-BE49-F238E27FC236}">
                <a16:creationId xmlns:a16="http://schemas.microsoft.com/office/drawing/2014/main" id="{F58455AA-2927-B7C8-A06C-FEF2B6677E83}"/>
              </a:ext>
            </a:extLst>
          </p:cNvPr>
          <p:cNvSpPr txBox="1"/>
          <p:nvPr/>
        </p:nvSpPr>
        <p:spPr>
          <a:xfrm>
            <a:off x="5047590" y="1872846"/>
            <a:ext cx="2332841"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ふうふ　　　　　　　　あい</a:t>
            </a:r>
          </a:p>
        </p:txBody>
      </p:sp>
      <p:sp>
        <p:nvSpPr>
          <p:cNvPr id="9" name="テキスト ボックス 8">
            <a:extLst>
              <a:ext uri="{FF2B5EF4-FFF2-40B4-BE49-F238E27FC236}">
                <a16:creationId xmlns:a16="http://schemas.microsoft.com/office/drawing/2014/main" id="{B367FDCF-9BB8-9F11-B141-58DDECA486A2}"/>
              </a:ext>
            </a:extLst>
          </p:cNvPr>
          <p:cNvSpPr txBox="1"/>
          <p:nvPr/>
        </p:nvSpPr>
        <p:spPr>
          <a:xfrm>
            <a:off x="2042803" y="3965391"/>
            <a:ext cx="3143794" cy="338554"/>
          </a:xfrm>
          <a:prstGeom prst="rect">
            <a:avLst/>
          </a:prstGeom>
          <a:noFill/>
        </p:spPr>
        <p:txBody>
          <a:bodyPr wrap="square" rtlCol="0">
            <a:spAutoFit/>
          </a:bodyPr>
          <a:lstStyle/>
          <a:p>
            <a:r>
              <a:rPr lang="ja-JP" altLang="en-US" sz="1600" dirty="0">
                <a:latin typeface="UD デジタル 教科書体 NK-B" panose="02020700000000000000" pitchFamily="18" charset="-128"/>
                <a:ea typeface="UD デジタル 教科書体 NK-B" panose="02020700000000000000" pitchFamily="18" charset="-128"/>
              </a:rPr>
              <a:t>いち　　　　たい　　　 ふく　　 すう</a:t>
            </a:r>
            <a:endParaRPr kumimoji="1" lang="ja-JP" altLang="en-US" sz="1600" dirty="0">
              <a:latin typeface="UD デジタル 教科書体 NK-B" panose="02020700000000000000" pitchFamily="18" charset="-128"/>
              <a:ea typeface="UD デジタル 教科書体 NK-B" panose="02020700000000000000" pitchFamily="18" charset="-128"/>
            </a:endParaRPr>
          </a:p>
        </p:txBody>
      </p:sp>
      <p:sp>
        <p:nvSpPr>
          <p:cNvPr id="10" name="テキスト ボックス 9">
            <a:extLst>
              <a:ext uri="{FF2B5EF4-FFF2-40B4-BE49-F238E27FC236}">
                <a16:creationId xmlns:a16="http://schemas.microsoft.com/office/drawing/2014/main" id="{433467AD-E61B-1726-8146-BD4C05BBDA2A}"/>
              </a:ext>
            </a:extLst>
          </p:cNvPr>
          <p:cNvSpPr txBox="1"/>
          <p:nvPr/>
        </p:nvSpPr>
        <p:spPr>
          <a:xfrm>
            <a:off x="7440391" y="4059228"/>
            <a:ext cx="3143794" cy="338554"/>
          </a:xfrm>
          <a:prstGeom prst="rect">
            <a:avLst/>
          </a:prstGeom>
          <a:noFill/>
        </p:spPr>
        <p:txBody>
          <a:bodyPr wrap="square" rtlCol="0">
            <a:spAutoFit/>
          </a:bodyPr>
          <a:lstStyle/>
          <a:p>
            <a:r>
              <a:rPr lang="ja-JP" altLang="en-US" sz="1600" dirty="0">
                <a:latin typeface="UD デジタル 教科書体 NK-B" panose="02020700000000000000" pitchFamily="18" charset="-128"/>
                <a:ea typeface="UD デジタル 教科書体 NK-B" panose="02020700000000000000" pitchFamily="18" charset="-128"/>
              </a:rPr>
              <a:t>いち　　　　たい　　　 いち</a:t>
            </a:r>
            <a:endParaRPr kumimoji="1" lang="ja-JP" altLang="en-US" sz="1600"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4262546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おもちゃ, 人形, シャツ, 部屋 が含まれている画像&#10;&#10;自動的に生成された説明">
            <a:extLst>
              <a:ext uri="{FF2B5EF4-FFF2-40B4-BE49-F238E27FC236}">
                <a16:creationId xmlns:a16="http://schemas.microsoft.com/office/drawing/2014/main" id="{291D871A-136A-4DC4-9F4D-25DC1A4A52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88735" y="1095373"/>
            <a:ext cx="3814529" cy="3994271"/>
          </a:xfrm>
          <a:prstGeom prst="rect">
            <a:avLst/>
          </a:prstGeom>
        </p:spPr>
      </p:pic>
      <p:sp>
        <p:nvSpPr>
          <p:cNvPr id="3" name="テキスト ボックス 2">
            <a:extLst>
              <a:ext uri="{FF2B5EF4-FFF2-40B4-BE49-F238E27FC236}">
                <a16:creationId xmlns:a16="http://schemas.microsoft.com/office/drawing/2014/main" id="{AEB0574A-EE43-448F-8506-64086CDC606B}"/>
              </a:ext>
            </a:extLst>
          </p:cNvPr>
          <p:cNvSpPr txBox="1"/>
          <p:nvPr/>
        </p:nvSpPr>
        <p:spPr>
          <a:xfrm>
            <a:off x="3731263" y="325932"/>
            <a:ext cx="5846689" cy="769441"/>
          </a:xfrm>
          <a:prstGeom prst="rect">
            <a:avLst/>
          </a:prstGeom>
          <a:noFill/>
        </p:spPr>
        <p:txBody>
          <a:bodyPr wrap="square" rtlCol="0">
            <a:spAutoFit/>
          </a:bodyPr>
          <a:lstStyle/>
          <a:p>
            <a:r>
              <a:rPr kumimoji="1" lang="ja-JP" altLang="en-US" sz="4400" dirty="0">
                <a:latin typeface="UD デジタル 教科書体 NK-B" panose="02020700000000000000" pitchFamily="18" charset="-128"/>
                <a:ea typeface="UD デジタル 教科書体 NK-B" panose="02020700000000000000" pitchFamily="18" charset="-128"/>
              </a:rPr>
              <a:t>ドラマ・映画・漫画</a:t>
            </a:r>
          </a:p>
        </p:txBody>
      </p:sp>
      <p:sp>
        <p:nvSpPr>
          <p:cNvPr id="4" name="テキスト ボックス 3">
            <a:extLst>
              <a:ext uri="{FF2B5EF4-FFF2-40B4-BE49-F238E27FC236}">
                <a16:creationId xmlns:a16="http://schemas.microsoft.com/office/drawing/2014/main" id="{C72FEA36-AFAB-4D14-9FCA-4F255325BA81}"/>
              </a:ext>
            </a:extLst>
          </p:cNvPr>
          <p:cNvSpPr txBox="1"/>
          <p:nvPr/>
        </p:nvSpPr>
        <p:spPr>
          <a:xfrm rot="21184043">
            <a:off x="545042" y="2858846"/>
            <a:ext cx="3502617" cy="923330"/>
          </a:xfrm>
          <a:prstGeom prst="rect">
            <a:avLst/>
          </a:prstGeom>
          <a:noFill/>
        </p:spPr>
        <p:txBody>
          <a:bodyPr wrap="square" rtlCol="0">
            <a:spAutoFit/>
          </a:bodyPr>
          <a:lstStyle/>
          <a:p>
            <a:r>
              <a:rPr kumimoji="1" lang="ja-JP" altLang="en-US" sz="5400" dirty="0">
                <a:solidFill>
                  <a:srgbClr val="FF0000"/>
                </a:solidFill>
                <a:latin typeface="UD デジタル 教科書体 NK-B" panose="02020700000000000000" pitchFamily="18" charset="-128"/>
                <a:ea typeface="UD デジタル 教科書体 NK-B" panose="02020700000000000000" pitchFamily="18" charset="-128"/>
              </a:rPr>
              <a:t>本当の愛？</a:t>
            </a:r>
          </a:p>
        </p:txBody>
      </p:sp>
      <p:sp>
        <p:nvSpPr>
          <p:cNvPr id="5" name="テキスト ボックス 4">
            <a:extLst>
              <a:ext uri="{FF2B5EF4-FFF2-40B4-BE49-F238E27FC236}">
                <a16:creationId xmlns:a16="http://schemas.microsoft.com/office/drawing/2014/main" id="{DB9D65F4-4E6F-415D-B73B-4CF27B128F38}"/>
              </a:ext>
            </a:extLst>
          </p:cNvPr>
          <p:cNvSpPr txBox="1"/>
          <p:nvPr/>
        </p:nvSpPr>
        <p:spPr>
          <a:xfrm>
            <a:off x="502122" y="5762627"/>
            <a:ext cx="11744465" cy="769441"/>
          </a:xfrm>
          <a:prstGeom prst="rect">
            <a:avLst/>
          </a:prstGeom>
          <a:noFill/>
        </p:spPr>
        <p:txBody>
          <a:bodyPr wrap="square" rtlCol="0">
            <a:spAutoFit/>
          </a:bodyPr>
          <a:lstStyle/>
          <a:p>
            <a:r>
              <a:rPr lang="ja-JP" altLang="en-US" sz="4400" dirty="0">
                <a:latin typeface="UD デジタル 教科書体 NK-B" panose="02020700000000000000" pitchFamily="18" charset="-128"/>
                <a:ea typeface="UD デジタル 教科書体 NK-B" panose="02020700000000000000" pitchFamily="18" charset="-128"/>
              </a:rPr>
              <a:t>男女交際多い人→結婚してからもやめられない</a:t>
            </a:r>
            <a:endParaRPr kumimoji="1" lang="ja-JP" altLang="en-US" sz="4400" dirty="0">
              <a:latin typeface="UD デジタル 教科書体 NK-B" panose="02020700000000000000" pitchFamily="18" charset="-128"/>
              <a:ea typeface="UD デジタル 教科書体 NK-B" panose="02020700000000000000" pitchFamily="18" charset="-128"/>
            </a:endParaRPr>
          </a:p>
        </p:txBody>
      </p:sp>
      <p:sp>
        <p:nvSpPr>
          <p:cNvPr id="6" name="テキスト ボックス 5">
            <a:extLst>
              <a:ext uri="{FF2B5EF4-FFF2-40B4-BE49-F238E27FC236}">
                <a16:creationId xmlns:a16="http://schemas.microsoft.com/office/drawing/2014/main" id="{8BFD0A64-D0A2-DCA3-4783-63ABF5824DC4}"/>
              </a:ext>
            </a:extLst>
          </p:cNvPr>
          <p:cNvSpPr txBox="1"/>
          <p:nvPr/>
        </p:nvSpPr>
        <p:spPr>
          <a:xfrm>
            <a:off x="5596256" y="156655"/>
            <a:ext cx="3143794"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えい　　が　　　　　　まん　 が</a:t>
            </a:r>
          </a:p>
        </p:txBody>
      </p:sp>
      <p:sp>
        <p:nvSpPr>
          <p:cNvPr id="7" name="テキスト ボックス 6">
            <a:extLst>
              <a:ext uri="{FF2B5EF4-FFF2-40B4-BE49-F238E27FC236}">
                <a16:creationId xmlns:a16="http://schemas.microsoft.com/office/drawing/2014/main" id="{166305BB-ACF5-C854-7C64-521E77A59C8F}"/>
              </a:ext>
            </a:extLst>
          </p:cNvPr>
          <p:cNvSpPr txBox="1"/>
          <p:nvPr/>
        </p:nvSpPr>
        <p:spPr>
          <a:xfrm rot="21150250">
            <a:off x="608799" y="2653565"/>
            <a:ext cx="3143794"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ほん　　　とう　　　　　　　　　あい</a:t>
            </a:r>
          </a:p>
        </p:txBody>
      </p:sp>
      <p:sp>
        <p:nvSpPr>
          <p:cNvPr id="8" name="テキスト ボックス 7">
            <a:extLst>
              <a:ext uri="{FF2B5EF4-FFF2-40B4-BE49-F238E27FC236}">
                <a16:creationId xmlns:a16="http://schemas.microsoft.com/office/drawing/2014/main" id="{F01D6A52-88BD-2101-4814-A403D5176EE6}"/>
              </a:ext>
            </a:extLst>
          </p:cNvPr>
          <p:cNvSpPr txBox="1"/>
          <p:nvPr/>
        </p:nvSpPr>
        <p:spPr>
          <a:xfrm>
            <a:off x="617449" y="5426439"/>
            <a:ext cx="4074472"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だん　じょ　　 こう   さい   おお　　　　　　 ひと</a:t>
            </a:r>
          </a:p>
        </p:txBody>
      </p:sp>
      <p:sp>
        <p:nvSpPr>
          <p:cNvPr id="9" name="テキスト ボックス 8">
            <a:extLst>
              <a:ext uri="{FF2B5EF4-FFF2-40B4-BE49-F238E27FC236}">
                <a16:creationId xmlns:a16="http://schemas.microsoft.com/office/drawing/2014/main" id="{37499053-B553-2185-E749-1CF5E44D5BBA}"/>
              </a:ext>
            </a:extLst>
          </p:cNvPr>
          <p:cNvSpPr txBox="1"/>
          <p:nvPr/>
        </p:nvSpPr>
        <p:spPr>
          <a:xfrm>
            <a:off x="5022750" y="5535521"/>
            <a:ext cx="3143794"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けっ    こん</a:t>
            </a:r>
          </a:p>
        </p:txBody>
      </p:sp>
    </p:spTree>
    <p:extLst>
      <p:ext uri="{BB962C8B-B14F-4D97-AF65-F5344CB8AC3E}">
        <p14:creationId xmlns:p14="http://schemas.microsoft.com/office/powerpoint/2010/main" val="18013005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261D638-B4EC-41E3-B911-5CD774F5322C}"/>
              </a:ext>
            </a:extLst>
          </p:cNvPr>
          <p:cNvSpPr txBox="1"/>
          <p:nvPr/>
        </p:nvSpPr>
        <p:spPr>
          <a:xfrm>
            <a:off x="2730952" y="770039"/>
            <a:ext cx="8341917" cy="830997"/>
          </a:xfrm>
          <a:prstGeom prst="rect">
            <a:avLst/>
          </a:prstGeom>
          <a:noFill/>
        </p:spPr>
        <p:txBody>
          <a:bodyPr wrap="square" rtlCol="0">
            <a:spAutoFit/>
          </a:bodyPr>
          <a:lstStyle/>
          <a:p>
            <a:r>
              <a:rPr kumimoji="1" lang="ja-JP" altLang="en-US" sz="4800" dirty="0">
                <a:latin typeface="UD デジタル 教科書体 NK-B" panose="02020700000000000000" pitchFamily="18" charset="-128"/>
                <a:ea typeface="UD デジタル 教科書体 NK-B" panose="02020700000000000000" pitchFamily="18" charset="-128"/>
              </a:rPr>
              <a:t>どんな</a:t>
            </a:r>
            <a:r>
              <a:rPr lang="ja-JP" altLang="en-US" sz="4800" dirty="0">
                <a:latin typeface="UD デジタル 教科書体 NK-B" panose="02020700000000000000" pitchFamily="18" charset="-128"/>
                <a:ea typeface="UD デジタル 教科書体 NK-B" panose="02020700000000000000" pitchFamily="18" charset="-128"/>
              </a:rPr>
              <a:t>家庭を築きたい？</a:t>
            </a:r>
            <a:endParaRPr kumimoji="1" lang="ja-JP" altLang="en-US" sz="4800" dirty="0">
              <a:latin typeface="UD デジタル 教科書体 NK-B" panose="02020700000000000000" pitchFamily="18" charset="-128"/>
              <a:ea typeface="UD デジタル 教科書体 NK-B" panose="02020700000000000000" pitchFamily="18" charset="-128"/>
            </a:endParaRPr>
          </a:p>
        </p:txBody>
      </p:sp>
      <p:pic>
        <p:nvPicPr>
          <p:cNvPr id="6" name="図 5" descr="白いバックグラウンドの前に座っている人形たち&#10;&#10;低い精度で自動的に生成された説明">
            <a:extLst>
              <a:ext uri="{FF2B5EF4-FFF2-40B4-BE49-F238E27FC236}">
                <a16:creationId xmlns:a16="http://schemas.microsoft.com/office/drawing/2014/main" id="{FC50BED8-3331-448B-BE95-81D4A898D3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2334" y="2230284"/>
            <a:ext cx="4395061" cy="3592962"/>
          </a:xfrm>
          <a:prstGeom prst="rect">
            <a:avLst/>
          </a:prstGeom>
        </p:spPr>
      </p:pic>
      <p:pic>
        <p:nvPicPr>
          <p:cNvPr id="7" name="図 6" descr="時計 が含まれている画像&#10;&#10;自動的に生成された説明">
            <a:extLst>
              <a:ext uri="{FF2B5EF4-FFF2-40B4-BE49-F238E27FC236}">
                <a16:creationId xmlns:a16="http://schemas.microsoft.com/office/drawing/2014/main" id="{5936E430-84F8-4304-A1EB-DD24B8ED68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74607" y="2090104"/>
            <a:ext cx="4159891" cy="3873321"/>
          </a:xfrm>
          <a:prstGeom prst="rect">
            <a:avLst/>
          </a:prstGeom>
        </p:spPr>
      </p:pic>
      <p:sp>
        <p:nvSpPr>
          <p:cNvPr id="5" name="テキスト ボックス 4">
            <a:extLst>
              <a:ext uri="{FF2B5EF4-FFF2-40B4-BE49-F238E27FC236}">
                <a16:creationId xmlns:a16="http://schemas.microsoft.com/office/drawing/2014/main" id="{FF5AF37A-5F81-8EFB-DFE5-358EB0E5A3ED}"/>
              </a:ext>
            </a:extLst>
          </p:cNvPr>
          <p:cNvSpPr txBox="1"/>
          <p:nvPr/>
        </p:nvSpPr>
        <p:spPr>
          <a:xfrm>
            <a:off x="4636101" y="521425"/>
            <a:ext cx="3143794"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か　　　てい　　　　　　きず</a:t>
            </a:r>
          </a:p>
        </p:txBody>
      </p:sp>
    </p:spTree>
    <p:extLst>
      <p:ext uri="{BB962C8B-B14F-4D97-AF65-F5344CB8AC3E}">
        <p14:creationId xmlns:p14="http://schemas.microsoft.com/office/powerpoint/2010/main" val="947285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白いバックグラウンドの前に座っている人形&#10;&#10;低い精度で自動的に生成された説明">
            <a:extLst>
              <a:ext uri="{FF2B5EF4-FFF2-40B4-BE49-F238E27FC236}">
                <a16:creationId xmlns:a16="http://schemas.microsoft.com/office/drawing/2014/main" id="{56CC62B3-5F4B-419D-BB37-D580483FEF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7391" y="669888"/>
            <a:ext cx="6017217" cy="5896873"/>
          </a:xfrm>
          <a:prstGeom prst="rect">
            <a:avLst/>
          </a:prstGeom>
          <a:effectLst>
            <a:glow rad="1371600">
              <a:srgbClr val="F0F791">
                <a:alpha val="30980"/>
              </a:srgbClr>
            </a:glow>
          </a:effectLst>
        </p:spPr>
      </p:pic>
    </p:spTree>
    <p:extLst>
      <p:ext uri="{BB962C8B-B14F-4D97-AF65-F5344CB8AC3E}">
        <p14:creationId xmlns:p14="http://schemas.microsoft.com/office/powerpoint/2010/main" val="4157962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8E52B70F-AD68-4E3A-A5EC-EC2350541287}"/>
              </a:ext>
            </a:extLst>
          </p:cNvPr>
          <p:cNvSpPr/>
          <p:nvPr/>
        </p:nvSpPr>
        <p:spPr>
          <a:xfrm>
            <a:off x="391805" y="387350"/>
            <a:ext cx="11438374" cy="6053319"/>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A89C2EFA-E1C8-45F4-8364-EC6135DEEDC1}"/>
              </a:ext>
            </a:extLst>
          </p:cNvPr>
          <p:cNvSpPr txBox="1"/>
          <p:nvPr/>
        </p:nvSpPr>
        <p:spPr>
          <a:xfrm>
            <a:off x="5200567" y="775594"/>
            <a:ext cx="1790866" cy="830997"/>
          </a:xfrm>
          <a:prstGeom prst="rect">
            <a:avLst/>
          </a:prstGeom>
          <a:noFill/>
        </p:spPr>
        <p:txBody>
          <a:bodyPr wrap="square">
            <a:spAutoFit/>
          </a:bodyPr>
          <a:lstStyle/>
          <a:p>
            <a:r>
              <a:rPr lang="ja-JP" altLang="en-US" sz="4800" dirty="0">
                <a:latin typeface="UD Digi Kyokasho NP-R" panose="02020400000000000000" pitchFamily="18" charset="-128"/>
                <a:ea typeface="UD Digi Kyokasho NP-R" panose="02020400000000000000" pitchFamily="18" charset="-128"/>
              </a:rPr>
              <a:t>質問</a:t>
            </a:r>
          </a:p>
        </p:txBody>
      </p:sp>
      <p:sp>
        <p:nvSpPr>
          <p:cNvPr id="4" name="テキスト ボックス 3">
            <a:extLst>
              <a:ext uri="{FF2B5EF4-FFF2-40B4-BE49-F238E27FC236}">
                <a16:creationId xmlns:a16="http://schemas.microsoft.com/office/drawing/2014/main" id="{CA75DB7A-D544-4D4E-8A6C-3A59AF938ADD}"/>
              </a:ext>
            </a:extLst>
          </p:cNvPr>
          <p:cNvSpPr txBox="1"/>
          <p:nvPr/>
        </p:nvSpPr>
        <p:spPr>
          <a:xfrm>
            <a:off x="1317119" y="1751245"/>
            <a:ext cx="9557762" cy="2778838"/>
          </a:xfrm>
          <a:prstGeom prst="rect">
            <a:avLst/>
          </a:prstGeom>
          <a:noFill/>
        </p:spPr>
        <p:txBody>
          <a:bodyPr wrap="square">
            <a:spAutoFit/>
          </a:bodyPr>
          <a:lstStyle/>
          <a:p>
            <a:pPr>
              <a:lnSpc>
                <a:spcPct val="150000"/>
              </a:lnSpc>
            </a:pPr>
            <a:r>
              <a:rPr lang="ja-JP" altLang="en-US" sz="4000" dirty="0">
                <a:latin typeface="UD Digi Kyokasho NP-R" panose="02020400000000000000" pitchFamily="18" charset="-128"/>
                <a:ea typeface="UD Digi Kyokasho NP-R" panose="02020400000000000000" pitchFamily="18" charset="-128"/>
              </a:rPr>
              <a:t>神様があらゆるものを創造されるときに、あるものをつくりたいと思われました。それは、一体何でしょうか？</a:t>
            </a:r>
          </a:p>
        </p:txBody>
      </p:sp>
      <p:pic>
        <p:nvPicPr>
          <p:cNvPr id="6" name="図 5">
            <a:extLst>
              <a:ext uri="{FF2B5EF4-FFF2-40B4-BE49-F238E27FC236}">
                <a16:creationId xmlns:a16="http://schemas.microsoft.com/office/drawing/2014/main" id="{57CF2725-605E-4D7A-8883-801749FF53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14350" y="3800475"/>
            <a:ext cx="2223435" cy="2371956"/>
          </a:xfrm>
          <a:prstGeom prst="rect">
            <a:avLst/>
          </a:prstGeom>
        </p:spPr>
      </p:pic>
      <p:sp>
        <p:nvSpPr>
          <p:cNvPr id="2" name="テキスト ボックス 1">
            <a:extLst>
              <a:ext uri="{FF2B5EF4-FFF2-40B4-BE49-F238E27FC236}">
                <a16:creationId xmlns:a16="http://schemas.microsoft.com/office/drawing/2014/main" id="{F9229B85-B143-E110-86B4-0D32D7C1F4DA}"/>
              </a:ext>
            </a:extLst>
          </p:cNvPr>
          <p:cNvSpPr txBox="1"/>
          <p:nvPr/>
        </p:nvSpPr>
        <p:spPr>
          <a:xfrm>
            <a:off x="5310560" y="575938"/>
            <a:ext cx="2458387" cy="369332"/>
          </a:xfrm>
          <a:prstGeom prst="rect">
            <a:avLst/>
          </a:prstGeom>
          <a:noFill/>
        </p:spPr>
        <p:txBody>
          <a:bodyPr wrap="square" rtlCol="0">
            <a:spAutoFit/>
          </a:bodyPr>
          <a:lstStyle/>
          <a:p>
            <a:r>
              <a:rPr kumimoji="1" lang="ja-JP" altLang="en-US" dirty="0">
                <a:latin typeface="UD デジタル 教科書体 NK-B" panose="02020700000000000000" pitchFamily="18" charset="-128"/>
                <a:ea typeface="UD デジタル 教科書体 NK-B" panose="02020700000000000000" pitchFamily="18" charset="-128"/>
              </a:rPr>
              <a:t>しつ　 もん</a:t>
            </a:r>
          </a:p>
        </p:txBody>
      </p:sp>
      <p:sp>
        <p:nvSpPr>
          <p:cNvPr id="8" name="テキスト ボックス 7">
            <a:extLst>
              <a:ext uri="{FF2B5EF4-FFF2-40B4-BE49-F238E27FC236}">
                <a16:creationId xmlns:a16="http://schemas.microsoft.com/office/drawing/2014/main" id="{02873B1F-215F-B3D4-5C98-DC0C1DBC24A0}"/>
              </a:ext>
            </a:extLst>
          </p:cNvPr>
          <p:cNvSpPr txBox="1"/>
          <p:nvPr/>
        </p:nvSpPr>
        <p:spPr>
          <a:xfrm>
            <a:off x="1317119" y="1751245"/>
            <a:ext cx="6252914"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かみ　　さま　　　　　　　　　　　　　　　　　　　　　　　　　　　　　　　　　　　　そう　　ぞう</a:t>
            </a:r>
          </a:p>
        </p:txBody>
      </p:sp>
    </p:spTree>
    <p:extLst>
      <p:ext uri="{BB962C8B-B14F-4D97-AF65-F5344CB8AC3E}">
        <p14:creationId xmlns:p14="http://schemas.microsoft.com/office/powerpoint/2010/main" val="2742748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おもちゃ が含まれている画像&#10;&#10;自動的に生成された説明">
            <a:extLst>
              <a:ext uri="{FF2B5EF4-FFF2-40B4-BE49-F238E27FC236}">
                <a16:creationId xmlns:a16="http://schemas.microsoft.com/office/drawing/2014/main" id="{8A579D5E-6563-465C-BC3B-CD320F0D81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392" y="613367"/>
            <a:ext cx="4073615" cy="5821680"/>
          </a:xfrm>
          <a:prstGeom prst="rect">
            <a:avLst/>
          </a:prstGeom>
        </p:spPr>
      </p:pic>
      <p:pic>
        <p:nvPicPr>
          <p:cNvPr id="5" name="図 4" descr="ランプ が含まれている画像&#10;&#10;自動的に生成された説明">
            <a:extLst>
              <a:ext uri="{FF2B5EF4-FFF2-40B4-BE49-F238E27FC236}">
                <a16:creationId xmlns:a16="http://schemas.microsoft.com/office/drawing/2014/main" id="{57AA3105-D159-47DA-AAFA-AE28E0EEC97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06509" y="628357"/>
            <a:ext cx="4073615" cy="5821680"/>
          </a:xfrm>
          <a:prstGeom prst="rect">
            <a:avLst/>
          </a:prstGeom>
        </p:spPr>
      </p:pic>
      <p:cxnSp>
        <p:nvCxnSpPr>
          <p:cNvPr id="7" name="直線コネクタ 6">
            <a:extLst>
              <a:ext uri="{FF2B5EF4-FFF2-40B4-BE49-F238E27FC236}">
                <a16:creationId xmlns:a16="http://schemas.microsoft.com/office/drawing/2014/main" id="{133CE6DC-BFA9-4757-BE31-CD2166321340}"/>
              </a:ext>
            </a:extLst>
          </p:cNvPr>
          <p:cNvCxnSpPr>
            <a:cxnSpLocks/>
            <a:endCxn id="14" idx="1"/>
          </p:cNvCxnSpPr>
          <p:nvPr/>
        </p:nvCxnSpPr>
        <p:spPr>
          <a:xfrm>
            <a:off x="2562609" y="1477107"/>
            <a:ext cx="2058529" cy="77801"/>
          </a:xfrm>
          <a:prstGeom prst="line">
            <a:avLst/>
          </a:prstGeom>
          <a:ln w="38100" cmpd="sng">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直線コネクタ 8">
            <a:extLst>
              <a:ext uri="{FF2B5EF4-FFF2-40B4-BE49-F238E27FC236}">
                <a16:creationId xmlns:a16="http://schemas.microsoft.com/office/drawing/2014/main" id="{8DC6AAFC-F1B6-481D-9E85-53EA1A0C9254}"/>
              </a:ext>
            </a:extLst>
          </p:cNvPr>
          <p:cNvCxnSpPr>
            <a:cxnSpLocks/>
            <a:stCxn id="14" idx="3"/>
          </p:cNvCxnSpPr>
          <p:nvPr/>
        </p:nvCxnSpPr>
        <p:spPr>
          <a:xfrm flipV="1">
            <a:off x="7623690" y="1463040"/>
            <a:ext cx="1907213" cy="91868"/>
          </a:xfrm>
          <a:prstGeom prst="line">
            <a:avLst/>
          </a:prstGeom>
          <a:ln w="38100" cmpd="sng">
            <a:solidFill>
              <a:schemeClr val="accent6"/>
            </a:solidFill>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9F616D97-F32E-4234-BBE4-31A21A0EA120}"/>
              </a:ext>
            </a:extLst>
          </p:cNvPr>
          <p:cNvSpPr/>
          <p:nvPr/>
        </p:nvSpPr>
        <p:spPr>
          <a:xfrm>
            <a:off x="4621138" y="1170187"/>
            <a:ext cx="3002552" cy="769441"/>
          </a:xfrm>
          <a:prstGeom prst="rect">
            <a:avLst/>
          </a:prstGeom>
          <a:noFill/>
        </p:spPr>
        <p:txBody>
          <a:bodyPr wrap="square" lIns="91440" tIns="45720" rIns="91440" bIns="45720">
            <a:spAutoFit/>
          </a:bodyPr>
          <a:lstStyle/>
          <a:p>
            <a:pPr algn="ctr"/>
            <a:r>
              <a:rPr lang="ja-JP" altLang="en-US" sz="4400" dirty="0">
                <a:ln w="0"/>
                <a:solidFill>
                  <a:srgbClr val="00B050"/>
                </a:solidFill>
                <a:effectLst>
                  <a:outerShdw blurRad="38100" dist="25400" dir="5400000" algn="ctr" rotWithShape="0">
                    <a:srgbClr val="6E747A">
                      <a:alpha val="43000"/>
                    </a:srgbClr>
                  </a:outerShdw>
                </a:effectLst>
                <a:latin typeface="UD Digi Kyokasho NK-B" panose="02020700000000000000" pitchFamily="18" charset="-128"/>
                <a:ea typeface="UD Digi Kyokasho NK-B" panose="02020700000000000000" pitchFamily="18" charset="-128"/>
              </a:rPr>
              <a:t>①脳</a:t>
            </a:r>
            <a:endParaRPr lang="ja-JP" altLang="en-US" sz="4400" b="0" cap="none" spc="0" dirty="0">
              <a:ln w="0"/>
              <a:solidFill>
                <a:srgbClr val="00B050"/>
              </a:solidFill>
              <a:effectLst>
                <a:outerShdw blurRad="38100" dist="25400" dir="5400000" algn="ctr" rotWithShape="0">
                  <a:srgbClr val="6E747A">
                    <a:alpha val="43000"/>
                  </a:srgbClr>
                </a:outerShdw>
              </a:effectLst>
              <a:latin typeface="UD Digi Kyokasho NK-B" panose="02020700000000000000" pitchFamily="18" charset="-128"/>
              <a:ea typeface="UD Digi Kyokasho NK-B" panose="02020700000000000000" pitchFamily="18" charset="-128"/>
            </a:endParaRPr>
          </a:p>
        </p:txBody>
      </p:sp>
      <p:sp>
        <p:nvSpPr>
          <p:cNvPr id="15" name="正方形/長方形 14">
            <a:extLst>
              <a:ext uri="{FF2B5EF4-FFF2-40B4-BE49-F238E27FC236}">
                <a16:creationId xmlns:a16="http://schemas.microsoft.com/office/drawing/2014/main" id="{6CF82F1E-1526-4288-84F1-2141897F7EB0}"/>
              </a:ext>
            </a:extLst>
          </p:cNvPr>
          <p:cNvSpPr/>
          <p:nvPr/>
        </p:nvSpPr>
        <p:spPr>
          <a:xfrm>
            <a:off x="4312878" y="2889533"/>
            <a:ext cx="3793631" cy="769441"/>
          </a:xfrm>
          <a:prstGeom prst="rect">
            <a:avLst/>
          </a:prstGeom>
          <a:noFill/>
        </p:spPr>
        <p:txBody>
          <a:bodyPr wrap="square" lIns="91440" tIns="45720" rIns="91440" bIns="45720">
            <a:spAutoFit/>
          </a:bodyPr>
          <a:lstStyle/>
          <a:p>
            <a:pPr algn="ctr"/>
            <a:r>
              <a:rPr lang="ja-JP" altLang="en-US" sz="4400" dirty="0">
                <a:ln w="0"/>
                <a:solidFill>
                  <a:srgbClr val="00B050"/>
                </a:solidFill>
                <a:effectLst>
                  <a:outerShdw blurRad="38100" dist="25400" dir="5400000" algn="ctr" rotWithShape="0">
                    <a:srgbClr val="6E747A">
                      <a:alpha val="43000"/>
                    </a:srgbClr>
                  </a:outerShdw>
                </a:effectLst>
                <a:latin typeface="UD Digi Kyokasho NK-B" panose="02020700000000000000" pitchFamily="18" charset="-128"/>
                <a:ea typeface="UD Digi Kyokasho NK-B" panose="02020700000000000000" pitchFamily="18" charset="-128"/>
              </a:rPr>
              <a:t>②心臓</a:t>
            </a:r>
            <a:endParaRPr lang="ja-JP" altLang="en-US" sz="4400" b="0" cap="none" spc="0" dirty="0">
              <a:ln w="0"/>
              <a:solidFill>
                <a:srgbClr val="00B050"/>
              </a:solidFill>
              <a:effectLst>
                <a:outerShdw blurRad="38100" dist="25400" dir="5400000" algn="ctr" rotWithShape="0">
                  <a:srgbClr val="6E747A">
                    <a:alpha val="43000"/>
                  </a:srgbClr>
                </a:outerShdw>
              </a:effectLst>
              <a:latin typeface="UD Digi Kyokasho NK-B" panose="02020700000000000000" pitchFamily="18" charset="-128"/>
              <a:ea typeface="UD Digi Kyokasho NK-B" panose="02020700000000000000" pitchFamily="18" charset="-128"/>
            </a:endParaRPr>
          </a:p>
        </p:txBody>
      </p:sp>
      <p:cxnSp>
        <p:nvCxnSpPr>
          <p:cNvPr id="16" name="直線コネクタ 15">
            <a:extLst>
              <a:ext uri="{FF2B5EF4-FFF2-40B4-BE49-F238E27FC236}">
                <a16:creationId xmlns:a16="http://schemas.microsoft.com/office/drawing/2014/main" id="{199BF139-CD29-48C2-9C5D-6A48AEDFE0FD}"/>
              </a:ext>
            </a:extLst>
          </p:cNvPr>
          <p:cNvCxnSpPr>
            <a:cxnSpLocks/>
          </p:cNvCxnSpPr>
          <p:nvPr/>
        </p:nvCxnSpPr>
        <p:spPr>
          <a:xfrm>
            <a:off x="7724994" y="3382524"/>
            <a:ext cx="2190936" cy="467222"/>
          </a:xfrm>
          <a:prstGeom prst="line">
            <a:avLst/>
          </a:prstGeom>
          <a:ln w="38100" cmpd="sng">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1309FD25-91F6-4F5A-A17E-B33FD65BDD34}"/>
              </a:ext>
            </a:extLst>
          </p:cNvPr>
          <p:cNvCxnSpPr>
            <a:cxnSpLocks/>
          </p:cNvCxnSpPr>
          <p:nvPr/>
        </p:nvCxnSpPr>
        <p:spPr>
          <a:xfrm flipV="1">
            <a:off x="2276070" y="3382524"/>
            <a:ext cx="2190938" cy="467224"/>
          </a:xfrm>
          <a:prstGeom prst="line">
            <a:avLst/>
          </a:prstGeom>
          <a:ln w="38100" cmpd="sng">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28E336B8-B7FD-44CD-B15C-E2F971777E91}"/>
              </a:ext>
            </a:extLst>
          </p:cNvPr>
          <p:cNvCxnSpPr>
            <a:cxnSpLocks/>
          </p:cNvCxnSpPr>
          <p:nvPr/>
        </p:nvCxnSpPr>
        <p:spPr>
          <a:xfrm>
            <a:off x="2276070" y="4847814"/>
            <a:ext cx="1845764" cy="22593"/>
          </a:xfrm>
          <a:prstGeom prst="line">
            <a:avLst/>
          </a:prstGeom>
          <a:ln w="38100" cmpd="sng">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2" name="直線コネクタ 21">
            <a:extLst>
              <a:ext uri="{FF2B5EF4-FFF2-40B4-BE49-F238E27FC236}">
                <a16:creationId xmlns:a16="http://schemas.microsoft.com/office/drawing/2014/main" id="{9445B810-DA30-4D1F-AB2A-72263654B46D}"/>
              </a:ext>
            </a:extLst>
          </p:cNvPr>
          <p:cNvCxnSpPr>
            <a:cxnSpLocks/>
          </p:cNvCxnSpPr>
          <p:nvPr/>
        </p:nvCxnSpPr>
        <p:spPr>
          <a:xfrm flipV="1">
            <a:off x="8271803" y="4847813"/>
            <a:ext cx="1769881" cy="1"/>
          </a:xfrm>
          <a:prstGeom prst="line">
            <a:avLst/>
          </a:prstGeom>
          <a:ln w="38100" cmpd="sng">
            <a:solidFill>
              <a:schemeClr val="accent6"/>
            </a:solidFill>
          </a:ln>
        </p:spPr>
        <p:style>
          <a:lnRef idx="1">
            <a:schemeClr val="accent1"/>
          </a:lnRef>
          <a:fillRef idx="0">
            <a:schemeClr val="accent1"/>
          </a:fillRef>
          <a:effectRef idx="0">
            <a:schemeClr val="accent1"/>
          </a:effectRef>
          <a:fontRef idx="minor">
            <a:schemeClr val="tx1"/>
          </a:fontRef>
        </p:style>
      </p:cxnSp>
      <p:sp>
        <p:nvSpPr>
          <p:cNvPr id="30" name="正方形/長方形 29">
            <a:extLst>
              <a:ext uri="{FF2B5EF4-FFF2-40B4-BE49-F238E27FC236}">
                <a16:creationId xmlns:a16="http://schemas.microsoft.com/office/drawing/2014/main" id="{27C84F13-D223-48AC-9FF1-B616CA5846F4}"/>
              </a:ext>
            </a:extLst>
          </p:cNvPr>
          <p:cNvSpPr/>
          <p:nvPr/>
        </p:nvSpPr>
        <p:spPr>
          <a:xfrm>
            <a:off x="3434416" y="4485687"/>
            <a:ext cx="5550554" cy="769441"/>
          </a:xfrm>
          <a:prstGeom prst="rect">
            <a:avLst/>
          </a:prstGeom>
          <a:noFill/>
        </p:spPr>
        <p:txBody>
          <a:bodyPr wrap="square" lIns="91440" tIns="45720" rIns="91440" bIns="45720">
            <a:spAutoFit/>
          </a:bodyPr>
          <a:lstStyle/>
          <a:p>
            <a:pPr algn="ctr"/>
            <a:r>
              <a:rPr lang="ja-JP" altLang="en-US" sz="4400" b="0" cap="none" spc="0" dirty="0">
                <a:ln w="0"/>
                <a:solidFill>
                  <a:srgbClr val="00B050"/>
                </a:solidFill>
                <a:effectLst>
                  <a:outerShdw blurRad="38100" dist="25400" dir="5400000" algn="ctr" rotWithShape="0">
                    <a:srgbClr val="6E747A">
                      <a:alpha val="43000"/>
                    </a:srgbClr>
                  </a:outerShdw>
                </a:effectLst>
                <a:latin typeface="UD デジタル 教科書体 NK-B" panose="02020700000000000000" pitchFamily="18" charset="-128"/>
                <a:ea typeface="UD デジタル 教科書体 NK-B" panose="02020700000000000000" pitchFamily="18" charset="-128"/>
              </a:rPr>
              <a:t>③</a:t>
            </a:r>
            <a:r>
              <a:rPr lang="ja-JP" altLang="en-US" sz="4400" dirty="0">
                <a:ln w="0"/>
                <a:solidFill>
                  <a:srgbClr val="00B050"/>
                </a:solidFill>
                <a:effectLst>
                  <a:outerShdw blurRad="38100" dist="25400" dir="5400000" algn="ctr" rotWithShape="0">
                    <a:srgbClr val="6E747A">
                      <a:alpha val="43000"/>
                    </a:srgbClr>
                  </a:outerShdw>
                </a:effectLst>
                <a:latin typeface="UD デジタル 教科書体 NK-B" panose="02020700000000000000" pitchFamily="18" charset="-128"/>
                <a:ea typeface="UD デジタル 教科書体 NK-B" panose="02020700000000000000" pitchFamily="18" charset="-128"/>
              </a:rPr>
              <a:t>生殖器</a:t>
            </a:r>
            <a:endParaRPr lang="ja-JP" altLang="en-US" sz="4400" b="0" cap="none" spc="0" dirty="0">
              <a:ln w="0"/>
              <a:solidFill>
                <a:srgbClr val="00B050"/>
              </a:solidFill>
              <a:effectLst>
                <a:outerShdw blurRad="38100" dist="25400" dir="5400000" algn="ctr" rotWithShape="0">
                  <a:srgbClr val="6E747A">
                    <a:alpha val="43000"/>
                  </a:srgbClr>
                </a:outerShdw>
              </a:effectLst>
              <a:latin typeface="UD デジタル 教科書体 NK-B" panose="02020700000000000000" pitchFamily="18" charset="-128"/>
              <a:ea typeface="UD デジタル 教科書体 NK-B" panose="02020700000000000000" pitchFamily="18" charset="-128"/>
            </a:endParaRPr>
          </a:p>
        </p:txBody>
      </p:sp>
      <p:sp>
        <p:nvSpPr>
          <p:cNvPr id="13" name="テキスト ボックス 12">
            <a:extLst>
              <a:ext uri="{FF2B5EF4-FFF2-40B4-BE49-F238E27FC236}">
                <a16:creationId xmlns:a16="http://schemas.microsoft.com/office/drawing/2014/main" id="{0C87A80F-4A2E-DA6C-4AD9-2F490A1982AE}"/>
              </a:ext>
            </a:extLst>
          </p:cNvPr>
          <p:cNvSpPr txBox="1"/>
          <p:nvPr/>
        </p:nvSpPr>
        <p:spPr>
          <a:xfrm>
            <a:off x="6143114" y="994403"/>
            <a:ext cx="1187964" cy="338554"/>
          </a:xfrm>
          <a:prstGeom prst="rect">
            <a:avLst/>
          </a:prstGeom>
          <a:noFill/>
        </p:spPr>
        <p:txBody>
          <a:bodyPr wrap="square" rtlCol="0">
            <a:spAutoFit/>
          </a:bodyPr>
          <a:lstStyle/>
          <a:p>
            <a:r>
              <a:rPr lang="ja-JP" altLang="en-US" sz="1600" dirty="0">
                <a:latin typeface="UD デジタル 教科書体 NK-B" panose="02020700000000000000" pitchFamily="18" charset="-128"/>
                <a:ea typeface="UD デジタル 教科書体 NK-B" panose="02020700000000000000" pitchFamily="18" charset="-128"/>
              </a:rPr>
              <a:t>のう</a:t>
            </a:r>
            <a:endParaRPr kumimoji="1" lang="ja-JP" altLang="en-US" sz="1600" dirty="0">
              <a:latin typeface="UD デジタル 教科書体 NK-B" panose="02020700000000000000" pitchFamily="18" charset="-128"/>
              <a:ea typeface="UD デジタル 教科書体 NK-B" panose="02020700000000000000" pitchFamily="18" charset="-128"/>
            </a:endParaRPr>
          </a:p>
        </p:txBody>
      </p:sp>
      <p:sp>
        <p:nvSpPr>
          <p:cNvPr id="18" name="テキスト ボックス 17">
            <a:extLst>
              <a:ext uri="{FF2B5EF4-FFF2-40B4-BE49-F238E27FC236}">
                <a16:creationId xmlns:a16="http://schemas.microsoft.com/office/drawing/2014/main" id="{16183A5D-F57F-914B-315F-F5E6EDE202B9}"/>
              </a:ext>
            </a:extLst>
          </p:cNvPr>
          <p:cNvSpPr txBox="1"/>
          <p:nvPr/>
        </p:nvSpPr>
        <p:spPr>
          <a:xfrm>
            <a:off x="5617057" y="4309903"/>
            <a:ext cx="1846003"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せい 　しょく 　き</a:t>
            </a:r>
          </a:p>
        </p:txBody>
      </p:sp>
      <p:sp>
        <p:nvSpPr>
          <p:cNvPr id="19" name="テキスト ボックス 18">
            <a:extLst>
              <a:ext uri="{FF2B5EF4-FFF2-40B4-BE49-F238E27FC236}">
                <a16:creationId xmlns:a16="http://schemas.microsoft.com/office/drawing/2014/main" id="{E08BFDF0-3A83-924E-0CF7-247013FB6772}"/>
              </a:ext>
            </a:extLst>
          </p:cNvPr>
          <p:cNvSpPr txBox="1"/>
          <p:nvPr/>
        </p:nvSpPr>
        <p:spPr>
          <a:xfrm>
            <a:off x="5907757" y="2728739"/>
            <a:ext cx="1187964"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しん　　ぞう</a:t>
            </a:r>
          </a:p>
        </p:txBody>
      </p:sp>
    </p:spTree>
    <p:extLst>
      <p:ext uri="{BB962C8B-B14F-4D97-AF65-F5344CB8AC3E}">
        <p14:creationId xmlns:p14="http://schemas.microsoft.com/office/powerpoint/2010/main" val="238921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par>
                                <p:cTn id="28" presetID="10" presetClass="entr" presetSubtype="0" fill="hold"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par>
                                <p:cTn id="39" presetID="10" presetClass="entr" presetSubtype="0" fill="hold"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par>
                                <p:cTn id="42" presetID="10" presetClass="entr" presetSubtype="0" fill="hold"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30" grpId="0"/>
      <p:bldP spid="13" grpId="0"/>
      <p:bldP spid="18" grpId="0"/>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65A9BD7B-59B5-4869-95BA-E6F51032451D}"/>
              </a:ext>
            </a:extLst>
          </p:cNvPr>
          <p:cNvSpPr txBox="1"/>
          <p:nvPr/>
        </p:nvSpPr>
        <p:spPr>
          <a:xfrm>
            <a:off x="3047834" y="2875002"/>
            <a:ext cx="6204654" cy="1107996"/>
          </a:xfrm>
          <a:prstGeom prst="rect">
            <a:avLst/>
          </a:prstGeom>
          <a:noFill/>
        </p:spPr>
        <p:txBody>
          <a:bodyPr wrap="square">
            <a:spAutoFit/>
          </a:bodyPr>
          <a:lstStyle/>
          <a:p>
            <a:r>
              <a:rPr lang="ja-JP" altLang="en-US" sz="6600" dirty="0">
                <a:latin typeface="UD Digi Kyokasho NP-R" panose="02020400000000000000" pitchFamily="18" charset="-128"/>
                <a:ea typeface="UD Digi Kyokasho NP-R" panose="02020400000000000000" pitchFamily="18" charset="-128"/>
              </a:rPr>
              <a:t>答え：</a:t>
            </a:r>
            <a:r>
              <a:rPr lang="ja-JP" altLang="en-US" sz="6600" dirty="0">
                <a:solidFill>
                  <a:srgbClr val="00B050"/>
                </a:solidFill>
                <a:latin typeface="UD Digi Kyokasho NP-R" panose="02020400000000000000" pitchFamily="18" charset="-128"/>
                <a:ea typeface="UD Digi Kyokasho NP-R" panose="02020400000000000000" pitchFamily="18" charset="-128"/>
              </a:rPr>
              <a:t>③生殖器</a:t>
            </a:r>
          </a:p>
        </p:txBody>
      </p:sp>
      <p:sp>
        <p:nvSpPr>
          <p:cNvPr id="3" name="テキスト ボックス 2">
            <a:extLst>
              <a:ext uri="{FF2B5EF4-FFF2-40B4-BE49-F238E27FC236}">
                <a16:creationId xmlns:a16="http://schemas.microsoft.com/office/drawing/2014/main" id="{CCD176CA-2448-F9F0-6BB2-50F9067007D3}"/>
              </a:ext>
            </a:extLst>
          </p:cNvPr>
          <p:cNvSpPr txBox="1"/>
          <p:nvPr/>
        </p:nvSpPr>
        <p:spPr>
          <a:xfrm>
            <a:off x="3294982" y="2698228"/>
            <a:ext cx="5893988"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こた　　　　　　　　　　　　　　　　　　　　　　　　　  せい　　　　しょく　　　　き</a:t>
            </a:r>
          </a:p>
        </p:txBody>
      </p:sp>
    </p:spTree>
    <p:extLst>
      <p:ext uri="{BB962C8B-B14F-4D97-AF65-F5344CB8AC3E}">
        <p14:creationId xmlns:p14="http://schemas.microsoft.com/office/powerpoint/2010/main" val="3956328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F45B1F54-1209-430D-8F22-D75493A893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4657" y="434678"/>
            <a:ext cx="3703841" cy="3703841"/>
          </a:xfrm>
          <a:prstGeom prst="rect">
            <a:avLst/>
          </a:prstGeom>
        </p:spPr>
      </p:pic>
      <p:pic>
        <p:nvPicPr>
          <p:cNvPr id="13" name="図 12" descr="写真, 鳥, 小さい, 紙 が含まれている画像&#10;&#10;自動的に生成された説明">
            <a:extLst>
              <a:ext uri="{FF2B5EF4-FFF2-40B4-BE49-F238E27FC236}">
                <a16:creationId xmlns:a16="http://schemas.microsoft.com/office/drawing/2014/main" id="{632270F2-47B9-4463-ADAC-793C2C911BD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43026" y="3193148"/>
            <a:ext cx="4520337" cy="3254642"/>
          </a:xfrm>
          <a:prstGeom prst="rect">
            <a:avLst/>
          </a:prstGeom>
        </p:spPr>
      </p:pic>
      <p:pic>
        <p:nvPicPr>
          <p:cNvPr id="15" name="図 14">
            <a:extLst>
              <a:ext uri="{FF2B5EF4-FFF2-40B4-BE49-F238E27FC236}">
                <a16:creationId xmlns:a16="http://schemas.microsoft.com/office/drawing/2014/main" id="{FC83D5C5-A3AF-4AB5-8855-261F1B0F33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6801" y="5017391"/>
            <a:ext cx="1920876" cy="1559096"/>
          </a:xfrm>
          <a:prstGeom prst="rect">
            <a:avLst/>
          </a:prstGeom>
        </p:spPr>
      </p:pic>
      <p:pic>
        <p:nvPicPr>
          <p:cNvPr id="19" name="図 18">
            <a:extLst>
              <a:ext uri="{FF2B5EF4-FFF2-40B4-BE49-F238E27FC236}">
                <a16:creationId xmlns:a16="http://schemas.microsoft.com/office/drawing/2014/main" id="{69E3F0A7-2BDB-4E98-8815-F41739BA2C1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94781" y="4017990"/>
            <a:ext cx="3182862" cy="2390342"/>
          </a:xfrm>
          <a:prstGeom prst="rect">
            <a:avLst/>
          </a:prstGeom>
        </p:spPr>
      </p:pic>
      <p:pic>
        <p:nvPicPr>
          <p:cNvPr id="25" name="図 24">
            <a:extLst>
              <a:ext uri="{FF2B5EF4-FFF2-40B4-BE49-F238E27FC236}">
                <a16:creationId xmlns:a16="http://schemas.microsoft.com/office/drawing/2014/main" id="{0EC8F0A5-986E-414F-B494-2CFC315944C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71589" y="252885"/>
            <a:ext cx="2697191" cy="2245411"/>
          </a:xfrm>
          <a:prstGeom prst="rect">
            <a:avLst/>
          </a:prstGeom>
        </p:spPr>
      </p:pic>
      <p:pic>
        <p:nvPicPr>
          <p:cNvPr id="29" name="図 28" descr="クマ, テディ, おもちゃ, ぬいぐるみ が含まれている画像&#10;&#10;自動的に生成された説明">
            <a:extLst>
              <a:ext uri="{FF2B5EF4-FFF2-40B4-BE49-F238E27FC236}">
                <a16:creationId xmlns:a16="http://schemas.microsoft.com/office/drawing/2014/main" id="{D1E1EF8A-E7DF-4F30-957C-2B8D06E709B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178653">
            <a:off x="5411811" y="2487751"/>
            <a:ext cx="1725716" cy="2298820"/>
          </a:xfrm>
          <a:prstGeom prst="rect">
            <a:avLst/>
          </a:prstGeom>
        </p:spPr>
      </p:pic>
      <p:pic>
        <p:nvPicPr>
          <p:cNvPr id="16" name="Picture 2">
            <a:extLst>
              <a:ext uri="{FF2B5EF4-FFF2-40B4-BE49-F238E27FC236}">
                <a16:creationId xmlns:a16="http://schemas.microsoft.com/office/drawing/2014/main" id="{EB7E9EE7-98BF-4190-B1B3-CC5D56004AE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617768" y="0"/>
            <a:ext cx="2956464" cy="2732576"/>
          </a:xfrm>
          <a:prstGeom prst="rect">
            <a:avLst/>
          </a:prstGeom>
          <a:noFill/>
          <a:extLst>
            <a:ext uri="{909E8E84-426E-40DD-AFC4-6F175D3DCCD1}">
              <a14:hiddenFill xmlns:a14="http://schemas.microsoft.com/office/drawing/2010/main">
                <a:solidFill>
                  <a:srgbClr val="FFFFFF"/>
                </a:solidFill>
              </a14:hiddenFill>
            </a:ext>
          </a:extLst>
        </p:spPr>
      </p:pic>
      <p:sp>
        <p:nvSpPr>
          <p:cNvPr id="2" name="楕円 1">
            <a:extLst>
              <a:ext uri="{FF2B5EF4-FFF2-40B4-BE49-F238E27FC236}">
                <a16:creationId xmlns:a16="http://schemas.microsoft.com/office/drawing/2014/main" id="{E225AC45-0312-4BF5-8145-3C4339D1FB39}"/>
              </a:ext>
            </a:extLst>
          </p:cNvPr>
          <p:cNvSpPr/>
          <p:nvPr/>
        </p:nvSpPr>
        <p:spPr>
          <a:xfrm>
            <a:off x="4674899" y="4593426"/>
            <a:ext cx="2705454" cy="1609667"/>
          </a:xfrm>
          <a:prstGeom prst="ellipse">
            <a:avLst/>
          </a:prstGeom>
          <a:solidFill>
            <a:srgbClr val="FFCCCC"/>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3BE4CA33-81DC-4CB1-922E-1D12DE159C5A}"/>
              </a:ext>
            </a:extLst>
          </p:cNvPr>
          <p:cNvSpPr txBox="1"/>
          <p:nvPr/>
        </p:nvSpPr>
        <p:spPr>
          <a:xfrm>
            <a:off x="5101125" y="4905022"/>
            <a:ext cx="2038023" cy="1107996"/>
          </a:xfrm>
          <a:prstGeom prst="rect">
            <a:avLst/>
          </a:prstGeom>
          <a:noFill/>
        </p:spPr>
        <p:txBody>
          <a:bodyPr wrap="square">
            <a:spAutoFit/>
          </a:bodyPr>
          <a:lstStyle/>
          <a:p>
            <a:r>
              <a:rPr lang="ja-JP" altLang="en-US" sz="6600" dirty="0">
                <a:latin typeface="UD Digi Kyokasho NP-R" panose="02020400000000000000" pitchFamily="18" charset="-128"/>
                <a:ea typeface="UD Digi Kyokasho NP-R" panose="02020400000000000000" pitchFamily="18" charset="-128"/>
              </a:rPr>
              <a:t>宝物</a:t>
            </a:r>
          </a:p>
        </p:txBody>
      </p:sp>
      <p:sp>
        <p:nvSpPr>
          <p:cNvPr id="11" name="テキスト ボックス 10">
            <a:extLst>
              <a:ext uri="{FF2B5EF4-FFF2-40B4-BE49-F238E27FC236}">
                <a16:creationId xmlns:a16="http://schemas.microsoft.com/office/drawing/2014/main" id="{3FE12CC5-5CB0-E725-ACFE-9313DB57B4C5}"/>
              </a:ext>
            </a:extLst>
          </p:cNvPr>
          <p:cNvSpPr txBox="1"/>
          <p:nvPr/>
        </p:nvSpPr>
        <p:spPr>
          <a:xfrm>
            <a:off x="5261422" y="4713346"/>
            <a:ext cx="1772796"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た</a:t>
            </a:r>
            <a:r>
              <a:rPr lang="ja-JP" altLang="en-US" sz="1600" dirty="0">
                <a:latin typeface="UD デジタル 教科書体 NK-B" panose="02020700000000000000" pitchFamily="18" charset="-128"/>
                <a:ea typeface="UD デジタル 教科書体 NK-B" panose="02020700000000000000" pitchFamily="18" charset="-128"/>
              </a:rPr>
              <a:t>か</a:t>
            </a:r>
            <a:r>
              <a:rPr kumimoji="1" lang="ja-JP" altLang="en-US" sz="1600" dirty="0">
                <a:latin typeface="UD デジタル 教科書体 NK-B" panose="02020700000000000000" pitchFamily="18" charset="-128"/>
                <a:ea typeface="UD デジタル 教科書体 NK-B" panose="02020700000000000000" pitchFamily="18" charset="-128"/>
              </a:rPr>
              <a:t>ら　　　もの</a:t>
            </a:r>
          </a:p>
        </p:txBody>
      </p:sp>
    </p:spTree>
    <p:extLst>
      <p:ext uri="{BB962C8B-B14F-4D97-AF65-F5344CB8AC3E}">
        <p14:creationId xmlns:p14="http://schemas.microsoft.com/office/powerpoint/2010/main" val="139330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96DF2A25-0B39-4961-891A-76CA463505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2229" y="120375"/>
            <a:ext cx="2956464" cy="2732576"/>
          </a:xfrm>
          <a:prstGeom prst="rect">
            <a:avLst/>
          </a:prstGeom>
          <a:noFill/>
          <a:extLst>
            <a:ext uri="{909E8E84-426E-40DD-AFC4-6F175D3DCCD1}">
              <a14:hiddenFill xmlns:a14="http://schemas.microsoft.com/office/drawing/2010/main">
                <a:solidFill>
                  <a:srgbClr val="FFFFFF"/>
                </a:solidFill>
              </a14:hiddenFill>
            </a:ext>
          </a:extLst>
        </p:spPr>
      </p:pic>
      <p:sp>
        <p:nvSpPr>
          <p:cNvPr id="3" name="楕円 2">
            <a:extLst>
              <a:ext uri="{FF2B5EF4-FFF2-40B4-BE49-F238E27FC236}">
                <a16:creationId xmlns:a16="http://schemas.microsoft.com/office/drawing/2014/main" id="{56287DD1-D372-4B1F-8925-AC31CA93E94C}"/>
              </a:ext>
            </a:extLst>
          </p:cNvPr>
          <p:cNvSpPr/>
          <p:nvPr/>
        </p:nvSpPr>
        <p:spPr>
          <a:xfrm>
            <a:off x="7563173" y="263978"/>
            <a:ext cx="2479729" cy="2076773"/>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4DAEDF13-3EF2-469D-A136-7A4D1699251A}"/>
              </a:ext>
            </a:extLst>
          </p:cNvPr>
          <p:cNvSpPr txBox="1"/>
          <p:nvPr/>
        </p:nvSpPr>
        <p:spPr>
          <a:xfrm>
            <a:off x="7901253" y="948421"/>
            <a:ext cx="1971168" cy="707886"/>
          </a:xfrm>
          <a:prstGeom prst="rect">
            <a:avLst/>
          </a:prstGeom>
          <a:noFill/>
        </p:spPr>
        <p:txBody>
          <a:bodyPr wrap="square" rtlCol="0">
            <a:spAutoFit/>
          </a:bodyPr>
          <a:lstStyle/>
          <a:p>
            <a:r>
              <a:rPr kumimoji="1" lang="ja-JP" altLang="en-US" sz="4000" dirty="0">
                <a:solidFill>
                  <a:schemeClr val="bg2"/>
                </a:solidFill>
                <a:latin typeface="UD デジタル 教科書体 NK-B" panose="02020700000000000000" pitchFamily="18" charset="-128"/>
                <a:ea typeface="UD デジタル 教科書体 NK-B" panose="02020700000000000000" pitchFamily="18" charset="-128"/>
              </a:rPr>
              <a:t>世の中</a:t>
            </a:r>
          </a:p>
        </p:txBody>
      </p:sp>
      <p:sp>
        <p:nvSpPr>
          <p:cNvPr id="5" name="テキスト ボックス 4">
            <a:extLst>
              <a:ext uri="{FF2B5EF4-FFF2-40B4-BE49-F238E27FC236}">
                <a16:creationId xmlns:a16="http://schemas.microsoft.com/office/drawing/2014/main" id="{20EFE6FC-A669-4728-B29F-EEAE97E52276}"/>
              </a:ext>
            </a:extLst>
          </p:cNvPr>
          <p:cNvSpPr txBox="1"/>
          <p:nvPr/>
        </p:nvSpPr>
        <p:spPr>
          <a:xfrm>
            <a:off x="1646558" y="2852951"/>
            <a:ext cx="3332135" cy="3312766"/>
          </a:xfrm>
          <a:prstGeom prst="rect">
            <a:avLst/>
          </a:prstGeom>
          <a:noFill/>
        </p:spPr>
        <p:txBody>
          <a:bodyPr wrap="square" rtlCol="0">
            <a:spAutoFit/>
          </a:bodyPr>
          <a:lstStyle/>
          <a:p>
            <a:pPr algn="ctr">
              <a:lnSpc>
                <a:spcPct val="150000"/>
              </a:lnSpc>
            </a:pPr>
            <a:r>
              <a:rPr lang="ja-JP" altLang="en-US" sz="4800" dirty="0">
                <a:latin typeface="UD デジタル 教科書体 NK-B" panose="02020700000000000000" pitchFamily="18" charset="-128"/>
                <a:ea typeface="UD デジタル 教科書体 NK-B" panose="02020700000000000000" pitchFamily="18" charset="-128"/>
              </a:rPr>
              <a:t>美しい</a:t>
            </a:r>
            <a:endParaRPr lang="en-US" altLang="ja-JP" sz="48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kumimoji="1" lang="ja-JP" altLang="en-US" sz="4800" dirty="0">
                <a:latin typeface="UD デジタル 教科書体 NK-B" panose="02020700000000000000" pitchFamily="18" charset="-128"/>
                <a:ea typeface="UD デジタル 教科書体 NK-B" panose="02020700000000000000" pitchFamily="18" charset="-128"/>
              </a:rPr>
              <a:t>神秘的</a:t>
            </a:r>
            <a:endParaRPr kumimoji="1" lang="en-US" altLang="ja-JP" sz="48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lang="ja-JP" altLang="en-US" sz="4800" dirty="0">
                <a:latin typeface="UD デジタル 教科書体 NK-B" panose="02020700000000000000" pitchFamily="18" charset="-128"/>
                <a:ea typeface="UD デジタル 教科書体 NK-B" panose="02020700000000000000" pitchFamily="18" charset="-128"/>
              </a:rPr>
              <a:t>最高に貴い</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sp>
        <p:nvSpPr>
          <p:cNvPr id="6" name="テキスト ボックス 5">
            <a:extLst>
              <a:ext uri="{FF2B5EF4-FFF2-40B4-BE49-F238E27FC236}">
                <a16:creationId xmlns:a16="http://schemas.microsoft.com/office/drawing/2014/main" id="{7F37C635-243F-44B1-A44B-3782DBE0A946}"/>
              </a:ext>
            </a:extLst>
          </p:cNvPr>
          <p:cNvSpPr txBox="1"/>
          <p:nvPr/>
        </p:nvSpPr>
        <p:spPr>
          <a:xfrm>
            <a:off x="7136969" y="2845876"/>
            <a:ext cx="3332135" cy="3316101"/>
          </a:xfrm>
          <a:prstGeom prst="rect">
            <a:avLst/>
          </a:prstGeom>
          <a:noFill/>
        </p:spPr>
        <p:txBody>
          <a:bodyPr wrap="square" rtlCol="0">
            <a:spAutoFit/>
          </a:bodyPr>
          <a:lstStyle/>
          <a:p>
            <a:pPr algn="ctr">
              <a:lnSpc>
                <a:spcPct val="150000"/>
              </a:lnSpc>
            </a:pPr>
            <a:r>
              <a:rPr lang="ja-JP" altLang="en-US" sz="4800" dirty="0">
                <a:latin typeface="UD デジタル 教科書体 NK-B" panose="02020700000000000000" pitchFamily="18" charset="-128"/>
                <a:ea typeface="UD デジタル 教科書体 NK-B" panose="02020700000000000000" pitchFamily="18" charset="-128"/>
              </a:rPr>
              <a:t>汚い</a:t>
            </a:r>
            <a:endParaRPr lang="en-US" altLang="ja-JP" sz="48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lang="ja-JP" altLang="en-US" sz="4800" dirty="0">
                <a:latin typeface="UD デジタル 教科書体 NK-B" panose="02020700000000000000" pitchFamily="18" charset="-128"/>
                <a:ea typeface="UD デジタル 教科書体 NK-B" panose="02020700000000000000" pitchFamily="18" charset="-128"/>
              </a:rPr>
              <a:t>恥ずかしい</a:t>
            </a:r>
            <a:endParaRPr kumimoji="1" lang="en-US" altLang="ja-JP" sz="48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kumimoji="1" lang="ja-JP" altLang="en-US" sz="4800" dirty="0">
                <a:latin typeface="UD デジタル 教科書体 NK-B" panose="02020700000000000000" pitchFamily="18" charset="-128"/>
                <a:ea typeface="UD デジタル 教科書体 NK-B" panose="02020700000000000000" pitchFamily="18" charset="-128"/>
              </a:rPr>
              <a:t>いやらしい</a:t>
            </a:r>
            <a:endParaRPr kumimoji="1" lang="ja-JP" altLang="en-US" dirty="0">
              <a:latin typeface="UD デジタル 教科書体 NK-B" panose="02020700000000000000" pitchFamily="18" charset="-128"/>
              <a:ea typeface="UD デジタル 教科書体 NK-B" panose="02020700000000000000" pitchFamily="18" charset="-128"/>
            </a:endParaRPr>
          </a:p>
        </p:txBody>
      </p:sp>
      <p:cxnSp>
        <p:nvCxnSpPr>
          <p:cNvPr id="8" name="直線コネクタ 7">
            <a:extLst>
              <a:ext uri="{FF2B5EF4-FFF2-40B4-BE49-F238E27FC236}">
                <a16:creationId xmlns:a16="http://schemas.microsoft.com/office/drawing/2014/main" id="{5DE266D2-273C-45F2-854A-F5134CE45D8E}"/>
              </a:ext>
            </a:extLst>
          </p:cNvPr>
          <p:cNvCxnSpPr>
            <a:cxnSpLocks/>
          </p:cNvCxnSpPr>
          <p:nvPr/>
        </p:nvCxnSpPr>
        <p:spPr>
          <a:xfrm>
            <a:off x="6096000" y="434460"/>
            <a:ext cx="0" cy="5982346"/>
          </a:xfrm>
          <a:prstGeom prst="line">
            <a:avLst/>
          </a:prstGeom>
        </p:spPr>
        <p:style>
          <a:lnRef idx="1">
            <a:schemeClr val="accent1"/>
          </a:lnRef>
          <a:fillRef idx="0">
            <a:schemeClr val="accent1"/>
          </a:fillRef>
          <a:effectRef idx="0">
            <a:schemeClr val="accent1"/>
          </a:effectRef>
          <a:fontRef idx="minor">
            <a:schemeClr val="tx1"/>
          </a:fontRef>
        </p:style>
      </p:cxnSp>
      <p:sp>
        <p:nvSpPr>
          <p:cNvPr id="9" name="テキスト ボックス 8">
            <a:extLst>
              <a:ext uri="{FF2B5EF4-FFF2-40B4-BE49-F238E27FC236}">
                <a16:creationId xmlns:a16="http://schemas.microsoft.com/office/drawing/2014/main" id="{20B311DD-BDDE-2BCB-E8CF-E8A4E9C0DDB4}"/>
              </a:ext>
            </a:extLst>
          </p:cNvPr>
          <p:cNvSpPr txBox="1"/>
          <p:nvPr/>
        </p:nvSpPr>
        <p:spPr>
          <a:xfrm>
            <a:off x="2440543" y="2852951"/>
            <a:ext cx="1187964"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うつく</a:t>
            </a:r>
          </a:p>
        </p:txBody>
      </p:sp>
      <p:sp>
        <p:nvSpPr>
          <p:cNvPr id="10" name="テキスト ボックス 9">
            <a:extLst>
              <a:ext uri="{FF2B5EF4-FFF2-40B4-BE49-F238E27FC236}">
                <a16:creationId xmlns:a16="http://schemas.microsoft.com/office/drawing/2014/main" id="{E3513E61-AC7E-288B-9AEA-E9C2DC5AA556}"/>
              </a:ext>
            </a:extLst>
          </p:cNvPr>
          <p:cNvSpPr txBox="1"/>
          <p:nvPr/>
        </p:nvSpPr>
        <p:spPr>
          <a:xfrm>
            <a:off x="2440542" y="4001503"/>
            <a:ext cx="2188285"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しん　　　ぴ　　　てき</a:t>
            </a:r>
          </a:p>
        </p:txBody>
      </p:sp>
      <p:sp>
        <p:nvSpPr>
          <p:cNvPr id="11" name="テキスト ボックス 10">
            <a:extLst>
              <a:ext uri="{FF2B5EF4-FFF2-40B4-BE49-F238E27FC236}">
                <a16:creationId xmlns:a16="http://schemas.microsoft.com/office/drawing/2014/main" id="{539FE151-15BF-2466-F44D-A3CB792E63B4}"/>
              </a:ext>
            </a:extLst>
          </p:cNvPr>
          <p:cNvSpPr txBox="1"/>
          <p:nvPr/>
        </p:nvSpPr>
        <p:spPr>
          <a:xfrm>
            <a:off x="1861550" y="5087651"/>
            <a:ext cx="2380666"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さい　　こう　　　　　　　とうと</a:t>
            </a:r>
          </a:p>
        </p:txBody>
      </p:sp>
      <p:sp>
        <p:nvSpPr>
          <p:cNvPr id="12" name="テキスト ボックス 11">
            <a:extLst>
              <a:ext uri="{FF2B5EF4-FFF2-40B4-BE49-F238E27FC236}">
                <a16:creationId xmlns:a16="http://schemas.microsoft.com/office/drawing/2014/main" id="{FBAC64EE-04E4-4504-788A-0E2F09315642}"/>
              </a:ext>
            </a:extLst>
          </p:cNvPr>
          <p:cNvSpPr txBox="1"/>
          <p:nvPr/>
        </p:nvSpPr>
        <p:spPr>
          <a:xfrm>
            <a:off x="7352241" y="4016493"/>
            <a:ext cx="1187964"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はず</a:t>
            </a:r>
          </a:p>
        </p:txBody>
      </p:sp>
      <p:sp>
        <p:nvSpPr>
          <p:cNvPr id="13" name="テキスト ボックス 12">
            <a:extLst>
              <a:ext uri="{FF2B5EF4-FFF2-40B4-BE49-F238E27FC236}">
                <a16:creationId xmlns:a16="http://schemas.microsoft.com/office/drawing/2014/main" id="{53ECE9E4-A467-177F-6D07-0228A4722501}"/>
              </a:ext>
            </a:extLst>
          </p:cNvPr>
          <p:cNvSpPr txBox="1"/>
          <p:nvPr/>
        </p:nvSpPr>
        <p:spPr>
          <a:xfrm>
            <a:off x="8269014" y="2937339"/>
            <a:ext cx="1187964"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きた</a:t>
            </a:r>
          </a:p>
        </p:txBody>
      </p:sp>
    </p:spTree>
    <p:extLst>
      <p:ext uri="{BB962C8B-B14F-4D97-AF65-F5344CB8AC3E}">
        <p14:creationId xmlns:p14="http://schemas.microsoft.com/office/powerpoint/2010/main" val="3906267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p:bldP spid="12"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44B4CB39-0460-451E-8EDE-247C3A50EA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394094"/>
            <a:ext cx="1981200" cy="1943100"/>
          </a:xfrm>
          <a:prstGeom prst="rect">
            <a:avLst/>
          </a:prstGeom>
        </p:spPr>
      </p:pic>
      <p:pic>
        <p:nvPicPr>
          <p:cNvPr id="3" name="図 2">
            <a:extLst>
              <a:ext uri="{FF2B5EF4-FFF2-40B4-BE49-F238E27FC236}">
                <a16:creationId xmlns:a16="http://schemas.microsoft.com/office/drawing/2014/main" id="{59348937-516A-47DB-8FDD-A9FC867145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4740" y="1171844"/>
            <a:ext cx="2095500" cy="2387600"/>
          </a:xfrm>
          <a:prstGeom prst="rect">
            <a:avLst/>
          </a:prstGeom>
        </p:spPr>
      </p:pic>
      <p:sp>
        <p:nvSpPr>
          <p:cNvPr id="4" name="テキスト ボックス 3">
            <a:extLst>
              <a:ext uri="{FF2B5EF4-FFF2-40B4-BE49-F238E27FC236}">
                <a16:creationId xmlns:a16="http://schemas.microsoft.com/office/drawing/2014/main" id="{1F4198A9-EAC0-47C1-81AB-8AF15615AF9C}"/>
              </a:ext>
            </a:extLst>
          </p:cNvPr>
          <p:cNvSpPr txBox="1"/>
          <p:nvPr/>
        </p:nvSpPr>
        <p:spPr>
          <a:xfrm>
            <a:off x="3846263" y="3559444"/>
            <a:ext cx="1672453" cy="646331"/>
          </a:xfrm>
          <a:prstGeom prst="rect">
            <a:avLst/>
          </a:prstGeom>
          <a:noFill/>
        </p:spPr>
        <p:txBody>
          <a:bodyPr wrap="square" rtlCol="0">
            <a:spAutoFit/>
          </a:bodyPr>
          <a:lstStyle/>
          <a:p>
            <a:r>
              <a:rPr kumimoji="1" lang="ja-JP" altLang="en-US" sz="3600" dirty="0">
                <a:latin typeface="UD デジタル 教科書体 NK-B" panose="02020700000000000000" pitchFamily="18" charset="-128"/>
                <a:ea typeface="UD デジタル 教科書体 NK-B" panose="02020700000000000000" pitchFamily="18" charset="-128"/>
              </a:rPr>
              <a:t>アダム</a:t>
            </a:r>
          </a:p>
        </p:txBody>
      </p:sp>
      <p:sp>
        <p:nvSpPr>
          <p:cNvPr id="5" name="テキスト ボックス 4">
            <a:extLst>
              <a:ext uri="{FF2B5EF4-FFF2-40B4-BE49-F238E27FC236}">
                <a16:creationId xmlns:a16="http://schemas.microsoft.com/office/drawing/2014/main" id="{BF669FB6-C7E1-4546-BF85-253AEC3E80C4}"/>
              </a:ext>
            </a:extLst>
          </p:cNvPr>
          <p:cNvSpPr txBox="1"/>
          <p:nvPr/>
        </p:nvSpPr>
        <p:spPr>
          <a:xfrm>
            <a:off x="6404747" y="3520325"/>
            <a:ext cx="1672453" cy="646331"/>
          </a:xfrm>
          <a:prstGeom prst="rect">
            <a:avLst/>
          </a:prstGeom>
          <a:noFill/>
        </p:spPr>
        <p:txBody>
          <a:bodyPr wrap="square" rtlCol="0">
            <a:spAutoFit/>
          </a:bodyPr>
          <a:lstStyle/>
          <a:p>
            <a:r>
              <a:rPr kumimoji="1" lang="ja-JP" altLang="en-US" sz="3600" dirty="0">
                <a:latin typeface="UD デジタル 教科書体 NK-B" panose="02020700000000000000" pitchFamily="18" charset="-128"/>
                <a:ea typeface="UD デジタル 教科書体 NK-B" panose="02020700000000000000" pitchFamily="18" charset="-128"/>
              </a:rPr>
              <a:t>エバ</a:t>
            </a:r>
          </a:p>
        </p:txBody>
      </p:sp>
      <p:sp>
        <p:nvSpPr>
          <p:cNvPr id="6" name="テキスト ボックス 5">
            <a:extLst>
              <a:ext uri="{FF2B5EF4-FFF2-40B4-BE49-F238E27FC236}">
                <a16:creationId xmlns:a16="http://schemas.microsoft.com/office/drawing/2014/main" id="{BB050F00-5ADA-41EA-87D1-9A09F9D9D101}"/>
              </a:ext>
            </a:extLst>
          </p:cNvPr>
          <p:cNvSpPr txBox="1"/>
          <p:nvPr/>
        </p:nvSpPr>
        <p:spPr>
          <a:xfrm>
            <a:off x="1070665" y="4514743"/>
            <a:ext cx="10301147" cy="1015663"/>
          </a:xfrm>
          <a:prstGeom prst="rect">
            <a:avLst/>
          </a:prstGeom>
          <a:noFill/>
        </p:spPr>
        <p:txBody>
          <a:bodyPr wrap="square">
            <a:spAutoFit/>
          </a:bodyPr>
          <a:lstStyle/>
          <a:p>
            <a:r>
              <a:rPr lang="ja-JP" altLang="en-US" sz="6000" dirty="0">
                <a:latin typeface="UD Digi Kyokasho NP-R" panose="02020400000000000000" pitchFamily="18" charset="-128"/>
                <a:ea typeface="UD Digi Kyokasho NP-R" panose="02020400000000000000" pitchFamily="18" charset="-128"/>
              </a:rPr>
              <a:t>神様の宝物を間違って使った</a:t>
            </a:r>
          </a:p>
        </p:txBody>
      </p:sp>
      <p:sp>
        <p:nvSpPr>
          <p:cNvPr id="7" name="テキスト ボックス 6">
            <a:extLst>
              <a:ext uri="{FF2B5EF4-FFF2-40B4-BE49-F238E27FC236}">
                <a16:creationId xmlns:a16="http://schemas.microsoft.com/office/drawing/2014/main" id="{932FECD2-55DF-2074-88DC-7C83F49720AF}"/>
              </a:ext>
            </a:extLst>
          </p:cNvPr>
          <p:cNvSpPr txBox="1"/>
          <p:nvPr/>
        </p:nvSpPr>
        <p:spPr>
          <a:xfrm>
            <a:off x="1316280" y="4337463"/>
            <a:ext cx="8292414"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かみ　  　さま　　　　　　　　　たから　　　もの　　　　　　　　　　　ま　　　　ちが　　　　　　　　　　　　　　　　　つか</a:t>
            </a:r>
          </a:p>
        </p:txBody>
      </p:sp>
    </p:spTree>
    <p:extLst>
      <p:ext uri="{BB962C8B-B14F-4D97-AF65-F5344CB8AC3E}">
        <p14:creationId xmlns:p14="http://schemas.microsoft.com/office/powerpoint/2010/main" val="3705838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F0235FDF-2185-4D94-980C-A846BABCA1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24262" y="-535824"/>
            <a:ext cx="4943475" cy="4895850"/>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a:extLst>
              <a:ext uri="{FF2B5EF4-FFF2-40B4-BE49-F238E27FC236}">
                <a16:creationId xmlns:a16="http://schemas.microsoft.com/office/drawing/2014/main" id="{BBE774D3-6D43-4E12-A21F-09D19337BD8C}"/>
              </a:ext>
            </a:extLst>
          </p:cNvPr>
          <p:cNvSpPr txBox="1"/>
          <p:nvPr/>
        </p:nvSpPr>
        <p:spPr>
          <a:xfrm>
            <a:off x="1536178" y="4945899"/>
            <a:ext cx="10301147" cy="1015663"/>
          </a:xfrm>
          <a:prstGeom prst="rect">
            <a:avLst/>
          </a:prstGeom>
          <a:noFill/>
        </p:spPr>
        <p:txBody>
          <a:bodyPr wrap="square">
            <a:spAutoFit/>
          </a:bodyPr>
          <a:lstStyle/>
          <a:p>
            <a:r>
              <a:rPr lang="ja-JP" altLang="en-US" sz="6000" dirty="0">
                <a:latin typeface="UD Digi Kyokasho NP-R" panose="02020400000000000000" pitchFamily="18" charset="-128"/>
                <a:ea typeface="UD Digi Kyokasho NP-R" panose="02020400000000000000" pitchFamily="18" charset="-128"/>
              </a:rPr>
              <a:t>愛のあふれる幸せな世界</a:t>
            </a:r>
          </a:p>
        </p:txBody>
      </p:sp>
      <p:sp>
        <p:nvSpPr>
          <p:cNvPr id="5" name="テキスト ボックス 4">
            <a:extLst>
              <a:ext uri="{FF2B5EF4-FFF2-40B4-BE49-F238E27FC236}">
                <a16:creationId xmlns:a16="http://schemas.microsoft.com/office/drawing/2014/main" id="{66C2A64B-4217-9182-DD1E-212F429D73B0}"/>
              </a:ext>
            </a:extLst>
          </p:cNvPr>
          <p:cNvSpPr txBox="1"/>
          <p:nvPr/>
        </p:nvSpPr>
        <p:spPr>
          <a:xfrm>
            <a:off x="1691034" y="4721902"/>
            <a:ext cx="8382355"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あい　　　　　　　　　　　　　　　　　　　　　　　　　　　　　　　　　　　　しあわ　　　　　　　　　　　　　　　　　せ　　　　かい</a:t>
            </a:r>
          </a:p>
        </p:txBody>
      </p:sp>
      <p:sp>
        <p:nvSpPr>
          <p:cNvPr id="4" name="乗算記号 3">
            <a:extLst>
              <a:ext uri="{FF2B5EF4-FFF2-40B4-BE49-F238E27FC236}">
                <a16:creationId xmlns:a16="http://schemas.microsoft.com/office/drawing/2014/main" id="{A097FE16-A90F-43B0-91C6-C4080C297EE0}"/>
              </a:ext>
            </a:extLst>
          </p:cNvPr>
          <p:cNvSpPr/>
          <p:nvPr/>
        </p:nvSpPr>
        <p:spPr>
          <a:xfrm>
            <a:off x="3264218" y="3059084"/>
            <a:ext cx="5303519" cy="4514392"/>
          </a:xfrm>
          <a:prstGeom prst="mathMultiply">
            <a:avLst>
              <a:gd name="adj1" fmla="val 522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76880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2F07F299-6CF8-42F5-AE02-95291D588B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6186" y="242284"/>
            <a:ext cx="4343875" cy="4014921"/>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a:extLst>
              <a:ext uri="{FF2B5EF4-FFF2-40B4-BE49-F238E27FC236}">
                <a16:creationId xmlns:a16="http://schemas.microsoft.com/office/drawing/2014/main" id="{8EA8979A-F6FD-4C44-850E-24CF547C1B51}"/>
              </a:ext>
            </a:extLst>
          </p:cNvPr>
          <p:cNvSpPr txBox="1"/>
          <p:nvPr/>
        </p:nvSpPr>
        <p:spPr>
          <a:xfrm>
            <a:off x="1768935" y="3563910"/>
            <a:ext cx="9070862" cy="2737031"/>
          </a:xfrm>
          <a:prstGeom prst="rect">
            <a:avLst/>
          </a:prstGeom>
          <a:noFill/>
        </p:spPr>
        <p:txBody>
          <a:bodyPr wrap="square">
            <a:spAutoFit/>
          </a:bodyPr>
          <a:lstStyle/>
          <a:p>
            <a:pPr>
              <a:lnSpc>
                <a:spcPct val="150000"/>
              </a:lnSpc>
            </a:pPr>
            <a:r>
              <a:rPr lang="ja-JP" altLang="en-US" sz="6000" dirty="0">
                <a:latin typeface="UD Digi Kyokasho NP-R" panose="02020400000000000000" pitchFamily="18" charset="-128"/>
                <a:ea typeface="UD Digi Kyokasho NP-R" panose="02020400000000000000" pitchFamily="18" charset="-128"/>
              </a:rPr>
              <a:t>神様の宝物を大切に守り、</a:t>
            </a:r>
            <a:endParaRPr lang="en-US" altLang="ja-JP" sz="6000" dirty="0">
              <a:latin typeface="UD Digi Kyokasho NP-R" panose="02020400000000000000" pitchFamily="18" charset="-128"/>
              <a:ea typeface="UD Digi Kyokasho NP-R" panose="02020400000000000000" pitchFamily="18" charset="-128"/>
            </a:endParaRPr>
          </a:p>
          <a:p>
            <a:pPr>
              <a:lnSpc>
                <a:spcPct val="150000"/>
              </a:lnSpc>
            </a:pPr>
            <a:r>
              <a:rPr lang="ja-JP" altLang="en-US" sz="6000" dirty="0">
                <a:latin typeface="UD Digi Kyokasho NP-R" panose="02020400000000000000" pitchFamily="18" charset="-128"/>
                <a:ea typeface="UD Digi Kyokasho NP-R" panose="02020400000000000000" pitchFamily="18" charset="-128"/>
              </a:rPr>
              <a:t>心と体を清く保とう！</a:t>
            </a:r>
          </a:p>
        </p:txBody>
      </p:sp>
      <p:sp>
        <p:nvSpPr>
          <p:cNvPr id="4" name="テキスト ボックス 3">
            <a:extLst>
              <a:ext uri="{FF2B5EF4-FFF2-40B4-BE49-F238E27FC236}">
                <a16:creationId xmlns:a16="http://schemas.microsoft.com/office/drawing/2014/main" id="{C6680937-D9AD-98A9-A5A1-E0772A806450}"/>
              </a:ext>
            </a:extLst>
          </p:cNvPr>
          <p:cNvSpPr txBox="1"/>
          <p:nvPr/>
        </p:nvSpPr>
        <p:spPr>
          <a:xfrm>
            <a:off x="1945868" y="3717560"/>
            <a:ext cx="7602865"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かみ　　　さま　　　　　　　　　　たから　　 もの　　　　　　　　　　たい　　　　せつ　　　　　　　　　まも</a:t>
            </a:r>
          </a:p>
        </p:txBody>
      </p:sp>
      <p:sp>
        <p:nvSpPr>
          <p:cNvPr id="5" name="テキスト ボックス 4">
            <a:extLst>
              <a:ext uri="{FF2B5EF4-FFF2-40B4-BE49-F238E27FC236}">
                <a16:creationId xmlns:a16="http://schemas.microsoft.com/office/drawing/2014/main" id="{57D01F2F-1352-4B39-7725-3AB8C980EA54}"/>
              </a:ext>
            </a:extLst>
          </p:cNvPr>
          <p:cNvSpPr txBox="1"/>
          <p:nvPr/>
        </p:nvSpPr>
        <p:spPr>
          <a:xfrm>
            <a:off x="1915888" y="5126635"/>
            <a:ext cx="5219430" cy="338554"/>
          </a:xfrm>
          <a:prstGeom prst="rect">
            <a:avLst/>
          </a:prstGeom>
          <a:noFill/>
        </p:spPr>
        <p:txBody>
          <a:bodyPr wrap="square" rtlCol="0">
            <a:spAutoFit/>
          </a:bodyPr>
          <a:lstStyle/>
          <a:p>
            <a:r>
              <a:rPr kumimoji="1" lang="ja-JP" altLang="en-US" sz="1600" dirty="0">
                <a:latin typeface="UD デジタル 教科書体 NK-B" panose="02020700000000000000" pitchFamily="18" charset="-128"/>
                <a:ea typeface="UD デジタル 教科書体 NK-B" panose="02020700000000000000" pitchFamily="18" charset="-128"/>
              </a:rPr>
              <a:t>こころ　　　　　 　　　からだ　　　　　　　　　きよ　　　　　　　　　　　たも</a:t>
            </a:r>
          </a:p>
        </p:txBody>
      </p:sp>
    </p:spTree>
    <p:extLst>
      <p:ext uri="{BB962C8B-B14F-4D97-AF65-F5344CB8AC3E}">
        <p14:creationId xmlns:p14="http://schemas.microsoft.com/office/powerpoint/2010/main" val="64692722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9278C1EE26E78942A0038CCF2B9ADF24" ma:contentTypeVersion="16" ma:contentTypeDescription="新しいドキュメントを作成します。" ma:contentTypeScope="" ma:versionID="2e2a2bdd2ce4c71e7ecdb078c5e38977">
  <xsd:schema xmlns:xsd="http://www.w3.org/2001/XMLSchema" xmlns:xs="http://www.w3.org/2001/XMLSchema" xmlns:p="http://schemas.microsoft.com/office/2006/metadata/properties" xmlns:ns2="7ecb0640-57f4-4861-96b4-473ab4e39072" xmlns:ns3="569db7e2-245e-49fe-8ab6-e3e8f2f93c7b" targetNamespace="http://schemas.microsoft.com/office/2006/metadata/properties" ma:root="true" ma:fieldsID="11120a94a2a47e7ff95ce811a2c8cb6d" ns2:_="" ns3:_="">
    <xsd:import namespace="7ecb0640-57f4-4861-96b4-473ab4e39072"/>
    <xsd:import namespace="569db7e2-245e-49fe-8ab6-e3e8f2f93c7b"/>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ServiceLocation" minOccurs="0"/>
                <xsd:element ref="ns2:MediaLengthInSeconds"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cb0640-57f4-4861-96b4-473ab4e390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ac4084ac-9932-4552-b69b-d485b75ab064"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69db7e2-245e-49fe-8ab6-e3e8f2f93c7b" elementFormDefault="qualified">
    <xsd:import namespace="http://schemas.microsoft.com/office/2006/documentManagement/types"/>
    <xsd:import namespace="http://schemas.microsoft.com/office/infopath/2007/PartnerControls"/>
    <xsd:element name="SharedWithUsers" ma:index="19"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c086d7e7-a9e6-4705-8dd8-d10cb4a749bd}" ma:internalName="TaxCatchAll" ma:showField="CatchAllData" ma:web="569db7e2-245e-49fe-8ab6-e3e8f2f93c7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7726CB6-26A6-4F6A-9F13-AC7917B27ECB}"/>
</file>

<file path=customXml/itemProps2.xml><?xml version="1.0" encoding="utf-8"?>
<ds:datastoreItem xmlns:ds="http://schemas.openxmlformats.org/officeDocument/2006/customXml" ds:itemID="{25F14058-8206-4ACB-BC17-6B4F18F0AC16}"/>
</file>

<file path=docProps/app.xml><?xml version="1.0" encoding="utf-8"?>
<Properties xmlns="http://schemas.openxmlformats.org/officeDocument/2006/extended-properties" xmlns:vt="http://schemas.openxmlformats.org/officeDocument/2006/docPropsVTypes">
  <TotalTime>270</TotalTime>
  <Words>1559</Words>
  <PresentationFormat>ワイド画面</PresentationFormat>
  <Paragraphs>152</Paragraphs>
  <Slides>19</Slides>
  <Notes>19</Notes>
  <HiddenSlides>0</HiddenSlides>
  <MMClips>0</MMClips>
  <ScaleCrop>false</ScaleCrop>
  <HeadingPairs>
    <vt:vector size="6" baseType="variant">
      <vt:variant>
        <vt:lpstr>使用されているフォント</vt:lpstr>
      </vt:variant>
      <vt:variant>
        <vt:i4>7</vt:i4>
      </vt:variant>
      <vt:variant>
        <vt:lpstr>テーマ</vt:lpstr>
      </vt:variant>
      <vt:variant>
        <vt:i4>3</vt:i4>
      </vt:variant>
      <vt:variant>
        <vt:lpstr>スライド タイトル</vt:lpstr>
      </vt:variant>
      <vt:variant>
        <vt:i4>19</vt:i4>
      </vt:variant>
    </vt:vector>
  </HeadingPairs>
  <TitlesOfParts>
    <vt:vector size="29" baseType="lpstr">
      <vt:lpstr>UD Digi Kyokasho NK-B</vt:lpstr>
      <vt:lpstr>UD Digi Kyokasho NK-B</vt:lpstr>
      <vt:lpstr>UD Digi Kyokasho NP-R</vt:lpstr>
      <vt:lpstr>游ゴシック</vt:lpstr>
      <vt:lpstr>游ゴシック Light</vt:lpstr>
      <vt:lpstr>游明朝</vt:lpstr>
      <vt:lpstr>Arial</vt:lpstr>
      <vt:lpstr>Office テーマ</vt:lpstr>
      <vt:lpstr>Office テーマ</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2022-05-06T01:47:59Z</dcterms:created>
  <dcterms:modified xsi:type="dcterms:W3CDTF">2022-06-24T03:35:03Z</dcterms:modified>
</cp:coreProperties>
</file>