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xml" ContentType="application/vnd.openxmlformats-officedocument.presentationml.tags+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5"/>
  </p:notesMasterIdLst>
  <p:sldIdLst>
    <p:sldId id="256" r:id="rId5"/>
    <p:sldId id="257" r:id="rId6"/>
    <p:sldId id="279" r:id="rId7"/>
    <p:sldId id="290" r:id="rId8"/>
    <p:sldId id="291" r:id="rId9"/>
    <p:sldId id="294" r:id="rId10"/>
    <p:sldId id="292" r:id="rId11"/>
    <p:sldId id="293" r:id="rId12"/>
    <p:sldId id="303" r:id="rId13"/>
    <p:sldId id="281" r:id="rId14"/>
    <p:sldId id="288" r:id="rId15"/>
    <p:sldId id="297" r:id="rId16"/>
    <p:sldId id="296" r:id="rId17"/>
    <p:sldId id="298" r:id="rId18"/>
    <p:sldId id="301" r:id="rId19"/>
    <p:sldId id="300" r:id="rId20"/>
    <p:sldId id="287" r:id="rId21"/>
    <p:sldId id="304" r:id="rId22"/>
    <p:sldId id="276" r:id="rId23"/>
    <p:sldId id="285"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2"/>
    <a:srgbClr val="FF7E79"/>
    <a:srgbClr val="0070C0"/>
    <a:srgbClr val="000000"/>
    <a:srgbClr val="FF99FF"/>
    <a:srgbClr val="05B051"/>
    <a:srgbClr val="FF8AD8"/>
    <a:srgbClr val="FFFEFF"/>
    <a:srgbClr val="EEFFE3"/>
    <a:srgbClr val="64B22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48"/>
    <p:restoredTop sz="77025" autoAdjust="0"/>
  </p:normalViewPr>
  <p:slideViewPr>
    <p:cSldViewPr snapToGrid="0">
      <p:cViewPr varScale="1">
        <p:scale>
          <a:sx n="52" d="100"/>
          <a:sy n="52" d="100"/>
        </p:scale>
        <p:origin x="848" y="52"/>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EDD64A-A03A-42DF-9140-AC5E4A94AE18}" type="datetimeFigureOut">
              <a:rPr kumimoji="1" lang="ja-JP" altLang="en-US" smtClean="0"/>
              <a:t>2022/6/28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893973-D712-44EC-9FF7-F4F707B20BB7}" type="slidenum">
              <a:rPr kumimoji="1" lang="ja-JP" altLang="en-US" smtClean="0"/>
              <a:t>‹#›</a:t>
            </a:fld>
            <a:endParaRPr kumimoji="1" lang="ja-JP" altLang="en-US"/>
          </a:p>
        </p:txBody>
      </p:sp>
    </p:spTree>
    <p:extLst>
      <p:ext uri="{BB962C8B-B14F-4D97-AF65-F5344CB8AC3E}">
        <p14:creationId xmlns:p14="http://schemas.microsoft.com/office/powerpoint/2010/main" val="34455222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a:t>
            </a:fld>
            <a:endParaRPr kumimoji="1" lang="ja-JP" altLang="en-US"/>
          </a:p>
        </p:txBody>
      </p:sp>
    </p:spTree>
    <p:extLst>
      <p:ext uri="{BB962C8B-B14F-4D97-AF65-F5344CB8AC3E}">
        <p14:creationId xmlns:p14="http://schemas.microsoft.com/office/powerpoint/2010/main" val="908959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もともと、神様がこの宇宙を創造される前、神様の手伝いをするために最初につくられたのが、天使たちです。そして、その天使たちをまとめていたのが、天使長ルーシェルでした。神様は、いろいろなものをつくっていくうえで、一生懸命支えてくれた天使長を本当に愛していましたし、とても信頼していました。</a:t>
            </a:r>
            <a:r>
              <a:rPr lang="ja-JP" altLang="ja-JP">
                <a:effectLst/>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10</a:t>
            </a:fld>
            <a:endParaRPr kumimoji="1" lang="ja-JP" altLang="en-US"/>
          </a:p>
        </p:txBody>
      </p:sp>
    </p:spTree>
    <p:extLst>
      <p:ext uri="{BB962C8B-B14F-4D97-AF65-F5344CB8AC3E}">
        <p14:creationId xmlns:p14="http://schemas.microsoft.com/office/powerpoint/2010/main" val="2969100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しかし、神様がアダムとエバを創造されると、天使長ルーシェルは、自分が今まで一番愛されていたのに、自分以上に愛される存在が誕生し、とてもさみしく感じるようになったのです。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神様は、アダムとエバが生まれてからも、これまでと同じようにルーシェルを信頼していましたし、アダムとエバの教育係を任せ、ルーシェルに与えていた愛は今までと変わりませんでした。しかし、ルーシェルは、自分よりもアダムとエバが神様から、より愛されるのを見て、自分に注がれる神様からの愛が減ってしまったと感じたのです。</a:t>
            </a:r>
            <a:r>
              <a:rPr lang="ja-JP" altLang="ja-JP">
                <a:effectLst/>
              </a:rPr>
              <a:t> </a:t>
            </a:r>
            <a:endParaRPr lang="en-US" altLang="ja-JP" dirty="0">
              <a:effectLst/>
            </a:endParaRPr>
          </a:p>
          <a:p>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それを、少し難しい言葉ですが、これを「愛の減少感」と言います。</a:t>
            </a:r>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ルーシェルは、天使の世界で最も愛されていた立場だったので、アダムとエバと同じくらいの愛を人間の世界でも受けたいと願ったのです。</a:t>
            </a:r>
            <a:r>
              <a:rPr lang="ja-JP" altLang="ja-JP">
                <a:effectLst/>
              </a:rPr>
              <a:t> </a:t>
            </a:r>
            <a:endParaRPr kumimoji="1" lang="ja-JP" altLang="ja-JP" sz="1200" kern="1200">
              <a:solidFill>
                <a:schemeClr val="tx1"/>
              </a:solidFill>
              <a:effectLst/>
              <a:latin typeface="+mn-lt"/>
              <a:ea typeface="+mn-ea"/>
              <a:cs typeface="+mn-cs"/>
            </a:endParaRPr>
          </a:p>
          <a:p>
            <a:r>
              <a:rPr kumimoji="1" lang="en-US" altLang="ja-JP" sz="1200" kern="1200" dirty="0">
                <a:solidFill>
                  <a:schemeClr val="tx1"/>
                </a:solidFill>
                <a:effectLst/>
                <a:latin typeface="+mn-lt"/>
                <a:ea typeface="+mn-ea"/>
                <a:cs typeface="+mn-cs"/>
              </a:rPr>
              <a:t> </a:t>
            </a:r>
            <a:endParaRPr kumimoji="1" lang="ja-JP" altLang="ja-JP" sz="1200" kern="1200">
              <a:solidFill>
                <a:schemeClr val="tx1"/>
              </a:solidFill>
              <a:effectLst/>
              <a:latin typeface="+mn-lt"/>
              <a:ea typeface="+mn-ea"/>
              <a:cs typeface="+mn-cs"/>
            </a:endParaRPr>
          </a:p>
          <a:p>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11</a:t>
            </a:fld>
            <a:endParaRPr kumimoji="1" lang="ja-JP" altLang="en-US"/>
          </a:p>
        </p:txBody>
      </p:sp>
    </p:spTree>
    <p:extLst>
      <p:ext uri="{BB962C8B-B14F-4D97-AF65-F5344CB8AC3E}">
        <p14:creationId xmlns:p14="http://schemas.microsoft.com/office/powerpoint/2010/main" val="18588629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a:solidFill>
                  <a:schemeClr val="tx1"/>
                </a:solidFill>
                <a:effectLst/>
                <a:latin typeface="+mn-lt"/>
                <a:ea typeface="+mn-ea"/>
                <a:cs typeface="+mn-cs"/>
              </a:rPr>
              <a:t>また、そのような中で、神様の愛を受けて育っていくエバがとても美しく見えました。そこで、ルーシェルは、神様から受けられない愛をエバに求めるようになっていったのです。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12</a:t>
            </a:fld>
            <a:endParaRPr kumimoji="1" lang="ja-JP" altLang="en-US"/>
          </a:p>
        </p:txBody>
      </p:sp>
    </p:spTree>
    <p:extLst>
      <p:ext uri="{BB962C8B-B14F-4D97-AF65-F5344CB8AC3E}">
        <p14:creationId xmlns:p14="http://schemas.microsoft.com/office/powerpoint/2010/main" val="2520382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a:solidFill>
                  <a:schemeClr val="tx1"/>
                </a:solidFill>
                <a:effectLst/>
                <a:latin typeface="+mn-lt"/>
                <a:ea typeface="+mn-ea"/>
                <a:cs typeface="+mn-cs"/>
              </a:rPr>
              <a:t>ルーシェルは、自分が神様のしもべであることを忘れ、愛に対して過分なる欲望を持ちました。そして、エバも未完成で愛が未熟だったため、時ではない時に愛について知りたがりました。そのようにしてルーシェルとエバはついにまちがった愛の関係、つまり不倫の関係をもって堕落してしまいました。</a:t>
            </a:r>
          </a:p>
          <a:p>
            <a:endParaRPr kumimoji="1" lang="ja-JP" altLang="en-US"/>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13</a:t>
            </a:fld>
            <a:endParaRPr kumimoji="1" lang="ja-JP" altLang="en-US"/>
          </a:p>
        </p:txBody>
      </p:sp>
    </p:spTree>
    <p:extLst>
      <p:ext uri="{BB962C8B-B14F-4D97-AF65-F5344CB8AC3E}">
        <p14:creationId xmlns:p14="http://schemas.microsoft.com/office/powerpoint/2010/main" val="3584444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エバは、神様との大切な約束を破って堕落することで、神様が結婚相手としてつくられた相手はアダムと知って、自分の過ちに気付き、とても怖くなりました。</a:t>
            </a:r>
          </a:p>
          <a:p>
            <a:r>
              <a:rPr kumimoji="1" lang="ja-JP" altLang="ja-JP" sz="1200" kern="1200">
                <a:solidFill>
                  <a:schemeClr val="tx1"/>
                </a:solidFill>
                <a:effectLst/>
                <a:latin typeface="+mn-lt"/>
                <a:ea typeface="+mn-ea"/>
                <a:cs typeface="+mn-cs"/>
              </a:rPr>
              <a:t>　エバの目には堕落していないアダムがとても美しく見えました。神様のもとに帰りたかったエバでしたが、どうしたら良いか分からず、神様に相談することもなく、結果的には自分を誘惑した天使長と同じようにアダムを誘惑するようになってしまいました。アダムとエバはまだ完全に成熟していない状態だったために、時でない時に愛の関係をもってはいけませんでした。しかし、アダムとエバは神様には内緒で愛の関係を結んでしまったのです。ここから、人類の悪の歴史が始まりました。</a:t>
            </a:r>
          </a:p>
          <a:p>
            <a:r>
              <a:rPr kumimoji="1" lang="en-US" altLang="ja-JP" sz="1200" kern="1200" dirty="0">
                <a:solidFill>
                  <a:schemeClr val="tx1"/>
                </a:solidFill>
                <a:effectLst/>
                <a:latin typeface="+mn-lt"/>
                <a:ea typeface="+mn-ea"/>
                <a:cs typeface="+mn-cs"/>
              </a:rPr>
              <a:t> </a:t>
            </a:r>
            <a:endParaRPr kumimoji="1" lang="ja-JP" altLang="ja-JP" sz="1200" kern="1200">
              <a:solidFill>
                <a:schemeClr val="tx1"/>
              </a:solidFill>
              <a:effectLst/>
              <a:latin typeface="+mn-lt"/>
              <a:ea typeface="+mn-ea"/>
              <a:cs typeface="+mn-cs"/>
            </a:endParaRPr>
          </a:p>
          <a:p>
            <a:endParaRPr kumimoji="1" lang="ja-JP" altLang="en-US"/>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14</a:t>
            </a:fld>
            <a:endParaRPr kumimoji="1" lang="ja-JP" altLang="en-US"/>
          </a:p>
        </p:txBody>
      </p:sp>
    </p:spTree>
    <p:extLst>
      <p:ext uri="{BB962C8B-B14F-4D97-AF65-F5344CB8AC3E}">
        <p14:creationId xmlns:p14="http://schemas.microsoft.com/office/powerpoint/2010/main" val="1249982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a:solidFill>
                  <a:schemeClr val="tx1"/>
                </a:solidFill>
                <a:effectLst/>
                <a:latin typeface="+mn-lt"/>
                <a:ea typeface="+mn-ea"/>
                <a:cs typeface="+mn-cs"/>
              </a:rPr>
              <a:t>多くの人が愛を好みますが、誤った愛に流されてしまっています。愛は、私たち自身の心の成長に伴って、成長します。子供の時にもっている愛は未熟でも、</a:t>
            </a:r>
            <a:r>
              <a:rPr kumimoji="1" lang="ja-JP" altLang="en-US" sz="1200" kern="1200">
                <a:solidFill>
                  <a:schemeClr val="tx1"/>
                </a:solidFill>
                <a:effectLst/>
                <a:latin typeface="+mn-lt"/>
                <a:ea typeface="+mn-ea"/>
                <a:cs typeface="+mn-cs"/>
              </a:rPr>
              <a:t>神様と共に</a:t>
            </a:r>
            <a:r>
              <a:rPr kumimoji="1" lang="ja-JP" altLang="ja-JP" sz="1200" kern="1200">
                <a:solidFill>
                  <a:schemeClr val="tx1"/>
                </a:solidFill>
                <a:effectLst/>
                <a:latin typeface="+mn-lt"/>
                <a:ea typeface="+mn-ea"/>
                <a:cs typeface="+mn-cs"/>
              </a:rPr>
              <a:t>大人へと成長して愛を成熟させてこそ、幸せな結婚・家庭を築いていくことができます。</a:t>
            </a:r>
          </a:p>
          <a:p>
            <a:endParaRPr kumimoji="1" lang="en-US" altLang="ja-JP" sz="1200" kern="1200" dirty="0">
              <a:solidFill>
                <a:schemeClr val="tx1"/>
              </a:solidFill>
              <a:effectLst/>
              <a:latin typeface="+mn-lt"/>
              <a:ea typeface="+mn-ea"/>
              <a:cs typeface="+mn-cs"/>
            </a:endParaRPr>
          </a:p>
          <a:p>
            <a:r>
              <a:rPr kumimoji="1" lang="ja-JP" altLang="ja-JP" sz="1200" kern="1200" dirty="0">
                <a:solidFill>
                  <a:schemeClr val="tx1"/>
                </a:solidFill>
                <a:effectLst/>
                <a:latin typeface="+mn-lt"/>
                <a:ea typeface="+mn-ea"/>
                <a:cs typeface="+mn-cs"/>
              </a:rPr>
              <a:t>未熟な愛とは、愛されたい、満たされたいという、要求する愛ですが、成熟した愛とは、与えたい、ために生きたいという、「他のために生きる」愛です。ルーシェルの愛は、自分のさみしい気持ちを満たしたいという、自己中心的な気持ちでエバに向かいました。相手のためではなく、自分のためにという自己中心的な気持ちが根っこにあったので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15</a:t>
            </a:fld>
            <a:endParaRPr kumimoji="1" lang="ja-JP" altLang="en-US"/>
          </a:p>
        </p:txBody>
      </p:sp>
    </p:spTree>
    <p:extLst>
      <p:ext uri="{BB962C8B-B14F-4D97-AF65-F5344CB8AC3E}">
        <p14:creationId xmlns:p14="http://schemas.microsoft.com/office/powerpoint/2010/main" val="6271086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私たち人間には、心と体、そして愛にも成長期間があります。子供の時は「愛を得たい」「自分を満たしたい」という未熟な愛ですが、少年、青年期を経ながら心身の飛躍的な成長を遂げて、「与えたい」「誰かのために生きたい」という成熟した愛を持つようになることが神様の願いなのです。</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16</a:t>
            </a:fld>
            <a:endParaRPr kumimoji="1" lang="ja-JP" altLang="en-US"/>
          </a:p>
        </p:txBody>
      </p:sp>
    </p:spTree>
    <p:extLst>
      <p:ext uri="{BB962C8B-B14F-4D97-AF65-F5344CB8AC3E}">
        <p14:creationId xmlns:p14="http://schemas.microsoft.com/office/powerpoint/2010/main" val="2969100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ですから、今の時期は大切な愛の成長期間でもあるので、身勝手な愛や欲求をコントロールし、相手のために生きる愛を備えてこそ、初めて男女の愛という豊かな実を実らせることができるようになるのです。</a:t>
            </a:r>
          </a:p>
          <a:p>
            <a:r>
              <a:rPr kumimoji="1" lang="ja-JP" altLang="ja-JP" sz="1200" kern="1200">
                <a:solidFill>
                  <a:schemeClr val="tx1"/>
                </a:solidFill>
                <a:effectLst/>
                <a:latin typeface="+mn-lt"/>
                <a:ea typeface="+mn-ea"/>
                <a:cs typeface="+mn-cs"/>
              </a:rPr>
              <a:t>　愛の実にも「時」があり、人を愛するにも「時」があるのです。</a:t>
            </a:r>
            <a:r>
              <a:rPr lang="ja-JP" altLang="ja-JP">
                <a:effectLst/>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17</a:t>
            </a:fld>
            <a:endParaRPr kumimoji="1" lang="ja-JP" altLang="en-US"/>
          </a:p>
        </p:txBody>
      </p:sp>
    </p:spTree>
    <p:extLst>
      <p:ext uri="{BB962C8B-B14F-4D97-AF65-F5344CB8AC3E}">
        <p14:creationId xmlns:p14="http://schemas.microsoft.com/office/powerpoint/2010/main" val="2508966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男女の愛、それは神様の理想の中心であり、天国の出発点でもあります。男女の愛ほど人生で美しいものはありません。</a:t>
            </a:r>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18</a:t>
            </a:fld>
            <a:endParaRPr kumimoji="1" lang="ja-JP" altLang="en-US"/>
          </a:p>
        </p:txBody>
      </p:sp>
    </p:spTree>
    <p:extLst>
      <p:ext uri="{BB962C8B-B14F-4D97-AF65-F5344CB8AC3E}">
        <p14:creationId xmlns:p14="http://schemas.microsoft.com/office/powerpoint/2010/main" val="817458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しかし、愛は「時」と「方向性」を誤れば、‘地獄の出発点’にもなります。</a:t>
            </a:r>
          </a:p>
        </p:txBody>
      </p:sp>
      <p:sp>
        <p:nvSpPr>
          <p:cNvPr id="4" name="スライド番号プレースホルダー 3"/>
          <p:cNvSpPr>
            <a:spLocks noGrp="1"/>
          </p:cNvSpPr>
          <p:nvPr>
            <p:ph type="sldNum" sz="quarter" idx="5"/>
          </p:nvPr>
        </p:nvSpPr>
        <p:spPr/>
        <p:txBody>
          <a:bodyPr/>
          <a:lstStyle/>
          <a:p>
            <a:fld id="{6092E7BD-87D9-4495-8633-151F1B91ADED}" type="slidenum">
              <a:rPr kumimoji="1" lang="ja-JP" altLang="en-US" smtClean="0"/>
              <a:t>19</a:t>
            </a:fld>
            <a:endParaRPr kumimoji="1" lang="ja-JP" altLang="en-US"/>
          </a:p>
        </p:txBody>
      </p:sp>
    </p:spTree>
    <p:extLst>
      <p:ext uri="{BB962C8B-B14F-4D97-AF65-F5344CB8AC3E}">
        <p14:creationId xmlns:p14="http://schemas.microsoft.com/office/powerpoint/2010/main" val="117125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en-US" altLang="ja-JP" sz="1200" kern="1200" dirty="0">
                <a:solidFill>
                  <a:schemeClr val="tx1"/>
                </a:solidFill>
                <a:effectLst/>
                <a:latin typeface="+mn-lt"/>
                <a:ea typeface="+mn-ea"/>
                <a:cs typeface="+mn-cs"/>
              </a:rPr>
              <a:t> </a:t>
            </a:r>
            <a:r>
              <a:rPr kumimoji="1" lang="ja-JP" altLang="ja-JP" sz="1200" kern="1200">
                <a:solidFill>
                  <a:schemeClr val="tx1"/>
                </a:solidFill>
                <a:effectLst/>
                <a:latin typeface="+mn-lt"/>
                <a:ea typeface="+mn-ea"/>
                <a:cs typeface="+mn-cs"/>
              </a:rPr>
              <a:t>皆さんは、神様がいらっしゃるのに、どうして世の中では悪いことが起こるのだろうと考えたことはないでしょうか？</a:t>
            </a:r>
            <a:r>
              <a:rPr lang="ja-JP" altLang="ja-JP">
                <a:effectLst/>
              </a:rPr>
              <a:t> </a:t>
            </a:r>
            <a:endParaRPr lang="en-US" altLang="ja-JP" dirty="0">
              <a:effectLst/>
            </a:endParaRPr>
          </a:p>
          <a:p>
            <a:r>
              <a:rPr kumimoji="1" lang="ja-JP" altLang="ja-JP" sz="1200" kern="1200">
                <a:solidFill>
                  <a:schemeClr val="tx1"/>
                </a:solidFill>
                <a:effectLst/>
                <a:latin typeface="+mn-lt"/>
                <a:ea typeface="+mn-ea"/>
                <a:cs typeface="+mn-cs"/>
              </a:rPr>
              <a:t>創造原理で、神様が真の愛を中心としてこの宇宙を創造されたお話を聞いたのに、実際には悪いニュースをたくさん聞きます。人間も真の愛で生活すれば幸せになれるはずなのに、どうして悪いことを行ってしまうのでしょうか。</a:t>
            </a:r>
            <a:r>
              <a:rPr lang="ja-JP" altLang="ja-JP">
                <a:effectLst/>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2</a:t>
            </a:fld>
            <a:endParaRPr kumimoji="1" lang="ja-JP" altLang="en-US"/>
          </a:p>
        </p:txBody>
      </p:sp>
    </p:spTree>
    <p:extLst>
      <p:ext uri="{BB962C8B-B14F-4D97-AF65-F5344CB8AC3E}">
        <p14:creationId xmlns:p14="http://schemas.microsoft.com/office/powerpoint/2010/main" val="134434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アダムとエバは、完成するまで神様のみ言をよく守り、たくさんの愛を受けながら兄弟姉妹としての愛を成長させる必要がありました。夫婦の愛は時がくるまで守られなければならなかったのです。そして、時が来たら、神様の祝福を受けて子女を生むべきでした。しかし、時でない時に愛の関係を結ぶようになり、神様のみ旨をなせなくなりました。人をだましたり、にくんだり、争ったりすることは神様を悲しませます。しかし、神様を最も悲しませるのは、まちがった愛です。</a:t>
            </a:r>
            <a:endParaRPr kumimoji="1" lang="en-US" altLang="ja-JP" sz="1200" kern="1200" dirty="0">
              <a:solidFill>
                <a:schemeClr val="tx1"/>
              </a:solidFill>
              <a:effectLst/>
              <a:latin typeface="+mn-lt"/>
              <a:ea typeface="+mn-ea"/>
              <a:cs typeface="+mn-cs"/>
            </a:endParaRPr>
          </a:p>
          <a:p>
            <a:endParaRPr kumimoji="1" lang="en-US" altLang="ja-JP" sz="1200" kern="1200" dirty="0">
              <a:solidFill>
                <a:schemeClr val="tx1"/>
              </a:solidFill>
              <a:effectLst/>
              <a:latin typeface="+mn-lt"/>
              <a:ea typeface="+mn-ea"/>
              <a:cs typeface="+mn-cs"/>
            </a:endParaRPr>
          </a:p>
          <a:p>
            <a:r>
              <a:rPr kumimoji="1" lang="ja-JP" altLang="ja-JP" sz="1200" kern="1200">
                <a:solidFill>
                  <a:schemeClr val="tx1"/>
                </a:solidFill>
                <a:effectLst/>
                <a:latin typeface="+mn-lt"/>
                <a:ea typeface="+mn-ea"/>
                <a:cs typeface="+mn-cs"/>
              </a:rPr>
              <a:t>心と体をけがさずに、きれいにたもつことを「純潔」と言います。純潔は美しく貴いものです。純潔を守り、神様の愛の心に似るように自ら努力して成長し、完成することを神様は願っておられるのです。</a:t>
            </a:r>
            <a:r>
              <a:rPr lang="ja-JP" altLang="ja-JP">
                <a:effectLst/>
              </a:rPr>
              <a:t> </a:t>
            </a:r>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20</a:t>
            </a:fld>
            <a:endParaRPr kumimoji="1" lang="ja-JP" altLang="en-US"/>
          </a:p>
        </p:txBody>
      </p:sp>
    </p:spTree>
    <p:extLst>
      <p:ext uri="{BB962C8B-B14F-4D97-AF65-F5344CB8AC3E}">
        <p14:creationId xmlns:p14="http://schemas.microsoft.com/office/powerpoint/2010/main" val="416110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皆さんは、『聖書』のアダムとエバのお話を覚えていますか？</a:t>
            </a:r>
            <a:r>
              <a:rPr lang="ja-JP" altLang="ja-JP">
                <a:effectLst/>
              </a:rPr>
              <a:t> </a:t>
            </a:r>
            <a:endParaRPr lang="en-US" altLang="ja-JP"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a:solidFill>
                  <a:schemeClr val="tx1"/>
                </a:solidFill>
                <a:effectLst/>
                <a:latin typeface="+mn-lt"/>
                <a:ea typeface="+mn-ea"/>
                <a:cs typeface="+mn-cs"/>
              </a:rPr>
              <a:t>本来、神様がつくられた世界は善だけがあり、美しい世界でした。人間も善良で美しい心だけを持っていました。</a:t>
            </a: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3</a:t>
            </a:fld>
            <a:endParaRPr kumimoji="1" lang="ja-JP" altLang="en-US"/>
          </a:p>
        </p:txBody>
      </p:sp>
    </p:spTree>
    <p:extLst>
      <p:ext uri="{BB962C8B-B14F-4D97-AF65-F5344CB8AC3E}">
        <p14:creationId xmlns:p14="http://schemas.microsoft.com/office/powerpoint/2010/main" val="2816616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しかし、善良に創造された最初の人間アダムとエバが、成長して完成する途中で過ちを犯し、神様の心が分からなくなり、結果的に悪い心を持つようになってしまったのです。これを「堕落」と言います。人間と神様との関係が切れてしまったということです。</a:t>
            </a:r>
          </a:p>
          <a:p>
            <a:endParaRPr kumimoji="1" lang="en-US" altLang="ja-JP"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a:solidFill>
                  <a:schemeClr val="tx1"/>
                </a:solidFill>
                <a:effectLst/>
                <a:latin typeface="+mn-lt"/>
                <a:ea typeface="+mn-ea"/>
                <a:cs typeface="+mn-cs"/>
              </a:rPr>
              <a:t>それでは「堕落」はどのように起こったのでしょうか。</a:t>
            </a:r>
            <a:r>
              <a:rPr lang="ja-JP" altLang="ja-JP">
                <a:effectLst/>
              </a:rPr>
              <a:t> </a:t>
            </a:r>
            <a:endParaRPr kumimoji="1" lang="ja-JP" altLang="en-US"/>
          </a:p>
          <a:p>
            <a:endParaRPr kumimoji="1" lang="ja-JP"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5"/>
          </p:nvPr>
        </p:nvSpPr>
        <p:spPr/>
        <p:txBody>
          <a:bodyPr/>
          <a:lstStyle/>
          <a:p>
            <a:fld id="{4F893973-D712-44EC-9FF7-F4F707B20BB7}" type="slidenum">
              <a:rPr kumimoji="1" lang="ja-JP" altLang="en-US" smtClean="0"/>
              <a:t>4</a:t>
            </a:fld>
            <a:endParaRPr kumimoji="1" lang="ja-JP" altLang="en-US"/>
          </a:p>
        </p:txBody>
      </p:sp>
    </p:spTree>
    <p:extLst>
      <p:ext uri="{BB962C8B-B14F-4D97-AF65-F5344CB8AC3E}">
        <p14:creationId xmlns:p14="http://schemas.microsoft.com/office/powerpoint/2010/main" val="1395548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神様は美しいエデンの園をつくられ、最後に神様の子供としてのアダムとエバを創造されました。神様はアダムとエバが必要とするものはすべてくださり、園にあるすべての果物を食べてよいと言われました。</a:t>
            </a:r>
            <a:r>
              <a:rPr lang="ja-JP" altLang="ja-JP">
                <a:effectLst/>
              </a:rPr>
              <a:t> </a:t>
            </a:r>
            <a:endParaRPr kumimoji="1" lang="ja-JP" altLang="en-US" dirty="0"/>
          </a:p>
        </p:txBody>
      </p:sp>
      <p:sp>
        <p:nvSpPr>
          <p:cNvPr id="4" name="スライド番号プレースホルダー 3"/>
          <p:cNvSpPr>
            <a:spLocks noGrp="1"/>
          </p:cNvSpPr>
          <p:nvPr>
            <p:ph type="sldNum" sz="quarter" idx="5"/>
          </p:nvPr>
        </p:nvSpPr>
        <p:spPr/>
        <p:txBody>
          <a:bodyPr/>
          <a:lstStyle/>
          <a:p>
            <a:fld id="{EEECE732-60F9-4622-A40F-13C9F9CB0728}" type="slidenum">
              <a:rPr kumimoji="1" lang="ja-JP" altLang="en-US" smtClean="0"/>
              <a:t>5</a:t>
            </a:fld>
            <a:endParaRPr kumimoji="1" lang="ja-JP" altLang="en-US"/>
          </a:p>
        </p:txBody>
      </p:sp>
    </p:spTree>
    <p:extLst>
      <p:ext uri="{BB962C8B-B14F-4D97-AF65-F5344CB8AC3E}">
        <p14:creationId xmlns:p14="http://schemas.microsoft.com/office/powerpoint/2010/main" val="1860203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marL="0" indent="0">
              <a:buNone/>
            </a:pPr>
            <a:r>
              <a:rPr kumimoji="1" lang="ja-JP" altLang="ja-JP" sz="1200" kern="1200">
                <a:solidFill>
                  <a:schemeClr val="tx1"/>
                </a:solidFill>
                <a:effectLst/>
                <a:latin typeface="+mn-lt"/>
                <a:ea typeface="+mn-ea"/>
                <a:cs typeface="+mn-cs"/>
              </a:rPr>
              <a:t>しかし、「善悪を知る木の実」（善悪の実）だけはとって食べてはいけない、とって食べたら死ぬと言われました。</a:t>
            </a:r>
            <a:r>
              <a:rPr lang="ja-JP" altLang="ja-JP">
                <a:effectLst/>
              </a:rPr>
              <a:t> </a:t>
            </a:r>
            <a:endParaRPr lang="en-US" altLang="ja-JP" sz="1200" dirty="0">
              <a:latin typeface="UD デジタル 教科書体 NK-B"/>
              <a:ea typeface="UD デジタル 教科書体 NK-B"/>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6</a:t>
            </a:fld>
            <a:endParaRPr kumimoji="1" lang="ja-JP" altLang="en-US"/>
          </a:p>
        </p:txBody>
      </p:sp>
    </p:spTree>
    <p:extLst>
      <p:ext uri="{BB962C8B-B14F-4D97-AF65-F5344CB8AC3E}">
        <p14:creationId xmlns:p14="http://schemas.microsoft.com/office/powerpoint/2010/main" val="3563275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ja-JP" sz="1200" kern="1200">
                <a:solidFill>
                  <a:schemeClr val="tx1"/>
                </a:solidFill>
                <a:effectLst/>
                <a:latin typeface="+mn-lt"/>
                <a:ea typeface="+mn-ea"/>
                <a:cs typeface="+mn-cs"/>
              </a:rPr>
              <a:t>ところが、そこに蛇が出てきて、エバを誘惑していったのです。「その実を食べても、あなたたちは死にませんよ。それを食べると、あなたたちの目は神様のように開けて、神様のようになります」と言いました。</a:t>
            </a: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7</a:t>
            </a:fld>
            <a:endParaRPr kumimoji="1" lang="ja-JP" altLang="en-US"/>
          </a:p>
        </p:txBody>
      </p:sp>
    </p:spTree>
    <p:extLst>
      <p:ext uri="{BB962C8B-B14F-4D97-AF65-F5344CB8AC3E}">
        <p14:creationId xmlns:p14="http://schemas.microsoft.com/office/powerpoint/2010/main" val="1012862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a:lnSpc>
                <a:spcPct val="150000"/>
              </a:lnSpc>
            </a:pPr>
            <a:r>
              <a:rPr kumimoji="1" lang="ja-JP" altLang="ja-JP" sz="1200" kern="1200">
                <a:solidFill>
                  <a:schemeClr val="tx1"/>
                </a:solidFill>
                <a:effectLst/>
                <a:latin typeface="+mn-lt"/>
                <a:ea typeface="+mn-ea"/>
                <a:cs typeface="+mn-cs"/>
              </a:rPr>
              <a:t>エバは神様のみ言を忘れて、善悪の実を食べ、そのあとでアダムにも食べさせたのです。</a:t>
            </a:r>
            <a:endParaRPr lang="en-US" altLang="ja-JP" dirty="0">
              <a:ea typeface="ＭＳ Ｐゴシック"/>
              <a:cs typeface="Calibri"/>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8</a:t>
            </a:fld>
            <a:endParaRPr kumimoji="1" lang="ja-JP" altLang="en-US"/>
          </a:p>
        </p:txBody>
      </p:sp>
    </p:spTree>
    <p:extLst>
      <p:ext uri="{BB962C8B-B14F-4D97-AF65-F5344CB8AC3E}">
        <p14:creationId xmlns:p14="http://schemas.microsoft.com/office/powerpoint/2010/main" val="2631513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pPr>
              <a:lnSpc>
                <a:spcPct val="150000"/>
              </a:lnSpc>
            </a:pPr>
            <a:r>
              <a:rPr kumimoji="1" lang="ja-JP" altLang="ja-JP" sz="1200" kern="1200" dirty="0">
                <a:solidFill>
                  <a:schemeClr val="tx1"/>
                </a:solidFill>
                <a:effectLst/>
                <a:latin typeface="+mn-lt"/>
                <a:ea typeface="+mn-ea"/>
                <a:cs typeface="+mn-cs"/>
              </a:rPr>
              <a:t>この「蛇」とは、『聖書』を見ると、もともとは天にいたけれども地に落とされ、サタンと呼ばれているものとされています。つまり蛇の正体は</a:t>
            </a:r>
            <a:r>
              <a:rPr kumimoji="1" lang="ja-JP" altLang="en-US" sz="1200" kern="1200" dirty="0">
                <a:solidFill>
                  <a:schemeClr val="tx1"/>
                </a:solidFill>
                <a:effectLst/>
                <a:latin typeface="+mn-lt"/>
                <a:ea typeface="+mn-ea"/>
                <a:cs typeface="+mn-cs"/>
              </a:rPr>
              <a:t>霊的存在の</a:t>
            </a:r>
            <a:r>
              <a:rPr kumimoji="1" lang="ja-JP" altLang="ja-JP" sz="1200" kern="1200" dirty="0">
                <a:solidFill>
                  <a:schemeClr val="tx1"/>
                </a:solidFill>
                <a:effectLst/>
                <a:latin typeface="+mn-lt"/>
                <a:ea typeface="+mn-ea"/>
                <a:cs typeface="+mn-cs"/>
              </a:rPr>
              <a:t>「天使」だということです。</a:t>
            </a:r>
            <a:r>
              <a:rPr lang="ja-JP" altLang="ja-JP" dirty="0">
                <a:effectLst/>
              </a:rPr>
              <a:t> </a:t>
            </a:r>
            <a:endParaRPr lang="en-US" altLang="ja-JP" dirty="0">
              <a:ea typeface="ＭＳ Ｐゴシック"/>
              <a:cs typeface="Calibri"/>
            </a:endParaRPr>
          </a:p>
        </p:txBody>
      </p:sp>
      <p:sp>
        <p:nvSpPr>
          <p:cNvPr id="4" name="スライド番号プレースホルダー 3"/>
          <p:cNvSpPr>
            <a:spLocks noGrp="1"/>
          </p:cNvSpPr>
          <p:nvPr>
            <p:ph type="sldNum" sz="quarter" idx="5"/>
          </p:nvPr>
        </p:nvSpPr>
        <p:spPr/>
        <p:txBody>
          <a:bodyPr/>
          <a:lstStyle/>
          <a:p>
            <a:fld id="{EEECE732-60F9-4622-A40F-13C9F9CB0728}" type="slidenum">
              <a:rPr kumimoji="1" lang="ja-JP" altLang="en-US" smtClean="0"/>
              <a:t>9</a:t>
            </a:fld>
            <a:endParaRPr kumimoji="1" lang="ja-JP" altLang="en-US"/>
          </a:p>
        </p:txBody>
      </p:sp>
    </p:spTree>
    <p:extLst>
      <p:ext uri="{BB962C8B-B14F-4D97-AF65-F5344CB8AC3E}">
        <p14:creationId xmlns:p14="http://schemas.microsoft.com/office/powerpoint/2010/main" val="2946274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530107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11931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377543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504817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3498738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530444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255803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89403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4008646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934285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99EC671-ABB1-4C4C-9490-29F1217E2B86}" type="datetimeFigureOut">
              <a:rPr kumimoji="1" lang="ja-JP" altLang="en-US" smtClean="0"/>
              <a:t>2022/6/28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506684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9EC671-ABB1-4C4C-9490-29F1217E2B86}" type="datetimeFigureOut">
              <a:rPr kumimoji="1" lang="ja-JP" altLang="en-US" smtClean="0"/>
              <a:t>2022/6/28</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8B1BB6-E6B2-4E2E-9E0C-1ECC2CB85169}" type="slidenum">
              <a:rPr kumimoji="1" lang="ja-JP" altLang="en-US" smtClean="0"/>
              <a:t>‹#›</a:t>
            </a:fld>
            <a:endParaRPr kumimoji="1" lang="ja-JP" altLang="en-US"/>
          </a:p>
        </p:txBody>
      </p:sp>
    </p:spTree>
    <p:extLst>
      <p:ext uri="{BB962C8B-B14F-4D97-AF65-F5344CB8AC3E}">
        <p14:creationId xmlns:p14="http://schemas.microsoft.com/office/powerpoint/2010/main" val="2548558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7" Type="http://schemas.microsoft.com/office/2007/relationships/hdphoto" Target="../media/hdphoto2.wdp"/><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2.png"/><Relationship Id="rId4" Type="http://schemas.microsoft.com/office/2007/relationships/hdphoto" Target="../media/hdphoto3.wdp"/></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microsoft.com/office/2007/relationships/hdphoto" Target="../media/hdphoto5.wdp"/><Relationship Id="rId5" Type="http://schemas.openxmlformats.org/officeDocument/2006/relationships/image" Target="../media/image15.png"/><Relationship Id="rId4" Type="http://schemas.microsoft.com/office/2007/relationships/hdphoto" Target="../media/hdphoto4.wdp"/></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8.png"/><Relationship Id="rId5" Type="http://schemas.openxmlformats.org/officeDocument/2006/relationships/image" Target="../media/image20.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18.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2.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BE94469D-DC1C-224C-9D2D-AB9FED0C3A08}"/>
              </a:ext>
            </a:extLst>
          </p:cNvPr>
          <p:cNvSpPr txBox="1"/>
          <p:nvPr/>
        </p:nvSpPr>
        <p:spPr>
          <a:xfrm>
            <a:off x="1685165" y="1992686"/>
            <a:ext cx="8821670" cy="2460032"/>
          </a:xfrm>
          <a:prstGeom prst="rect">
            <a:avLst/>
          </a:prstGeom>
          <a:noFill/>
        </p:spPr>
        <p:txBody>
          <a:bodyPr wrap="square" rtlCol="0">
            <a:spAutoFit/>
          </a:bodyPr>
          <a:lstStyle/>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堕落論</a:t>
            </a:r>
            <a:r>
              <a:rPr lang="ja-JP" altLang="en-US" sz="3600" dirty="0">
                <a:latin typeface="UD デジタル 教科書体 NK-B" panose="02020700000000000000" pitchFamily="18" charset="-128"/>
                <a:ea typeface="UD デジタル 教科書体 NK-B" panose="02020700000000000000" pitchFamily="18" charset="-128"/>
              </a:rPr>
              <a:t>　</a:t>
            </a:r>
            <a:endParaRPr lang="en-US" altLang="ja-JP" sz="54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6000" dirty="0">
                <a:latin typeface="UD デジタル 教科書体 NK-B" panose="02020700000000000000" pitchFamily="18" charset="-128"/>
                <a:ea typeface="UD デジタル 教科書体 NK-B" panose="02020700000000000000" pitchFamily="18" charset="-128"/>
              </a:rPr>
              <a:t>真の愛と偽りの愛</a:t>
            </a:r>
          </a:p>
        </p:txBody>
      </p:sp>
      <p:sp>
        <p:nvSpPr>
          <p:cNvPr id="4" name="テキスト ボックス 3">
            <a:extLst>
              <a:ext uri="{FF2B5EF4-FFF2-40B4-BE49-F238E27FC236}">
                <a16:creationId xmlns:a16="http://schemas.microsoft.com/office/drawing/2014/main" id="{034F563F-2B4F-3AAC-E36A-21F34F54E4A6}"/>
              </a:ext>
            </a:extLst>
          </p:cNvPr>
          <p:cNvSpPr txBox="1"/>
          <p:nvPr/>
        </p:nvSpPr>
        <p:spPr>
          <a:xfrm>
            <a:off x="3288383" y="3200054"/>
            <a:ext cx="5918681"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まこと　　　　　　　　　　　あい　　　　　　　　　　いつわ　　　　　　　　　　　　　　　　あい</a:t>
            </a:r>
          </a:p>
        </p:txBody>
      </p:sp>
      <p:sp>
        <p:nvSpPr>
          <p:cNvPr id="6" name="テキスト ボックス 5">
            <a:extLst>
              <a:ext uri="{FF2B5EF4-FFF2-40B4-BE49-F238E27FC236}">
                <a16:creationId xmlns:a16="http://schemas.microsoft.com/office/drawing/2014/main" id="{FE2295C0-5DE6-FF4F-9A8F-A1689E50586B}"/>
              </a:ext>
            </a:extLst>
          </p:cNvPr>
          <p:cNvSpPr txBox="1"/>
          <p:nvPr/>
        </p:nvSpPr>
        <p:spPr>
          <a:xfrm>
            <a:off x="5291803" y="2057108"/>
            <a:ext cx="2086465"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だ　　　　らく　　　ろん</a:t>
            </a:r>
          </a:p>
        </p:txBody>
      </p:sp>
    </p:spTree>
    <p:extLst>
      <p:ext uri="{BB962C8B-B14F-4D97-AF65-F5344CB8AC3E}">
        <p14:creationId xmlns:p14="http://schemas.microsoft.com/office/powerpoint/2010/main" val="2084031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descr="湖のイラスト">
            <a:extLst>
              <a:ext uri="{FF2B5EF4-FFF2-40B4-BE49-F238E27FC236}">
                <a16:creationId xmlns:a16="http://schemas.microsoft.com/office/drawing/2014/main" id="{DFBCC6D9-B7E9-A741-B5F4-929D398F0979}"/>
              </a:ext>
            </a:extLst>
          </p:cNvPr>
          <p:cNvPicPr>
            <a:picLocks noChangeAspect="1" noChangeArrowheads="1"/>
          </p:cNvPicPr>
          <p:nvPr/>
        </p:nvPicPr>
        <p:blipFill>
          <a:blip r:embed="rId3">
            <a:alphaModFix amt="41000"/>
            <a:extLst>
              <a:ext uri="{28A0092B-C50C-407E-A947-70E740481C1C}">
                <a14:useLocalDpi xmlns:a14="http://schemas.microsoft.com/office/drawing/2010/main" val="0"/>
              </a:ext>
            </a:extLst>
          </a:blip>
          <a:srcRect/>
          <a:stretch>
            <a:fillRect/>
          </a:stretch>
        </p:blipFill>
        <p:spPr bwMode="auto">
          <a:xfrm>
            <a:off x="831991" y="-412491"/>
            <a:ext cx="10528019" cy="7682982"/>
          </a:xfrm>
          <a:prstGeom prst="rect">
            <a:avLst/>
          </a:prstGeom>
          <a:noFill/>
          <a:effectLst>
            <a:glow rad="127000">
              <a:schemeClr val="bg1"/>
            </a:glow>
          </a:effectLst>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57A82383-98F9-0044-8B17-15902A0525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3362" y="-79079"/>
            <a:ext cx="4285276" cy="396076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9FC6072C-889E-0247-855A-D3FF5C08FBD8}"/>
              </a:ext>
            </a:extLst>
          </p:cNvPr>
          <p:cNvPicPr>
            <a:picLocks noChangeAspect="1"/>
          </p:cNvPicPr>
          <p:nvPr/>
        </p:nvPicPr>
        <p:blipFill>
          <a:blip r:embed="rId5"/>
          <a:srcRect l="38959" t="8414" r="32294" b="2810"/>
          <a:stretch>
            <a:fillRect/>
          </a:stretch>
        </p:blipFill>
        <p:spPr>
          <a:xfrm>
            <a:off x="4896510" y="2177680"/>
            <a:ext cx="2398980" cy="5232557"/>
          </a:xfrm>
          <a:prstGeom prst="rect">
            <a:avLst/>
          </a:prstGeom>
        </p:spPr>
      </p:pic>
      <p:grpSp>
        <p:nvGrpSpPr>
          <p:cNvPr id="4" name="グループ化 3">
            <a:extLst>
              <a:ext uri="{FF2B5EF4-FFF2-40B4-BE49-F238E27FC236}">
                <a16:creationId xmlns:a16="http://schemas.microsoft.com/office/drawing/2014/main" id="{CD3C2BF6-829C-C645-A1B4-0EA5F4A1A547}"/>
              </a:ext>
            </a:extLst>
          </p:cNvPr>
          <p:cNvGrpSpPr/>
          <p:nvPr/>
        </p:nvGrpSpPr>
        <p:grpSpPr>
          <a:xfrm>
            <a:off x="-118947" y="4793959"/>
            <a:ext cx="12608312" cy="1704003"/>
            <a:chOff x="-118947" y="4793957"/>
            <a:chExt cx="12608312" cy="1704003"/>
          </a:xfrm>
        </p:grpSpPr>
        <p:sp>
          <p:nvSpPr>
            <p:cNvPr id="16" name="正方形/長方形 15">
              <a:extLst>
                <a:ext uri="{FF2B5EF4-FFF2-40B4-BE49-F238E27FC236}">
                  <a16:creationId xmlns:a16="http://schemas.microsoft.com/office/drawing/2014/main" id="{5E71EFAB-2367-0248-844C-73A55674F465}"/>
                </a:ext>
              </a:extLst>
            </p:cNvPr>
            <p:cNvSpPr/>
            <p:nvPr/>
          </p:nvSpPr>
          <p:spPr>
            <a:xfrm>
              <a:off x="0" y="4793957"/>
              <a:ext cx="12192000" cy="1704003"/>
            </a:xfrm>
            <a:prstGeom prst="rect">
              <a:avLst/>
            </a:prstGeom>
            <a:solidFill>
              <a:schemeClr val="bg1">
                <a:alpha val="6969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lumMod val="85000"/>
                    <a:lumOff val="15000"/>
                  </a:schemeClr>
                </a:solidFill>
              </a:endParaRPr>
            </a:p>
          </p:txBody>
        </p:sp>
        <p:sp>
          <p:nvSpPr>
            <p:cNvPr id="17" name="テキスト ボックス 16">
              <a:extLst>
                <a:ext uri="{FF2B5EF4-FFF2-40B4-BE49-F238E27FC236}">
                  <a16:creationId xmlns:a16="http://schemas.microsoft.com/office/drawing/2014/main" id="{F14D2DBF-2AD3-2D4B-A143-D3BBA182C390}"/>
                </a:ext>
              </a:extLst>
            </p:cNvPr>
            <p:cNvSpPr txBox="1"/>
            <p:nvPr/>
          </p:nvSpPr>
          <p:spPr>
            <a:xfrm>
              <a:off x="-118947" y="5184293"/>
              <a:ext cx="12608312" cy="923330"/>
            </a:xfrm>
            <a:prstGeom prst="rect">
              <a:avLst/>
            </a:prstGeom>
            <a:noFill/>
          </p:spPr>
          <p:txBody>
            <a:bodyPr wrap="square" rtlCol="0">
              <a:spAutoFit/>
            </a:bodyPr>
            <a:lstStyle/>
            <a:p>
              <a:pPr algn="ctr"/>
              <a:r>
                <a:rPr lang="ja-JP" altLang="en-US" sz="4400">
                  <a:latin typeface="UD デジタル 教科書体 N-B" panose="02020700000000000000" pitchFamily="17" charset="-128"/>
                  <a:ea typeface="UD デジタル 教科書体 N-B" panose="02020700000000000000" pitchFamily="17" charset="-128"/>
                </a:rPr>
                <a:t>神様は天使長を本当に「</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愛し</a:t>
              </a:r>
              <a:r>
                <a:rPr lang="ja-JP" altLang="en-US" sz="4400">
                  <a:latin typeface="UD デジタル 教科書体 N-B" panose="02020700000000000000" pitchFamily="17" charset="-128"/>
                  <a:ea typeface="UD デジタル 教科書体 N-B" panose="02020700000000000000" pitchFamily="17" charset="-128"/>
                </a:rPr>
                <a:t>、</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信頼</a:t>
              </a:r>
              <a:r>
                <a:rPr lang="ja-JP" altLang="en-US" sz="4400">
                  <a:latin typeface="UD デジタル 教科書体 N-B" panose="02020700000000000000" pitchFamily="17" charset="-128"/>
                  <a:ea typeface="UD デジタル 教科書体 N-B" panose="02020700000000000000" pitchFamily="17" charset="-128"/>
                </a:rPr>
                <a:t>していた」</a:t>
              </a:r>
              <a:endParaRPr lang="en-US" altLang="ja-JP" sz="4400" dirty="0">
                <a:latin typeface="UD デジタル 教科書体 N-B" panose="02020700000000000000" pitchFamily="17" charset="-128"/>
                <a:ea typeface="UD デジタル 教科書体 N-B" panose="02020700000000000000" pitchFamily="17" charset="-128"/>
              </a:endParaRPr>
            </a:p>
          </p:txBody>
        </p:sp>
        <p:sp>
          <p:nvSpPr>
            <p:cNvPr id="20" name="テキスト ボックス 19">
              <a:extLst>
                <a:ext uri="{FF2B5EF4-FFF2-40B4-BE49-F238E27FC236}">
                  <a16:creationId xmlns:a16="http://schemas.microsoft.com/office/drawing/2014/main" id="{8D64FF98-3A4C-7447-91D2-594510154D11}"/>
                </a:ext>
              </a:extLst>
            </p:cNvPr>
            <p:cNvSpPr txBox="1"/>
            <p:nvPr/>
          </p:nvSpPr>
          <p:spPr>
            <a:xfrm>
              <a:off x="6176447" y="5003630"/>
              <a:ext cx="3344308" cy="370667"/>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あい　　　　　　　　　　　　しん　　 らい</a:t>
              </a:r>
            </a:p>
          </p:txBody>
        </p:sp>
        <p:sp>
          <p:nvSpPr>
            <p:cNvPr id="3" name="正方形/長方形 2">
              <a:extLst>
                <a:ext uri="{FF2B5EF4-FFF2-40B4-BE49-F238E27FC236}">
                  <a16:creationId xmlns:a16="http://schemas.microsoft.com/office/drawing/2014/main" id="{884A40AD-BD49-CD43-8018-2D454CD7B6CB}"/>
                </a:ext>
              </a:extLst>
            </p:cNvPr>
            <p:cNvSpPr/>
            <p:nvPr/>
          </p:nvSpPr>
          <p:spPr>
            <a:xfrm>
              <a:off x="11682" y="5106369"/>
              <a:ext cx="6479659" cy="369332"/>
            </a:xfrm>
            <a:prstGeom prst="rect">
              <a:avLst/>
            </a:prstGeom>
          </p:spPr>
          <p:txBody>
            <a:bodyPr wrap="none">
              <a:spAutoFit/>
            </a:bodyPr>
            <a:lstStyle/>
            <a:p>
              <a:r>
                <a:rPr lang="ja-JP" altLang="en-US" dirty="0">
                  <a:latin typeface="UD デジタル 教科書体 NK-B" panose="02020700000000000000" pitchFamily="18" charset="-128"/>
                  <a:ea typeface="UD デジタル 教科書体 NK-B" panose="02020700000000000000" pitchFamily="18" charset="-128"/>
                </a:rPr>
                <a:t>かみ　さま　　　　　 てん　　し　　ちょう　 　　　ほん　とう　　　　　　　　　　　</a:t>
              </a:r>
              <a:endParaRPr lang="ja-JP" altLang="en-US" dirty="0"/>
            </a:p>
          </p:txBody>
        </p:sp>
      </p:grpSp>
    </p:spTree>
    <p:extLst>
      <p:ext uri="{BB962C8B-B14F-4D97-AF65-F5344CB8AC3E}">
        <p14:creationId xmlns:p14="http://schemas.microsoft.com/office/powerpoint/2010/main" val="3190778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descr="ケーキ, 誕生日 が含まれている画像&#10;&#10;自動的に生成された説明">
            <a:extLst>
              <a:ext uri="{FF2B5EF4-FFF2-40B4-BE49-F238E27FC236}">
                <a16:creationId xmlns:a16="http://schemas.microsoft.com/office/drawing/2014/main" id="{820CC32B-F991-454E-8168-87A906F6C1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7315" y="-60766"/>
            <a:ext cx="9614661" cy="6901863"/>
          </a:xfrm>
          <a:prstGeom prst="rect">
            <a:avLst/>
          </a:prstGeom>
        </p:spPr>
      </p:pic>
      <p:pic>
        <p:nvPicPr>
          <p:cNvPr id="20" name="Picture 2">
            <a:extLst>
              <a:ext uri="{FF2B5EF4-FFF2-40B4-BE49-F238E27FC236}">
                <a16:creationId xmlns:a16="http://schemas.microsoft.com/office/drawing/2014/main" id="{BC41AD4E-53DB-8545-8404-7180564479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2041" y="-126984"/>
            <a:ext cx="3905208" cy="3609474"/>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descr="ドレスを着ている人のイラスト&#10;&#10;中程度の精度で自動的に生成された説明">
            <a:extLst>
              <a:ext uri="{FF2B5EF4-FFF2-40B4-BE49-F238E27FC236}">
                <a16:creationId xmlns:a16="http://schemas.microsoft.com/office/drawing/2014/main" id="{96C01A22-62B7-4F46-8E1D-0F01437E98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2393" y="2055429"/>
            <a:ext cx="4094856" cy="8885065"/>
          </a:xfrm>
          <a:prstGeom prst="rect">
            <a:avLst/>
          </a:prstGeom>
        </p:spPr>
      </p:pic>
      <p:grpSp>
        <p:nvGrpSpPr>
          <p:cNvPr id="5" name="グループ化 4">
            <a:extLst>
              <a:ext uri="{FF2B5EF4-FFF2-40B4-BE49-F238E27FC236}">
                <a16:creationId xmlns:a16="http://schemas.microsoft.com/office/drawing/2014/main" id="{C8B1A992-31A7-4345-A524-9A0B98FE0A93}"/>
              </a:ext>
            </a:extLst>
          </p:cNvPr>
          <p:cNvGrpSpPr/>
          <p:nvPr/>
        </p:nvGrpSpPr>
        <p:grpSpPr>
          <a:xfrm>
            <a:off x="0" y="4793959"/>
            <a:ext cx="12192000" cy="1704003"/>
            <a:chOff x="0" y="4793957"/>
            <a:chExt cx="12192000" cy="1704003"/>
          </a:xfrm>
        </p:grpSpPr>
        <p:sp>
          <p:nvSpPr>
            <p:cNvPr id="6" name="正方形/長方形 5">
              <a:extLst>
                <a:ext uri="{FF2B5EF4-FFF2-40B4-BE49-F238E27FC236}">
                  <a16:creationId xmlns:a16="http://schemas.microsoft.com/office/drawing/2014/main" id="{E4AF900A-6FD2-DC4C-910F-A4C8D582EB07}"/>
                </a:ext>
              </a:extLst>
            </p:cNvPr>
            <p:cNvSpPr/>
            <p:nvPr/>
          </p:nvSpPr>
          <p:spPr>
            <a:xfrm>
              <a:off x="0" y="4793957"/>
              <a:ext cx="12192000" cy="1704003"/>
            </a:xfrm>
            <a:prstGeom prst="rect">
              <a:avLst/>
            </a:prstGeom>
            <a:solidFill>
              <a:schemeClr val="tx1">
                <a:alpha val="7017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lumMod val="85000"/>
                    <a:lumOff val="15000"/>
                  </a:schemeClr>
                </a:solidFill>
              </a:endParaRPr>
            </a:p>
          </p:txBody>
        </p:sp>
        <p:grpSp>
          <p:nvGrpSpPr>
            <p:cNvPr id="4" name="グループ化 3">
              <a:extLst>
                <a:ext uri="{FF2B5EF4-FFF2-40B4-BE49-F238E27FC236}">
                  <a16:creationId xmlns:a16="http://schemas.microsoft.com/office/drawing/2014/main" id="{EC8BF25A-337C-0C43-B18A-E319FE7249EC}"/>
                </a:ext>
              </a:extLst>
            </p:cNvPr>
            <p:cNvGrpSpPr/>
            <p:nvPr/>
          </p:nvGrpSpPr>
          <p:grpSpPr>
            <a:xfrm>
              <a:off x="2658455" y="5005815"/>
              <a:ext cx="6875090" cy="1293330"/>
              <a:chOff x="167736" y="4853418"/>
              <a:chExt cx="11856527" cy="1293330"/>
            </a:xfrm>
          </p:grpSpPr>
          <p:sp>
            <p:nvSpPr>
              <p:cNvPr id="7" name="テキスト ボックス 6">
                <a:extLst>
                  <a:ext uri="{FF2B5EF4-FFF2-40B4-BE49-F238E27FC236}">
                    <a16:creationId xmlns:a16="http://schemas.microsoft.com/office/drawing/2014/main" id="{637C78AA-37FA-334B-8D9B-083BFA67B36B}"/>
                  </a:ext>
                </a:extLst>
              </p:cNvPr>
              <p:cNvSpPr txBox="1"/>
              <p:nvPr/>
            </p:nvSpPr>
            <p:spPr>
              <a:xfrm>
                <a:off x="167736" y="5038752"/>
                <a:ext cx="11856527" cy="1107996"/>
              </a:xfrm>
              <a:prstGeom prst="rect">
                <a:avLst/>
              </a:prstGeom>
              <a:noFill/>
            </p:spPr>
            <p:txBody>
              <a:bodyPr wrap="square" rtlCol="0">
                <a:spAutoFit/>
              </a:bodyPr>
              <a:lstStyle/>
              <a:p>
                <a:pPr algn="ctr"/>
                <a:r>
                  <a:rPr lang="ja-JP" altLang="en-US" sz="6600">
                    <a:solidFill>
                      <a:schemeClr val="bg1"/>
                    </a:solidFill>
                    <a:latin typeface="UD デジタル 教科書体 N-B" panose="02020700000000000000" pitchFamily="17" charset="-128"/>
                    <a:ea typeface="UD デジタル 教科書体 N-B" panose="02020700000000000000" pitchFamily="17" charset="-128"/>
                  </a:rPr>
                  <a:t>「</a:t>
                </a:r>
                <a:r>
                  <a:rPr lang="ja-JP" altLang="en-US" sz="6600">
                    <a:solidFill>
                      <a:srgbClr val="FF0002"/>
                    </a:solidFill>
                    <a:latin typeface="UD デジタル 教科書体 N-B" panose="02020700000000000000" pitchFamily="17" charset="-128"/>
                    <a:ea typeface="UD デジタル 教科書体 N-B" panose="02020700000000000000" pitchFamily="17" charset="-128"/>
                  </a:rPr>
                  <a:t>愛の減少感</a:t>
                </a:r>
                <a:r>
                  <a:rPr lang="ja-JP" altLang="en-US" sz="6600">
                    <a:solidFill>
                      <a:schemeClr val="bg1"/>
                    </a:solidFill>
                    <a:latin typeface="UD デジタル 教科書体 N-B" panose="02020700000000000000" pitchFamily="17" charset="-128"/>
                    <a:ea typeface="UD デジタル 教科書体 N-B" panose="02020700000000000000" pitchFamily="17" charset="-128"/>
                  </a:rPr>
                  <a:t>」</a:t>
                </a:r>
                <a:endParaRPr lang="en-US" altLang="ja-JP" sz="66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8" name="テキスト ボックス 7">
                <a:extLst>
                  <a:ext uri="{FF2B5EF4-FFF2-40B4-BE49-F238E27FC236}">
                    <a16:creationId xmlns:a16="http://schemas.microsoft.com/office/drawing/2014/main" id="{C44335E3-3795-584C-B139-8239BA3A43A9}"/>
                  </a:ext>
                </a:extLst>
              </p:cNvPr>
              <p:cNvSpPr txBox="1"/>
              <p:nvPr/>
            </p:nvSpPr>
            <p:spPr>
              <a:xfrm>
                <a:off x="2565081" y="4853418"/>
                <a:ext cx="7061836" cy="369332"/>
              </a:xfrm>
              <a:prstGeom prst="rect">
                <a:avLst/>
              </a:prstGeom>
              <a:noFill/>
            </p:spPr>
            <p:txBody>
              <a:bodyPr wrap="square" rtlCol="0">
                <a:spAutoFit/>
              </a:bodyPr>
              <a:lstStyle/>
              <a:p>
                <a:r>
                  <a:rPr lang="ja-JP" altLang="en-US">
                    <a:solidFill>
                      <a:schemeClr val="bg1"/>
                    </a:solidFill>
                    <a:latin typeface="UD デジタル 教科書体 NK-B" panose="02020700000000000000" pitchFamily="18" charset="-128"/>
                    <a:ea typeface="UD デジタル 教科書体 NK-B" panose="02020700000000000000" pitchFamily="18" charset="-128"/>
                  </a:rPr>
                  <a:t>あい　　　　　　　　　　げん　　　しょう　　　かん　　　　</a:t>
                </a:r>
                <a:endParaRPr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grpSp>
    </p:spTree>
    <p:extLst>
      <p:ext uri="{BB962C8B-B14F-4D97-AF65-F5344CB8AC3E}">
        <p14:creationId xmlns:p14="http://schemas.microsoft.com/office/powerpoint/2010/main" val="7743162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9DC1B64-2E3F-EC45-9F42-9F8D1A8230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602" y="0"/>
            <a:ext cx="9702799" cy="6858000"/>
          </a:xfrm>
          <a:prstGeom prst="rect">
            <a:avLst/>
          </a:prstGeom>
        </p:spPr>
      </p:pic>
      <p:sp>
        <p:nvSpPr>
          <p:cNvPr id="7" name="角丸四角形 6">
            <a:extLst>
              <a:ext uri="{FF2B5EF4-FFF2-40B4-BE49-F238E27FC236}">
                <a16:creationId xmlns:a16="http://schemas.microsoft.com/office/drawing/2014/main" id="{F283D075-67D9-3941-B442-D375698EA682}"/>
              </a:ext>
            </a:extLst>
          </p:cNvPr>
          <p:cNvSpPr/>
          <p:nvPr/>
        </p:nvSpPr>
        <p:spPr bwMode="auto">
          <a:xfrm>
            <a:off x="1904607" y="425298"/>
            <a:ext cx="3456383" cy="1296144"/>
          </a:xfrm>
          <a:prstGeom prst="roundRect">
            <a:avLst/>
          </a:prstGeom>
          <a:solidFill>
            <a:srgbClr val="FF99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8" name="テキスト ボックス 7">
            <a:extLst>
              <a:ext uri="{FF2B5EF4-FFF2-40B4-BE49-F238E27FC236}">
                <a16:creationId xmlns:a16="http://schemas.microsoft.com/office/drawing/2014/main" id="{A114E2D2-CF91-5C4D-BCB8-C9F5F5058DE8}"/>
              </a:ext>
            </a:extLst>
          </p:cNvPr>
          <p:cNvSpPr txBox="1"/>
          <p:nvPr/>
        </p:nvSpPr>
        <p:spPr>
          <a:xfrm>
            <a:off x="2015105" y="473993"/>
            <a:ext cx="3198214" cy="1323439"/>
          </a:xfrm>
          <a:prstGeom prst="rect">
            <a:avLst/>
          </a:prstGeom>
          <a:noFill/>
        </p:spPr>
        <p:txBody>
          <a:bodyPr wrap="square" rtlCol="0">
            <a:spAutoFit/>
          </a:bodyPr>
          <a:lstStyle/>
          <a:p>
            <a:pPr algn="ctr"/>
            <a:r>
              <a:rPr lang="ja-JP" altLang="en-US" sz="8000" dirty="0">
                <a:solidFill>
                  <a:schemeClr val="bg1"/>
                </a:solidFill>
                <a:latin typeface="UD デジタル 教科書体 NK-B" panose="02020700000000000000" pitchFamily="18" charset="-128"/>
                <a:ea typeface="UD デジタル 教科書体 NK-B" panose="02020700000000000000" pitchFamily="18" charset="-128"/>
              </a:rPr>
              <a:t>エバ</a:t>
            </a:r>
            <a:endParaRPr lang="en-US" altLang="ja-JP" sz="80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9" name="角丸四角形 8">
            <a:extLst>
              <a:ext uri="{FF2B5EF4-FFF2-40B4-BE49-F238E27FC236}">
                <a16:creationId xmlns:a16="http://schemas.microsoft.com/office/drawing/2014/main" id="{B7947715-FC19-8F4D-9677-DC9303E2B222}"/>
              </a:ext>
            </a:extLst>
          </p:cNvPr>
          <p:cNvSpPr/>
          <p:nvPr/>
        </p:nvSpPr>
        <p:spPr bwMode="auto">
          <a:xfrm>
            <a:off x="6831016" y="425298"/>
            <a:ext cx="3456383" cy="1296144"/>
          </a:xfrm>
          <a:prstGeom prst="round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10" name="テキスト ボックス 9">
            <a:extLst>
              <a:ext uri="{FF2B5EF4-FFF2-40B4-BE49-F238E27FC236}">
                <a16:creationId xmlns:a16="http://schemas.microsoft.com/office/drawing/2014/main" id="{47A3AD9E-CAF7-474B-8CAE-E49AA03A5218}"/>
              </a:ext>
            </a:extLst>
          </p:cNvPr>
          <p:cNvSpPr txBox="1"/>
          <p:nvPr/>
        </p:nvSpPr>
        <p:spPr>
          <a:xfrm>
            <a:off x="6960098" y="458227"/>
            <a:ext cx="3198214" cy="1323439"/>
          </a:xfrm>
          <a:prstGeom prst="rect">
            <a:avLst/>
          </a:prstGeom>
          <a:noFill/>
        </p:spPr>
        <p:txBody>
          <a:bodyPr wrap="square" rtlCol="0">
            <a:spAutoFit/>
          </a:bodyPr>
          <a:lstStyle/>
          <a:p>
            <a:pPr algn="ctr"/>
            <a:r>
              <a:rPr lang="ja-JP" altLang="en-US" sz="8000" dirty="0">
                <a:solidFill>
                  <a:schemeClr val="bg1"/>
                </a:solidFill>
                <a:latin typeface="UD デジタル 教科書体 NK-B" panose="02020700000000000000" pitchFamily="18" charset="-128"/>
                <a:ea typeface="UD デジタル 教科書体 NK-B" panose="02020700000000000000" pitchFamily="18" charset="-128"/>
              </a:rPr>
              <a:t>ヘビ</a:t>
            </a:r>
            <a:endParaRPr lang="en-US" altLang="ja-JP" sz="8000"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nvGrpSpPr>
          <p:cNvPr id="4" name="グループ化 3">
            <a:extLst>
              <a:ext uri="{FF2B5EF4-FFF2-40B4-BE49-F238E27FC236}">
                <a16:creationId xmlns:a16="http://schemas.microsoft.com/office/drawing/2014/main" id="{90593124-6727-474D-81BC-6A8268ABCA4D}"/>
              </a:ext>
            </a:extLst>
          </p:cNvPr>
          <p:cNvGrpSpPr/>
          <p:nvPr/>
        </p:nvGrpSpPr>
        <p:grpSpPr>
          <a:xfrm>
            <a:off x="0" y="4793959"/>
            <a:ext cx="12192000" cy="1704003"/>
            <a:chOff x="0" y="4793957"/>
            <a:chExt cx="12192000" cy="1704003"/>
          </a:xfrm>
        </p:grpSpPr>
        <p:sp>
          <p:nvSpPr>
            <p:cNvPr id="12" name="正方形/長方形 11">
              <a:extLst>
                <a:ext uri="{FF2B5EF4-FFF2-40B4-BE49-F238E27FC236}">
                  <a16:creationId xmlns:a16="http://schemas.microsoft.com/office/drawing/2014/main" id="{300EB55A-C8A4-4047-9ADB-CECC4F2D9A0C}"/>
                </a:ext>
              </a:extLst>
            </p:cNvPr>
            <p:cNvSpPr/>
            <p:nvPr/>
          </p:nvSpPr>
          <p:spPr>
            <a:xfrm>
              <a:off x="0" y="4793957"/>
              <a:ext cx="12192000" cy="1704003"/>
            </a:xfrm>
            <a:prstGeom prst="rect">
              <a:avLst/>
            </a:prstGeom>
            <a:solidFill>
              <a:schemeClr val="tx1">
                <a:alpha val="7025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lumMod val="85000"/>
                    <a:lumOff val="15000"/>
                  </a:schemeClr>
                </a:solidFill>
              </a:endParaRPr>
            </a:p>
          </p:txBody>
        </p:sp>
        <p:grpSp>
          <p:nvGrpSpPr>
            <p:cNvPr id="2" name="グループ化 1">
              <a:extLst>
                <a:ext uri="{FF2B5EF4-FFF2-40B4-BE49-F238E27FC236}">
                  <a16:creationId xmlns:a16="http://schemas.microsoft.com/office/drawing/2014/main" id="{902EAFE0-A749-F947-9A7B-DFD2B398FAC8}"/>
                </a:ext>
              </a:extLst>
            </p:cNvPr>
            <p:cNvGrpSpPr/>
            <p:nvPr/>
          </p:nvGrpSpPr>
          <p:grpSpPr>
            <a:xfrm>
              <a:off x="1311506" y="5160515"/>
              <a:ext cx="9951923" cy="1010313"/>
              <a:chOff x="1311506" y="5128654"/>
              <a:chExt cx="9951923" cy="1010313"/>
            </a:xfrm>
          </p:grpSpPr>
          <p:sp>
            <p:nvSpPr>
              <p:cNvPr id="11" name="テキスト ボックス 10">
                <a:extLst>
                  <a:ext uri="{FF2B5EF4-FFF2-40B4-BE49-F238E27FC236}">
                    <a16:creationId xmlns:a16="http://schemas.microsoft.com/office/drawing/2014/main" id="{401FA47A-C947-C447-BB86-867853453D65}"/>
                  </a:ext>
                </a:extLst>
              </p:cNvPr>
              <p:cNvSpPr txBox="1"/>
              <p:nvPr/>
            </p:nvSpPr>
            <p:spPr>
              <a:xfrm>
                <a:off x="1311506" y="5215637"/>
                <a:ext cx="9951923" cy="923330"/>
              </a:xfrm>
              <a:prstGeom prst="rect">
                <a:avLst/>
              </a:prstGeom>
              <a:noFill/>
            </p:spPr>
            <p:txBody>
              <a:bodyPr wrap="square" rtlCol="0">
                <a:spAutoFit/>
              </a:bodyPr>
              <a:lstStyle/>
              <a:p>
                <a:pPr algn="ctr"/>
                <a:r>
                  <a:rPr lang="ja-JP" altLang="en-US" sz="4400">
                    <a:solidFill>
                      <a:schemeClr val="bg1"/>
                    </a:solidFill>
                    <a:latin typeface="UD デジタル 教科書体 N-B" panose="02020700000000000000" pitchFamily="17" charset="-128"/>
                    <a:ea typeface="UD デジタル 教科書体 N-B" panose="02020700000000000000" pitchFamily="17" charset="-128"/>
                  </a:rPr>
                  <a:t>愛を「</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エバ</a:t>
                </a:r>
                <a:r>
                  <a:rPr lang="ja-JP" altLang="en-US" sz="4400">
                    <a:solidFill>
                      <a:schemeClr val="bg1"/>
                    </a:solidFill>
                    <a:latin typeface="UD デジタル 教科書体 N-B" panose="02020700000000000000" pitchFamily="17" charset="-128"/>
                    <a:ea typeface="UD デジタル 教科書体 N-B" panose="02020700000000000000" pitchFamily="17" charset="-128"/>
                  </a:rPr>
                  <a:t>に求めるようになった」</a:t>
                </a:r>
                <a:endParaRPr lang="en-US" altLang="ja-JP" sz="4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13" name="テキスト ボックス 12">
                <a:extLst>
                  <a:ext uri="{FF2B5EF4-FFF2-40B4-BE49-F238E27FC236}">
                    <a16:creationId xmlns:a16="http://schemas.microsoft.com/office/drawing/2014/main" id="{47D548DE-625E-AC4E-B975-30F49BEBA0EF}"/>
                  </a:ext>
                </a:extLst>
              </p:cNvPr>
              <p:cNvSpPr txBox="1"/>
              <p:nvPr/>
            </p:nvSpPr>
            <p:spPr>
              <a:xfrm>
                <a:off x="1662431" y="5128654"/>
                <a:ext cx="6132623" cy="369332"/>
              </a:xfrm>
              <a:prstGeom prst="rect">
                <a:avLst/>
              </a:prstGeom>
              <a:noFill/>
            </p:spPr>
            <p:txBody>
              <a:bodyPr wrap="square" rtlCol="0">
                <a:spAutoFit/>
              </a:bodyPr>
              <a:lstStyle/>
              <a:p>
                <a:r>
                  <a:rPr lang="ja-JP" altLang="en-US">
                    <a:solidFill>
                      <a:schemeClr val="bg1"/>
                    </a:solidFill>
                    <a:latin typeface="UD デジタル 教科書体 NK-B" panose="02020700000000000000" pitchFamily="18" charset="-128"/>
                    <a:ea typeface="UD デジタル 教科書体 NK-B" panose="02020700000000000000" pitchFamily="18" charset="-128"/>
                  </a:rPr>
                  <a:t>あい　　　　　　　　　　　　　　　　　　　　　　　　　もと</a:t>
                </a:r>
                <a:endParaRPr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grpSp>
    </p:spTree>
    <p:extLst>
      <p:ext uri="{BB962C8B-B14F-4D97-AF65-F5344CB8AC3E}">
        <p14:creationId xmlns:p14="http://schemas.microsoft.com/office/powerpoint/2010/main" val="3026373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a:extLst>
              <a:ext uri="{FF2B5EF4-FFF2-40B4-BE49-F238E27FC236}">
                <a16:creationId xmlns:a16="http://schemas.microsoft.com/office/drawing/2014/main" id="{25C2EA2A-65DA-8B4D-B007-5614CE941350}"/>
              </a:ext>
            </a:extLst>
          </p:cNvPr>
          <p:cNvSpPr/>
          <p:nvPr/>
        </p:nvSpPr>
        <p:spPr>
          <a:xfrm rot="5400000">
            <a:off x="2106941" y="-1314086"/>
            <a:ext cx="4257967" cy="7607316"/>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6" name="グループ化 15">
            <a:extLst>
              <a:ext uri="{FF2B5EF4-FFF2-40B4-BE49-F238E27FC236}">
                <a16:creationId xmlns:a16="http://schemas.microsoft.com/office/drawing/2014/main" id="{B3869663-8809-D848-9C10-CD102C7EF870}"/>
              </a:ext>
            </a:extLst>
          </p:cNvPr>
          <p:cNvGrpSpPr/>
          <p:nvPr/>
        </p:nvGrpSpPr>
        <p:grpSpPr>
          <a:xfrm>
            <a:off x="5225267" y="1599902"/>
            <a:ext cx="2101130" cy="2103381"/>
            <a:chOff x="5651499" y="2603137"/>
            <a:chExt cx="2591163" cy="2593939"/>
          </a:xfrm>
        </p:grpSpPr>
        <p:sp>
          <p:nvSpPr>
            <p:cNvPr id="17" name="角丸四角形 16">
              <a:extLst>
                <a:ext uri="{FF2B5EF4-FFF2-40B4-BE49-F238E27FC236}">
                  <a16:creationId xmlns:a16="http://schemas.microsoft.com/office/drawing/2014/main" id="{3B8E230B-8F90-444C-931F-A992C1B9CE2B}"/>
                </a:ext>
              </a:extLst>
            </p:cNvPr>
            <p:cNvSpPr/>
            <p:nvPr/>
          </p:nvSpPr>
          <p:spPr>
            <a:xfrm>
              <a:off x="5651499" y="2603137"/>
              <a:ext cx="2591163" cy="25911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8" name="図 17" descr="等高線グラフ&#10;&#10;自動的に生成された説明">
              <a:extLst>
                <a:ext uri="{FF2B5EF4-FFF2-40B4-BE49-F238E27FC236}">
                  <a16:creationId xmlns:a16="http://schemas.microsoft.com/office/drawing/2014/main" id="{90891C80-E11C-BF46-811C-9E9C47093234}"/>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47541" b="99271" l="4387" r="42194">
                          <a14:foregroundMark x1="11484" y1="54098" x2="11484" y2="54098"/>
                          <a14:foregroundMark x1="10452" y1="51913" x2="10452" y2="51913"/>
                          <a14:foregroundMark x1="13161" y1="50455" x2="13161" y2="50455"/>
                          <a14:foregroundMark x1="12129" y1="49362" x2="12129" y2="49362"/>
                          <a14:foregroundMark x1="12774" y1="52823" x2="12774" y2="52823"/>
                          <a14:foregroundMark x1="14839" y1="50455" x2="14839" y2="50455"/>
                          <a14:foregroundMark x1="12774" y1="95264" x2="12774" y2="95264"/>
                          <a14:foregroundMark x1="15226" y1="96721" x2="15226" y2="96721"/>
                          <a14:foregroundMark x1="13548" y1="99271" x2="13548" y2="99271"/>
                          <a14:foregroundMark x1="8903" y1="54098" x2="8903" y2="54098"/>
                          <a14:foregroundMark x1="8774" y1="50091" x2="8774" y2="50091"/>
                          <a14:foregroundMark x1="12903" y1="50820" x2="12903" y2="50820"/>
                          <a14:foregroundMark x1="11484" y1="51184" x2="11484" y2="51184"/>
                          <a14:foregroundMark x1="9032" y1="52277" x2="9032" y2="52277"/>
                          <a14:backgroundMark x1="28129" y1="68124" x2="28129" y2="68124"/>
                          <a14:backgroundMark x1="30581" y1="65756" x2="30581" y2="65756"/>
                          <a14:backgroundMark x1="35871" y1="65392" x2="35871" y2="65392"/>
                          <a14:backgroundMark x1="35871" y1="65392" x2="34839" y2="77231"/>
                          <a14:backgroundMark x1="29419" y1="52277" x2="32516" y2="71038"/>
                          <a14:backgroundMark x1="32516" y1="71038" x2="33161" y2="86339"/>
                          <a14:backgroundMark x1="33161" y1="86339" x2="35226" y2="87067"/>
                          <a14:backgroundMark x1="34065" y1="50273" x2="33935" y2="57741"/>
                          <a14:backgroundMark x1="33935" y1="57741" x2="39484" y2="70856"/>
                          <a14:backgroundMark x1="39484" y1="70856" x2="39742" y2="86157"/>
                          <a14:backgroundMark x1="39742" y1="86157" x2="37677" y2="91803"/>
                          <a14:backgroundMark x1="23484" y1="69581" x2="28645" y2="65027"/>
                          <a14:backgroundMark x1="28645" y1="65027" x2="31742" y2="81056"/>
                          <a14:backgroundMark x1="21806" y1="67760" x2="21806" y2="67760"/>
                          <a14:backgroundMark x1="23226" y1="67942" x2="23226" y2="67942"/>
                          <a14:backgroundMark x1="20774" y1="67395" x2="20774" y2="67395"/>
                        </a14:backgroundRemoval>
                      </a14:imgEffect>
                    </a14:imgLayer>
                  </a14:imgProps>
                </a:ext>
                <a:ext uri="{28A0092B-C50C-407E-A947-70E740481C1C}">
                  <a14:useLocalDpi xmlns:a14="http://schemas.microsoft.com/office/drawing/2010/main" val="0"/>
                </a:ext>
              </a:extLst>
            </a:blip>
            <a:srcRect l="5675" t="45979" r="79089" b="30508"/>
            <a:stretch/>
          </p:blipFill>
          <p:spPr>
            <a:xfrm flipH="1">
              <a:off x="6021504" y="2941757"/>
              <a:ext cx="2061597" cy="2255319"/>
            </a:xfrm>
            <a:prstGeom prst="rect">
              <a:avLst/>
            </a:prstGeom>
          </p:spPr>
        </p:pic>
      </p:grpSp>
      <p:grpSp>
        <p:nvGrpSpPr>
          <p:cNvPr id="19" name="グループ化 18">
            <a:extLst>
              <a:ext uri="{FF2B5EF4-FFF2-40B4-BE49-F238E27FC236}">
                <a16:creationId xmlns:a16="http://schemas.microsoft.com/office/drawing/2014/main" id="{4AFB8EDE-E784-EF47-B551-304E1EA718AE}"/>
              </a:ext>
            </a:extLst>
          </p:cNvPr>
          <p:cNvGrpSpPr/>
          <p:nvPr/>
        </p:nvGrpSpPr>
        <p:grpSpPr>
          <a:xfrm>
            <a:off x="810780" y="1552834"/>
            <a:ext cx="2665790" cy="2098890"/>
            <a:chOff x="4369497" y="499216"/>
            <a:chExt cx="3287514" cy="2591163"/>
          </a:xfrm>
        </p:grpSpPr>
        <p:grpSp>
          <p:nvGrpSpPr>
            <p:cNvPr id="20" name="グループ化 19">
              <a:extLst>
                <a:ext uri="{FF2B5EF4-FFF2-40B4-BE49-F238E27FC236}">
                  <a16:creationId xmlns:a16="http://schemas.microsoft.com/office/drawing/2014/main" id="{299CDF4A-B0FC-3B48-B34C-629E3BAF0E50}"/>
                </a:ext>
              </a:extLst>
            </p:cNvPr>
            <p:cNvGrpSpPr/>
            <p:nvPr/>
          </p:nvGrpSpPr>
          <p:grpSpPr>
            <a:xfrm>
              <a:off x="4369497" y="499216"/>
              <a:ext cx="3287514" cy="2591163"/>
              <a:chOff x="4369497" y="499216"/>
              <a:chExt cx="3287514" cy="2591163"/>
            </a:xfrm>
          </p:grpSpPr>
          <p:sp>
            <p:nvSpPr>
              <p:cNvPr id="22" name="角丸四角形 21">
                <a:extLst>
                  <a:ext uri="{FF2B5EF4-FFF2-40B4-BE49-F238E27FC236}">
                    <a16:creationId xmlns:a16="http://schemas.microsoft.com/office/drawing/2014/main" id="{E5840749-CB63-0C4B-A2DA-35496C4C509B}"/>
                  </a:ext>
                </a:extLst>
              </p:cNvPr>
              <p:cNvSpPr/>
              <p:nvPr/>
            </p:nvSpPr>
            <p:spPr>
              <a:xfrm>
                <a:off x="4800418" y="499216"/>
                <a:ext cx="2591163" cy="25911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3" name="図 22" descr="ドレスを着ている人のイラスト&#10;&#10;中程度の精度で自動的に生成された説明">
                <a:extLst>
                  <a:ext uri="{FF2B5EF4-FFF2-40B4-BE49-F238E27FC236}">
                    <a16:creationId xmlns:a16="http://schemas.microsoft.com/office/drawing/2014/main" id="{0B46BCC6-2E40-E140-A7EC-F69A9D681315}"/>
                  </a:ext>
                </a:extLst>
              </p:cNvPr>
              <p:cNvPicPr>
                <a:picLocks noChangeAspect="1"/>
              </p:cNvPicPr>
              <p:nvPr/>
            </p:nvPicPr>
            <p:blipFill rotWithShape="1">
              <a:blip r:embed="rId5">
                <a:extLst>
                  <a:ext uri="{28A0092B-C50C-407E-A947-70E740481C1C}">
                    <a14:useLocalDpi xmlns:a14="http://schemas.microsoft.com/office/drawing/2010/main" val="0"/>
                  </a:ext>
                </a:extLst>
              </a:blip>
              <a:srcRect b="69830"/>
              <a:stretch/>
            </p:blipFill>
            <p:spPr>
              <a:xfrm>
                <a:off x="4369497" y="932353"/>
                <a:ext cx="3287514" cy="2152131"/>
              </a:xfrm>
              <a:prstGeom prst="rect">
                <a:avLst/>
              </a:prstGeom>
            </p:spPr>
          </p:pic>
        </p:grpSp>
        <p:pic>
          <p:nvPicPr>
            <p:cNvPr id="21" name="図 20">
              <a:extLst>
                <a:ext uri="{FF2B5EF4-FFF2-40B4-BE49-F238E27FC236}">
                  <a16:creationId xmlns:a16="http://schemas.microsoft.com/office/drawing/2014/main" id="{A709D81E-895B-1B4F-A29E-B5F93E0A8ECA}"/>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10000" b="90000" l="10000" r="90000">
                          <a14:foregroundMark x1="35864" y1="45370" x2="39529" y2="46296"/>
                          <a14:foregroundMark x1="35209" y1="45370" x2="35209" y2="45370"/>
                          <a14:foregroundMark x1="35340" y1="45000" x2="35340" y2="45000"/>
                          <a14:foregroundMark x1="35340" y1="45000" x2="35340" y2="45000"/>
                          <a14:backgroundMark x1="5105" y1="36481" x2="13482" y2="37037"/>
                          <a14:backgroundMark x1="13482" y1="37037" x2="31283" y2="57778"/>
                          <a14:backgroundMark x1="31283" y1="57778" x2="37696" y2="72778"/>
                          <a14:backgroundMark x1="90707" y1="80000" x2="41623" y2="64815"/>
                          <a14:backgroundMark x1="19241" y1="25926" x2="32199" y2="65000"/>
                          <a14:backgroundMark x1="32199" y1="65000" x2="32330" y2="67037"/>
                          <a14:backgroundMark x1="56152" y1="60556" x2="37042" y2="54259"/>
                        </a14:backgroundRemoval>
                      </a14:imgEffect>
                    </a14:imgLayer>
                  </a14:imgProps>
                </a:ext>
                <a:ext uri="{28A0092B-C50C-407E-A947-70E740481C1C}">
                  <a14:useLocalDpi xmlns:a14="http://schemas.microsoft.com/office/drawing/2010/main" val="0"/>
                </a:ext>
              </a:extLst>
            </a:blip>
            <a:srcRect l="34302" t="11150" r="27523" b="43471"/>
            <a:stretch/>
          </p:blipFill>
          <p:spPr>
            <a:xfrm flipH="1">
              <a:off x="4800419" y="1389624"/>
              <a:ext cx="2195387" cy="1699200"/>
            </a:xfrm>
            <a:prstGeom prst="rect">
              <a:avLst/>
            </a:prstGeom>
          </p:spPr>
        </p:pic>
      </p:grpSp>
      <p:sp>
        <p:nvSpPr>
          <p:cNvPr id="24" name="下矢印 23">
            <a:extLst>
              <a:ext uri="{FF2B5EF4-FFF2-40B4-BE49-F238E27FC236}">
                <a16:creationId xmlns:a16="http://schemas.microsoft.com/office/drawing/2014/main" id="{6CF30455-49E8-3E4A-A415-5494B1774845}"/>
              </a:ext>
            </a:extLst>
          </p:cNvPr>
          <p:cNvSpPr/>
          <p:nvPr/>
        </p:nvSpPr>
        <p:spPr>
          <a:xfrm rot="16200000">
            <a:off x="3841179" y="2062067"/>
            <a:ext cx="914400" cy="855015"/>
          </a:xfrm>
          <a:prstGeom prst="downArrow">
            <a:avLst/>
          </a:prstGeom>
          <a:solidFill>
            <a:srgbClr val="FF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5" name="グループ化 24">
            <a:extLst>
              <a:ext uri="{FF2B5EF4-FFF2-40B4-BE49-F238E27FC236}">
                <a16:creationId xmlns:a16="http://schemas.microsoft.com/office/drawing/2014/main" id="{9A005F9C-2E19-3E42-BE7E-4B52509457E7}"/>
              </a:ext>
            </a:extLst>
          </p:cNvPr>
          <p:cNvGrpSpPr/>
          <p:nvPr/>
        </p:nvGrpSpPr>
        <p:grpSpPr>
          <a:xfrm>
            <a:off x="1281852" y="636747"/>
            <a:ext cx="6663374" cy="848181"/>
            <a:chOff x="430213" y="2926085"/>
            <a:chExt cx="6663374" cy="848181"/>
          </a:xfrm>
        </p:grpSpPr>
        <p:sp>
          <p:nvSpPr>
            <p:cNvPr id="26" name="テキスト ボックス 25">
              <a:extLst>
                <a:ext uri="{FF2B5EF4-FFF2-40B4-BE49-F238E27FC236}">
                  <a16:creationId xmlns:a16="http://schemas.microsoft.com/office/drawing/2014/main" id="{7D6E9208-1996-F140-8E12-DE6CD51E9AA4}"/>
                </a:ext>
              </a:extLst>
            </p:cNvPr>
            <p:cNvSpPr txBox="1"/>
            <p:nvPr/>
          </p:nvSpPr>
          <p:spPr>
            <a:xfrm>
              <a:off x="430213" y="2926085"/>
              <a:ext cx="5889428" cy="848181"/>
            </a:xfrm>
            <a:prstGeom prst="rect">
              <a:avLst/>
            </a:prstGeom>
            <a:noFill/>
          </p:spPr>
          <p:txBody>
            <a:bodyPr wrap="square" rtlCol="0">
              <a:spAutoFit/>
            </a:bodyPr>
            <a:lstStyle/>
            <a:p>
              <a:pPr algn="ctr">
                <a:lnSpc>
                  <a:spcPct val="150000"/>
                </a:lnSpc>
              </a:pPr>
              <a:r>
                <a:rPr lang="ja-JP" altLang="en-US" sz="3600">
                  <a:solidFill>
                    <a:schemeClr val="bg1"/>
                  </a:solidFill>
                  <a:latin typeface="UD デジタル 教科書体 NK-B" panose="02020700000000000000" pitchFamily="18" charset="-128"/>
                  <a:ea typeface="UD デジタル 教科書体 NK-B" panose="02020700000000000000" pitchFamily="18" charset="-128"/>
                </a:rPr>
                <a:t>「間違った」愛の関係を結ぶ</a:t>
              </a:r>
              <a:endParaRPr lang="en-US" altLang="ja-JP" sz="36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27" name="テキスト ボックス 26">
              <a:extLst>
                <a:ext uri="{FF2B5EF4-FFF2-40B4-BE49-F238E27FC236}">
                  <a16:creationId xmlns:a16="http://schemas.microsoft.com/office/drawing/2014/main" id="{FEBF8125-4619-5242-B185-410C86CB3696}"/>
                </a:ext>
              </a:extLst>
            </p:cNvPr>
            <p:cNvSpPr txBox="1"/>
            <p:nvPr/>
          </p:nvSpPr>
          <p:spPr>
            <a:xfrm>
              <a:off x="1038843" y="2936413"/>
              <a:ext cx="6054744" cy="307777"/>
            </a:xfrm>
            <a:prstGeom prst="rect">
              <a:avLst/>
            </a:prstGeom>
            <a:noFill/>
          </p:spPr>
          <p:txBody>
            <a:bodyPr wrap="square" rtlCol="0">
              <a:spAutoFit/>
            </a:bodyPr>
            <a:lstStyle/>
            <a:p>
              <a:r>
                <a:rPr lang="ja-JP" altLang="en-US" sz="1400" dirty="0">
                  <a:solidFill>
                    <a:schemeClr val="bg1"/>
                  </a:solidFill>
                  <a:latin typeface="UD デジタル 教科書体 NK-B" panose="02020700000000000000" pitchFamily="18" charset="-128"/>
                  <a:ea typeface="UD デジタル 教科書体 NK-B" panose="02020700000000000000" pitchFamily="18" charset="-128"/>
                </a:rPr>
                <a:t>ま　　ちが　　　　　　　　　　　　あい　　 　　　かん　けい　　　　　　むす</a:t>
              </a:r>
            </a:p>
          </p:txBody>
        </p:sp>
      </p:grpSp>
      <p:grpSp>
        <p:nvGrpSpPr>
          <p:cNvPr id="28" name="グループ化 27">
            <a:extLst>
              <a:ext uri="{FF2B5EF4-FFF2-40B4-BE49-F238E27FC236}">
                <a16:creationId xmlns:a16="http://schemas.microsoft.com/office/drawing/2014/main" id="{56E68FB6-922C-D949-9C04-9675BC5F2AC3}"/>
              </a:ext>
            </a:extLst>
          </p:cNvPr>
          <p:cNvGrpSpPr/>
          <p:nvPr/>
        </p:nvGrpSpPr>
        <p:grpSpPr>
          <a:xfrm>
            <a:off x="3501779" y="3097268"/>
            <a:ext cx="1508256" cy="764184"/>
            <a:chOff x="430214" y="2926085"/>
            <a:chExt cx="1508256" cy="764184"/>
          </a:xfrm>
        </p:grpSpPr>
        <p:sp>
          <p:nvSpPr>
            <p:cNvPr id="29" name="テキスト ボックス 28">
              <a:extLst>
                <a:ext uri="{FF2B5EF4-FFF2-40B4-BE49-F238E27FC236}">
                  <a16:creationId xmlns:a16="http://schemas.microsoft.com/office/drawing/2014/main" id="{DD094477-25A6-3D4C-9E4A-A40DC9E2D6F9}"/>
                </a:ext>
              </a:extLst>
            </p:cNvPr>
            <p:cNvSpPr txBox="1"/>
            <p:nvPr/>
          </p:nvSpPr>
          <p:spPr>
            <a:xfrm>
              <a:off x="430214" y="2926085"/>
              <a:ext cx="1508256" cy="764184"/>
            </a:xfrm>
            <a:prstGeom prst="rect">
              <a:avLst/>
            </a:prstGeom>
            <a:noFill/>
          </p:spPr>
          <p:txBody>
            <a:bodyPr wrap="square" rtlCol="0">
              <a:spAutoFit/>
            </a:bodyPr>
            <a:lstStyle/>
            <a:p>
              <a:pPr algn="ctr">
                <a:lnSpc>
                  <a:spcPct val="150000"/>
                </a:lnSpc>
              </a:pPr>
              <a:r>
                <a:rPr lang="ja-JP" altLang="en-US" sz="3200">
                  <a:solidFill>
                    <a:srgbClr val="FF0002"/>
                  </a:solidFill>
                  <a:latin typeface="UD デジタル 教科書体 NK-B" panose="02020700000000000000" pitchFamily="18" charset="-128"/>
                  <a:ea typeface="UD デジタル 教科書体 NK-B" panose="02020700000000000000" pitchFamily="18" charset="-128"/>
                </a:rPr>
                <a:t>誘惑</a:t>
              </a:r>
              <a:endParaRPr lang="en-US" altLang="ja-JP" sz="3200" dirty="0">
                <a:solidFill>
                  <a:srgbClr val="FF0002"/>
                </a:solidFill>
                <a:latin typeface="UD デジタル 教科書体 NK-B" panose="02020700000000000000" pitchFamily="18" charset="-128"/>
                <a:ea typeface="UD デジタル 教科書体 NK-B" panose="02020700000000000000" pitchFamily="18" charset="-128"/>
              </a:endParaRPr>
            </a:p>
          </p:txBody>
        </p:sp>
        <p:sp>
          <p:nvSpPr>
            <p:cNvPr id="30" name="テキスト ボックス 29">
              <a:extLst>
                <a:ext uri="{FF2B5EF4-FFF2-40B4-BE49-F238E27FC236}">
                  <a16:creationId xmlns:a16="http://schemas.microsoft.com/office/drawing/2014/main" id="{4C3339BB-E5DC-5945-9AFA-D3C1D78CCDEC}"/>
                </a:ext>
              </a:extLst>
            </p:cNvPr>
            <p:cNvSpPr txBox="1"/>
            <p:nvPr/>
          </p:nvSpPr>
          <p:spPr>
            <a:xfrm>
              <a:off x="779348" y="2932111"/>
              <a:ext cx="911409" cy="261610"/>
            </a:xfrm>
            <a:prstGeom prst="rect">
              <a:avLst/>
            </a:prstGeom>
            <a:noFill/>
          </p:spPr>
          <p:txBody>
            <a:bodyPr wrap="square" rtlCol="0">
              <a:spAutoFit/>
            </a:bodyPr>
            <a:lstStyle/>
            <a:p>
              <a:r>
                <a:rPr lang="ja-JP" altLang="en-US" sz="1100">
                  <a:solidFill>
                    <a:srgbClr val="FF0002"/>
                  </a:solidFill>
                  <a:latin typeface="UD デジタル 教科書体 NK-B" panose="02020700000000000000" pitchFamily="18" charset="-128"/>
                  <a:ea typeface="UD デジタル 教科書体 NK-B" panose="02020700000000000000" pitchFamily="18" charset="-128"/>
                </a:rPr>
                <a:t>ゆう　　わく</a:t>
              </a:r>
              <a:endParaRPr lang="ja-JP" altLang="en-US" sz="1100" dirty="0">
                <a:solidFill>
                  <a:srgbClr val="FF0002"/>
                </a:solidFill>
                <a:latin typeface="UD デジタル 教科書体 NK-B" panose="02020700000000000000" pitchFamily="18" charset="-128"/>
                <a:ea typeface="UD デジタル 教科書体 NK-B" panose="02020700000000000000" pitchFamily="18" charset="-128"/>
              </a:endParaRPr>
            </a:p>
          </p:txBody>
        </p:sp>
      </p:grpSp>
      <p:sp>
        <p:nvSpPr>
          <p:cNvPr id="31" name="テキスト ボックス 30">
            <a:extLst>
              <a:ext uri="{FF2B5EF4-FFF2-40B4-BE49-F238E27FC236}">
                <a16:creationId xmlns:a16="http://schemas.microsoft.com/office/drawing/2014/main" id="{CDD0A303-DAE9-1A43-A2A2-4F4F388B1256}"/>
              </a:ext>
            </a:extLst>
          </p:cNvPr>
          <p:cNvSpPr txBox="1"/>
          <p:nvPr/>
        </p:nvSpPr>
        <p:spPr>
          <a:xfrm>
            <a:off x="1010446" y="3653463"/>
            <a:ext cx="2274574" cy="596253"/>
          </a:xfrm>
          <a:prstGeom prst="rect">
            <a:avLst/>
          </a:prstGeom>
          <a:noFill/>
        </p:spPr>
        <p:txBody>
          <a:bodyPr wrap="square" rtlCol="0">
            <a:spAutoFit/>
          </a:bodyPr>
          <a:lstStyle/>
          <a:p>
            <a:pPr algn="ctr">
              <a:lnSpc>
                <a:spcPct val="150000"/>
              </a:lnSpc>
            </a:pPr>
            <a:r>
              <a:rPr lang="ja-JP" altLang="en-US" sz="2400">
                <a:solidFill>
                  <a:schemeClr val="bg1"/>
                </a:solidFill>
                <a:latin typeface="UD デジタル 教科書体 NK-B" panose="02020700000000000000" pitchFamily="18" charset="-128"/>
                <a:ea typeface="UD デジタル 教科書体 NK-B" panose="02020700000000000000" pitchFamily="18" charset="-128"/>
              </a:rPr>
              <a:t>ルーシェル</a:t>
            </a:r>
            <a:endParaRPr lang="en-US" altLang="ja-JP" sz="2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2" name="テキスト ボックス 31">
            <a:extLst>
              <a:ext uri="{FF2B5EF4-FFF2-40B4-BE49-F238E27FC236}">
                <a16:creationId xmlns:a16="http://schemas.microsoft.com/office/drawing/2014/main" id="{5C481330-0A33-B44D-B1D9-7ECC1E751041}"/>
              </a:ext>
            </a:extLst>
          </p:cNvPr>
          <p:cNvSpPr txBox="1"/>
          <p:nvPr/>
        </p:nvSpPr>
        <p:spPr>
          <a:xfrm>
            <a:off x="5144678" y="3653463"/>
            <a:ext cx="2274574" cy="596253"/>
          </a:xfrm>
          <a:prstGeom prst="rect">
            <a:avLst/>
          </a:prstGeom>
          <a:noFill/>
        </p:spPr>
        <p:txBody>
          <a:bodyPr wrap="square" rtlCol="0">
            <a:spAutoFit/>
          </a:bodyPr>
          <a:lstStyle/>
          <a:p>
            <a:pPr algn="ctr">
              <a:lnSpc>
                <a:spcPct val="150000"/>
              </a:lnSpc>
            </a:pPr>
            <a:r>
              <a:rPr lang="ja-JP" altLang="en-US" sz="2400">
                <a:solidFill>
                  <a:schemeClr val="bg1"/>
                </a:solidFill>
                <a:latin typeface="UD デジタル 教科書体 NK-B" panose="02020700000000000000" pitchFamily="18" charset="-128"/>
                <a:ea typeface="UD デジタル 教科書体 NK-B" panose="02020700000000000000" pitchFamily="18" charset="-128"/>
              </a:rPr>
              <a:t>エバ</a:t>
            </a:r>
            <a:endParaRPr lang="en-US" altLang="ja-JP" sz="2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38" name="下矢印 37">
            <a:extLst>
              <a:ext uri="{FF2B5EF4-FFF2-40B4-BE49-F238E27FC236}">
                <a16:creationId xmlns:a16="http://schemas.microsoft.com/office/drawing/2014/main" id="{0783A6DE-66BE-6749-BE29-203E1E65008E}"/>
              </a:ext>
            </a:extLst>
          </p:cNvPr>
          <p:cNvSpPr/>
          <p:nvPr/>
        </p:nvSpPr>
        <p:spPr>
          <a:xfrm rot="16200000">
            <a:off x="8298880" y="2062068"/>
            <a:ext cx="914400" cy="855015"/>
          </a:xfrm>
          <a:prstGeom prst="downArrow">
            <a:avLst/>
          </a:prstGeom>
          <a:solidFill>
            <a:srgbClr val="FF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3" name="グループ化 2">
            <a:extLst>
              <a:ext uri="{FF2B5EF4-FFF2-40B4-BE49-F238E27FC236}">
                <a16:creationId xmlns:a16="http://schemas.microsoft.com/office/drawing/2014/main" id="{CF936112-B11E-D54C-B575-DA1C537B1E4A}"/>
              </a:ext>
            </a:extLst>
          </p:cNvPr>
          <p:cNvGrpSpPr/>
          <p:nvPr/>
        </p:nvGrpSpPr>
        <p:grpSpPr>
          <a:xfrm>
            <a:off x="432264" y="4696821"/>
            <a:ext cx="12112716" cy="1041851"/>
            <a:chOff x="432264" y="4696819"/>
            <a:chExt cx="12112716" cy="1041851"/>
          </a:xfrm>
        </p:grpSpPr>
        <p:grpSp>
          <p:nvGrpSpPr>
            <p:cNvPr id="5" name="グループ化 4">
              <a:extLst>
                <a:ext uri="{FF2B5EF4-FFF2-40B4-BE49-F238E27FC236}">
                  <a16:creationId xmlns:a16="http://schemas.microsoft.com/office/drawing/2014/main" id="{60C50D24-FD69-684B-8897-D48192CA7AE6}"/>
                </a:ext>
              </a:extLst>
            </p:cNvPr>
            <p:cNvGrpSpPr/>
            <p:nvPr/>
          </p:nvGrpSpPr>
          <p:grpSpPr>
            <a:xfrm>
              <a:off x="432264" y="4722558"/>
              <a:ext cx="12112716" cy="1016112"/>
              <a:chOff x="-16971963" y="5242117"/>
              <a:chExt cx="27103971" cy="1016112"/>
            </a:xfrm>
          </p:grpSpPr>
          <p:sp>
            <p:nvSpPr>
              <p:cNvPr id="6" name="テキスト ボックス 5">
                <a:extLst>
                  <a:ext uri="{FF2B5EF4-FFF2-40B4-BE49-F238E27FC236}">
                    <a16:creationId xmlns:a16="http://schemas.microsoft.com/office/drawing/2014/main" id="{43C7E604-5A49-4F43-BF70-5209F6335C81}"/>
                  </a:ext>
                </a:extLst>
              </p:cNvPr>
              <p:cNvSpPr txBox="1"/>
              <p:nvPr/>
            </p:nvSpPr>
            <p:spPr>
              <a:xfrm>
                <a:off x="-16971963" y="5242117"/>
                <a:ext cx="27103971" cy="1016112"/>
              </a:xfrm>
              <a:prstGeom prst="rect">
                <a:avLst/>
              </a:prstGeom>
              <a:noFill/>
            </p:spPr>
            <p:txBody>
              <a:bodyPr wrap="square" rtlCol="0">
                <a:spAutoFit/>
              </a:bodyPr>
              <a:lstStyle/>
              <a:p>
                <a:pPr>
                  <a:lnSpc>
                    <a:spcPct val="150000"/>
                  </a:lnSpc>
                </a:pPr>
                <a:r>
                  <a:rPr lang="ja-JP" altLang="en-US" sz="3200">
                    <a:latin typeface="UD デジタル 教科書体 NK-B" panose="02020700000000000000" pitchFamily="18" charset="-128"/>
                    <a:ea typeface="UD デジタル 教科書体 NK-B" panose="02020700000000000000" pitchFamily="18" charset="-128"/>
                  </a:rPr>
                  <a:t>・　ルーシェルは、愛に対する</a:t>
                </a:r>
                <a:r>
                  <a:rPr lang="ja-JP" altLang="en-US" sz="4400">
                    <a:latin typeface="UD デジタル 教科書体 NK-B" panose="02020700000000000000" pitchFamily="18" charset="-128"/>
                    <a:ea typeface="UD デジタル 教科書体 NK-B" panose="02020700000000000000" pitchFamily="18" charset="-128"/>
                  </a:rPr>
                  <a:t>「</a:t>
                </a:r>
                <a:r>
                  <a:rPr lang="ja-JP" altLang="en-US" sz="4400">
                    <a:solidFill>
                      <a:srgbClr val="FF0002"/>
                    </a:solidFill>
                    <a:latin typeface="UD デジタル 教科書体 NK-B" panose="02020700000000000000" pitchFamily="18" charset="-128"/>
                    <a:ea typeface="UD デジタル 教科書体 NK-B" panose="02020700000000000000" pitchFamily="18" charset="-128"/>
                  </a:rPr>
                  <a:t>過分なる欲望</a:t>
                </a:r>
                <a:r>
                  <a:rPr lang="ja-JP" altLang="en-US" sz="4400">
                    <a:latin typeface="UD デジタル 教科書体 NK-B" panose="02020700000000000000" pitchFamily="18" charset="-128"/>
                    <a:ea typeface="UD デジタル 教科書体 NK-B" panose="02020700000000000000" pitchFamily="18" charset="-128"/>
                  </a:rPr>
                  <a:t>」</a:t>
                </a:r>
                <a:r>
                  <a:rPr lang="ja-JP" altLang="en-US" sz="3200">
                    <a:latin typeface="UD デジタル 教科書体 NK-B" panose="02020700000000000000" pitchFamily="18" charset="-128"/>
                    <a:ea typeface="UD デジタル 教科書体 NK-B" panose="02020700000000000000" pitchFamily="18" charset="-128"/>
                  </a:rPr>
                  <a:t>をもった</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7AE5DA2E-B3AE-334E-A193-DBCEAF09598D}"/>
                  </a:ext>
                </a:extLst>
              </p:cNvPr>
              <p:cNvSpPr txBox="1"/>
              <p:nvPr/>
            </p:nvSpPr>
            <p:spPr>
              <a:xfrm>
                <a:off x="-10315563" y="5435027"/>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あい　　　　　　　　　　　　　　　　　　　　　　　　　　　　　　　　　　　　　　　　　　　　　　　　　　　　　　　　</a:t>
                </a:r>
                <a:endParaRPr lang="ja-JP" altLang="en-US" sz="1400" dirty="0">
                  <a:latin typeface="UD デジタル 教科書体 NK-B" panose="02020700000000000000" pitchFamily="18" charset="-128"/>
                  <a:ea typeface="UD デジタル 教科書体 NK-B" panose="02020700000000000000" pitchFamily="18" charset="-128"/>
                </a:endParaRPr>
              </a:p>
            </p:txBody>
          </p:sp>
        </p:grpSp>
        <p:sp>
          <p:nvSpPr>
            <p:cNvPr id="39" name="テキスト ボックス 38">
              <a:extLst>
                <a:ext uri="{FF2B5EF4-FFF2-40B4-BE49-F238E27FC236}">
                  <a16:creationId xmlns:a16="http://schemas.microsoft.com/office/drawing/2014/main" id="{EC171987-B105-AD40-AD0A-66501D77EA2F}"/>
                </a:ext>
              </a:extLst>
            </p:cNvPr>
            <p:cNvSpPr txBox="1"/>
            <p:nvPr/>
          </p:nvSpPr>
          <p:spPr>
            <a:xfrm>
              <a:off x="5818898" y="4696819"/>
              <a:ext cx="3477502"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か　 ぶん　　  　　　　　　よく　 ぼう</a:t>
              </a:r>
            </a:p>
          </p:txBody>
        </p:sp>
      </p:grpSp>
      <p:grpSp>
        <p:nvGrpSpPr>
          <p:cNvPr id="4" name="グループ化 3">
            <a:extLst>
              <a:ext uri="{FF2B5EF4-FFF2-40B4-BE49-F238E27FC236}">
                <a16:creationId xmlns:a16="http://schemas.microsoft.com/office/drawing/2014/main" id="{864A8784-64C4-E04C-BB1B-2682D56FFA5D}"/>
              </a:ext>
            </a:extLst>
          </p:cNvPr>
          <p:cNvGrpSpPr/>
          <p:nvPr/>
        </p:nvGrpSpPr>
        <p:grpSpPr>
          <a:xfrm>
            <a:off x="432265" y="5599483"/>
            <a:ext cx="11019113" cy="1016112"/>
            <a:chOff x="432264" y="5599483"/>
            <a:chExt cx="11019113" cy="1016112"/>
          </a:xfrm>
        </p:grpSpPr>
        <p:grpSp>
          <p:nvGrpSpPr>
            <p:cNvPr id="9" name="グループ化 8">
              <a:extLst>
                <a:ext uri="{FF2B5EF4-FFF2-40B4-BE49-F238E27FC236}">
                  <a16:creationId xmlns:a16="http://schemas.microsoft.com/office/drawing/2014/main" id="{E0BCC110-0F95-5845-A72A-D241A3B75462}"/>
                </a:ext>
              </a:extLst>
            </p:cNvPr>
            <p:cNvGrpSpPr/>
            <p:nvPr/>
          </p:nvGrpSpPr>
          <p:grpSpPr>
            <a:xfrm>
              <a:off x="432264" y="5599483"/>
              <a:ext cx="11019113" cy="1016112"/>
              <a:chOff x="-22912601" y="5362073"/>
              <a:chExt cx="24656873" cy="1016112"/>
            </a:xfrm>
          </p:grpSpPr>
          <p:sp>
            <p:nvSpPr>
              <p:cNvPr id="10" name="テキスト ボックス 9">
                <a:extLst>
                  <a:ext uri="{FF2B5EF4-FFF2-40B4-BE49-F238E27FC236}">
                    <a16:creationId xmlns:a16="http://schemas.microsoft.com/office/drawing/2014/main" id="{C0A40742-D9E0-4344-A5F8-F01563E8A2A0}"/>
                  </a:ext>
                </a:extLst>
              </p:cNvPr>
              <p:cNvSpPr txBox="1"/>
              <p:nvPr/>
            </p:nvSpPr>
            <p:spPr>
              <a:xfrm>
                <a:off x="-22912601" y="5362073"/>
                <a:ext cx="24656873" cy="1016112"/>
              </a:xfrm>
              <a:prstGeom prst="rect">
                <a:avLst/>
              </a:prstGeom>
              <a:noFill/>
            </p:spPr>
            <p:txBody>
              <a:bodyPr wrap="square" rtlCol="0">
                <a:spAutoFit/>
              </a:bodyPr>
              <a:lstStyle/>
              <a:p>
                <a:pPr>
                  <a:lnSpc>
                    <a:spcPct val="150000"/>
                  </a:lnSpc>
                </a:pPr>
                <a:r>
                  <a:rPr lang="ja-JP" altLang="en-US" sz="3200" dirty="0">
                    <a:latin typeface="UD デジタル 教科書体 NK-B" panose="02020700000000000000" pitchFamily="18" charset="-128"/>
                    <a:ea typeface="UD デジタル 教科書体 NK-B" panose="02020700000000000000" pitchFamily="18" charset="-128"/>
                  </a:rPr>
                  <a:t>・　エバは、愛について</a:t>
                </a:r>
                <a:r>
                  <a:rPr lang="ja-JP" altLang="en-US" sz="4400" dirty="0">
                    <a:latin typeface="UD デジタル 教科書体 NK-B" panose="02020700000000000000" pitchFamily="18" charset="-128"/>
                    <a:ea typeface="UD デジタル 教科書体 NK-B" panose="02020700000000000000" pitchFamily="18" charset="-128"/>
                  </a:rPr>
                  <a:t>「</a:t>
                </a:r>
                <a:r>
                  <a:rPr lang="ja-JP" altLang="en-US" sz="4400" dirty="0">
                    <a:solidFill>
                      <a:srgbClr val="FF0002"/>
                    </a:solidFill>
                    <a:latin typeface="UD デジタル 教科書体 NK-B" panose="02020700000000000000" pitchFamily="18" charset="-128"/>
                    <a:ea typeface="UD デジタル 教科書体 NK-B" panose="02020700000000000000" pitchFamily="18" charset="-128"/>
                  </a:rPr>
                  <a:t>時でない時</a:t>
                </a:r>
                <a:r>
                  <a:rPr lang="ja-JP" altLang="en-US" sz="4400" dirty="0">
                    <a:latin typeface="UD デジタル 教科書体 NK-B" panose="02020700000000000000" pitchFamily="18" charset="-128"/>
                    <a:ea typeface="UD デジタル 教科書体 NK-B" panose="02020700000000000000" pitchFamily="18" charset="-128"/>
                  </a:rPr>
                  <a:t>」</a:t>
                </a:r>
                <a:r>
                  <a:rPr lang="ja-JP" altLang="en-US" sz="3200" dirty="0">
                    <a:latin typeface="UD デジタル 教科書体 NK-B" panose="02020700000000000000" pitchFamily="18" charset="-128"/>
                    <a:ea typeface="UD デジタル 教科書体 NK-B" panose="02020700000000000000" pitchFamily="18" charset="-128"/>
                  </a:rPr>
                  <a:t>に知りたがった</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0B104C7B-4B10-1347-987B-3B6F12D825A2}"/>
                  </a:ext>
                </a:extLst>
              </p:cNvPr>
              <p:cNvSpPr txBox="1"/>
              <p:nvPr/>
            </p:nvSpPr>
            <p:spPr>
              <a:xfrm>
                <a:off x="-18646668" y="5537763"/>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あい　　　　　　　　　　　　　　　　　　　　　　　　　　　　　　　　　　　　　　　　　　　　　　　　　　　　　　　　</a:t>
                </a:r>
                <a:endParaRPr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41" name="テキスト ボックス 40">
                <a:extLst>
                  <a:ext uri="{FF2B5EF4-FFF2-40B4-BE49-F238E27FC236}">
                    <a16:creationId xmlns:a16="http://schemas.microsoft.com/office/drawing/2014/main" id="{C485A51A-A772-7E40-94FB-E8D443C887F5}"/>
                  </a:ext>
                </a:extLst>
              </p:cNvPr>
              <p:cNvSpPr txBox="1"/>
              <p:nvPr/>
            </p:nvSpPr>
            <p:spPr>
              <a:xfrm>
                <a:off x="-5666695" y="5537763"/>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し</a:t>
                </a:r>
                <a:endParaRPr lang="ja-JP" altLang="en-US" sz="1400" dirty="0">
                  <a:latin typeface="UD デジタル 教科書体 NK-B" panose="02020700000000000000" pitchFamily="18" charset="-128"/>
                  <a:ea typeface="UD デジタル 教科書体 NK-B" panose="02020700000000000000" pitchFamily="18" charset="-128"/>
                </a:endParaRPr>
              </a:p>
            </p:txBody>
          </p:sp>
        </p:grpSp>
        <p:sp>
          <p:nvSpPr>
            <p:cNvPr id="40" name="テキスト ボックス 39">
              <a:extLst>
                <a:ext uri="{FF2B5EF4-FFF2-40B4-BE49-F238E27FC236}">
                  <a16:creationId xmlns:a16="http://schemas.microsoft.com/office/drawing/2014/main" id="{3BC7C00F-8BD5-9C41-8CE8-8C0D57AC76F6}"/>
                </a:ext>
              </a:extLst>
            </p:cNvPr>
            <p:cNvSpPr txBox="1"/>
            <p:nvPr/>
          </p:nvSpPr>
          <p:spPr>
            <a:xfrm>
              <a:off x="4679553" y="5611426"/>
              <a:ext cx="2814551"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とき　　　　　　　　　　　　　　とき　　　　　</a:t>
              </a:r>
              <a:endParaRPr lang="en-US" altLang="ja-JP" dirty="0">
                <a:latin typeface="UD デジタル 教科書体 NK-B" panose="02020700000000000000" pitchFamily="18" charset="-128"/>
                <a:ea typeface="UD デジタル 教科書体 NK-B" panose="02020700000000000000" pitchFamily="18" charset="-128"/>
              </a:endParaRPr>
            </a:p>
          </p:txBody>
        </p:sp>
      </p:grpSp>
      <p:grpSp>
        <p:nvGrpSpPr>
          <p:cNvPr id="8" name="グループ化 7">
            <a:extLst>
              <a:ext uri="{FF2B5EF4-FFF2-40B4-BE49-F238E27FC236}">
                <a16:creationId xmlns:a16="http://schemas.microsoft.com/office/drawing/2014/main" id="{C5F1D4C9-7D9C-1C4D-95FD-A402F300DEA5}"/>
              </a:ext>
            </a:extLst>
          </p:cNvPr>
          <p:cNvGrpSpPr/>
          <p:nvPr/>
        </p:nvGrpSpPr>
        <p:grpSpPr>
          <a:xfrm>
            <a:off x="9497973" y="1522284"/>
            <a:ext cx="2261765" cy="1772024"/>
            <a:chOff x="9497971" y="1522284"/>
            <a:chExt cx="2261765" cy="1772024"/>
          </a:xfrm>
        </p:grpSpPr>
        <p:sp>
          <p:nvSpPr>
            <p:cNvPr id="37" name="テキスト ボックス 36">
              <a:extLst>
                <a:ext uri="{FF2B5EF4-FFF2-40B4-BE49-F238E27FC236}">
                  <a16:creationId xmlns:a16="http://schemas.microsoft.com/office/drawing/2014/main" id="{922247C2-8D0A-8D4E-8637-C428A3C5EE39}"/>
                </a:ext>
              </a:extLst>
            </p:cNvPr>
            <p:cNvSpPr txBox="1"/>
            <p:nvPr/>
          </p:nvSpPr>
          <p:spPr>
            <a:xfrm>
              <a:off x="9497971" y="1522284"/>
              <a:ext cx="2261765" cy="1772024"/>
            </a:xfrm>
            <a:prstGeom prst="rect">
              <a:avLst/>
            </a:prstGeom>
            <a:noFill/>
          </p:spPr>
          <p:txBody>
            <a:bodyPr wrap="square" rtlCol="0">
              <a:spAutoFit/>
            </a:bodyPr>
            <a:lstStyle/>
            <a:p>
              <a:pPr>
                <a:lnSpc>
                  <a:spcPct val="150000"/>
                </a:lnSpc>
              </a:pPr>
              <a:r>
                <a:rPr lang="ja-JP" altLang="en-US" sz="8000">
                  <a:solidFill>
                    <a:srgbClr val="FF0002"/>
                  </a:solidFill>
                  <a:latin typeface="UD デジタル 教科書体 NK-B" panose="02020700000000000000" pitchFamily="18" charset="-128"/>
                  <a:ea typeface="UD デジタル 教科書体 NK-B" panose="02020700000000000000" pitchFamily="18" charset="-128"/>
                </a:rPr>
                <a:t>堕落</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42" name="テキスト ボックス 41">
              <a:extLst>
                <a:ext uri="{FF2B5EF4-FFF2-40B4-BE49-F238E27FC236}">
                  <a16:creationId xmlns:a16="http://schemas.microsoft.com/office/drawing/2014/main" id="{27EBCDFA-325C-9541-8DAF-827EDC25FB41}"/>
                </a:ext>
              </a:extLst>
            </p:cNvPr>
            <p:cNvSpPr txBox="1"/>
            <p:nvPr/>
          </p:nvSpPr>
          <p:spPr>
            <a:xfrm>
              <a:off x="9792153" y="1552834"/>
              <a:ext cx="1851807" cy="523220"/>
            </a:xfrm>
            <a:prstGeom prst="rect">
              <a:avLst/>
            </a:prstGeom>
            <a:noFill/>
          </p:spPr>
          <p:txBody>
            <a:bodyPr wrap="square" rtlCol="0">
              <a:spAutoFit/>
            </a:bodyPr>
            <a:lstStyle/>
            <a:p>
              <a:r>
                <a:rPr lang="ja-JP" altLang="en-US" sz="2800" dirty="0">
                  <a:latin typeface="UD デジタル 教科書体 NK-B" panose="02020700000000000000" pitchFamily="18" charset="-128"/>
                  <a:ea typeface="UD デジタル 教科書体 NK-B" panose="02020700000000000000" pitchFamily="18" charset="-128"/>
                </a:rPr>
                <a:t>だ　　　らく</a:t>
              </a:r>
              <a:endParaRPr lang="ja-JP" altLang="en-US"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61693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角丸四角形 64">
            <a:extLst>
              <a:ext uri="{FF2B5EF4-FFF2-40B4-BE49-F238E27FC236}">
                <a16:creationId xmlns:a16="http://schemas.microsoft.com/office/drawing/2014/main" id="{F519B021-7210-B349-A627-080DA35CB4DE}"/>
              </a:ext>
            </a:extLst>
          </p:cNvPr>
          <p:cNvSpPr/>
          <p:nvPr/>
        </p:nvSpPr>
        <p:spPr>
          <a:xfrm rot="5400000">
            <a:off x="2106941" y="-1314086"/>
            <a:ext cx="4257967" cy="7607316"/>
          </a:xfrm>
          <a:prstGeom prst="roundRect">
            <a:avLst/>
          </a:prstGeom>
          <a:solidFill>
            <a:srgbClr val="FF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66" name="グループ化 65">
            <a:extLst>
              <a:ext uri="{FF2B5EF4-FFF2-40B4-BE49-F238E27FC236}">
                <a16:creationId xmlns:a16="http://schemas.microsoft.com/office/drawing/2014/main" id="{9167B79C-0458-4541-98C5-E71613A0C727}"/>
              </a:ext>
            </a:extLst>
          </p:cNvPr>
          <p:cNvGrpSpPr/>
          <p:nvPr/>
        </p:nvGrpSpPr>
        <p:grpSpPr>
          <a:xfrm>
            <a:off x="1119965" y="1599902"/>
            <a:ext cx="2101130" cy="2103381"/>
            <a:chOff x="5651499" y="2603137"/>
            <a:chExt cx="2591163" cy="2593939"/>
          </a:xfrm>
        </p:grpSpPr>
        <p:sp>
          <p:nvSpPr>
            <p:cNvPr id="67" name="角丸四角形 66">
              <a:extLst>
                <a:ext uri="{FF2B5EF4-FFF2-40B4-BE49-F238E27FC236}">
                  <a16:creationId xmlns:a16="http://schemas.microsoft.com/office/drawing/2014/main" id="{480E3CBC-8ADF-B747-946A-CE435554096E}"/>
                </a:ext>
              </a:extLst>
            </p:cNvPr>
            <p:cNvSpPr/>
            <p:nvPr/>
          </p:nvSpPr>
          <p:spPr>
            <a:xfrm>
              <a:off x="5651499" y="2603137"/>
              <a:ext cx="2591163" cy="25911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68" name="図 67" descr="等高線グラフ&#10;&#10;自動的に生成された説明">
              <a:extLst>
                <a:ext uri="{FF2B5EF4-FFF2-40B4-BE49-F238E27FC236}">
                  <a16:creationId xmlns:a16="http://schemas.microsoft.com/office/drawing/2014/main" id="{5F63F104-3A3D-964D-BC77-C408AC135861}"/>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47541" b="99271" l="4387" r="42194">
                          <a14:foregroundMark x1="11484" y1="54098" x2="11484" y2="54098"/>
                          <a14:foregroundMark x1="10452" y1="51913" x2="10452" y2="51913"/>
                          <a14:foregroundMark x1="13161" y1="50455" x2="13161" y2="50455"/>
                          <a14:foregroundMark x1="12129" y1="49362" x2="12129" y2="49362"/>
                          <a14:foregroundMark x1="12774" y1="52823" x2="12774" y2="52823"/>
                          <a14:foregroundMark x1="14839" y1="50455" x2="14839" y2="50455"/>
                          <a14:foregroundMark x1="12774" y1="95264" x2="12774" y2="95264"/>
                          <a14:foregroundMark x1="15226" y1="96721" x2="15226" y2="96721"/>
                          <a14:foregroundMark x1="13548" y1="99271" x2="13548" y2="99271"/>
                          <a14:foregroundMark x1="8903" y1="54098" x2="8903" y2="54098"/>
                          <a14:foregroundMark x1="8774" y1="50091" x2="8774" y2="50091"/>
                          <a14:foregroundMark x1="12903" y1="50820" x2="12903" y2="50820"/>
                          <a14:foregroundMark x1="11484" y1="51184" x2="11484" y2="51184"/>
                          <a14:foregroundMark x1="9032" y1="52277" x2="9032" y2="52277"/>
                          <a14:backgroundMark x1="28129" y1="68124" x2="28129" y2="68124"/>
                          <a14:backgroundMark x1="30581" y1="65756" x2="30581" y2="65756"/>
                          <a14:backgroundMark x1="35871" y1="65392" x2="35871" y2="65392"/>
                          <a14:backgroundMark x1="35871" y1="65392" x2="34839" y2="77231"/>
                          <a14:backgroundMark x1="29419" y1="52277" x2="32516" y2="71038"/>
                          <a14:backgroundMark x1="32516" y1="71038" x2="33161" y2="86339"/>
                          <a14:backgroundMark x1="33161" y1="86339" x2="35226" y2="87067"/>
                          <a14:backgroundMark x1="34065" y1="50273" x2="33935" y2="57741"/>
                          <a14:backgroundMark x1="33935" y1="57741" x2="39484" y2="70856"/>
                          <a14:backgroundMark x1="39484" y1="70856" x2="39742" y2="86157"/>
                          <a14:backgroundMark x1="39742" y1="86157" x2="37677" y2="91803"/>
                          <a14:backgroundMark x1="23484" y1="69581" x2="28645" y2="65027"/>
                          <a14:backgroundMark x1="28645" y1="65027" x2="31742" y2="81056"/>
                          <a14:backgroundMark x1="21806" y1="67760" x2="21806" y2="67760"/>
                          <a14:backgroundMark x1="23226" y1="67942" x2="23226" y2="67942"/>
                          <a14:backgroundMark x1="20774" y1="67395" x2="20774" y2="67395"/>
                        </a14:backgroundRemoval>
                      </a14:imgEffect>
                    </a14:imgLayer>
                  </a14:imgProps>
                </a:ext>
                <a:ext uri="{28A0092B-C50C-407E-A947-70E740481C1C}">
                  <a14:useLocalDpi xmlns:a14="http://schemas.microsoft.com/office/drawing/2010/main" val="0"/>
                </a:ext>
              </a:extLst>
            </a:blip>
            <a:srcRect l="5675" t="45979" r="79089" b="30508"/>
            <a:stretch/>
          </p:blipFill>
          <p:spPr>
            <a:xfrm flipH="1">
              <a:off x="6021504" y="2941757"/>
              <a:ext cx="2061597" cy="2255319"/>
            </a:xfrm>
            <a:prstGeom prst="rect">
              <a:avLst/>
            </a:prstGeom>
          </p:spPr>
        </p:pic>
      </p:grpSp>
      <p:sp>
        <p:nvSpPr>
          <p:cNvPr id="74" name="下矢印 73">
            <a:extLst>
              <a:ext uri="{FF2B5EF4-FFF2-40B4-BE49-F238E27FC236}">
                <a16:creationId xmlns:a16="http://schemas.microsoft.com/office/drawing/2014/main" id="{2E4F8A62-FF40-924A-9480-87D2F9A6AABB}"/>
              </a:ext>
            </a:extLst>
          </p:cNvPr>
          <p:cNvSpPr/>
          <p:nvPr/>
        </p:nvSpPr>
        <p:spPr>
          <a:xfrm rot="16200000">
            <a:off x="3841179" y="2062067"/>
            <a:ext cx="914400" cy="85501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grpSp>
        <p:nvGrpSpPr>
          <p:cNvPr id="75" name="グループ化 74">
            <a:extLst>
              <a:ext uri="{FF2B5EF4-FFF2-40B4-BE49-F238E27FC236}">
                <a16:creationId xmlns:a16="http://schemas.microsoft.com/office/drawing/2014/main" id="{B23A0CCE-A296-844F-AD0C-846441EB5746}"/>
              </a:ext>
            </a:extLst>
          </p:cNvPr>
          <p:cNvGrpSpPr/>
          <p:nvPr/>
        </p:nvGrpSpPr>
        <p:grpSpPr>
          <a:xfrm>
            <a:off x="739902" y="629038"/>
            <a:ext cx="6757729" cy="885151"/>
            <a:chOff x="430212" y="2889115"/>
            <a:chExt cx="6757729" cy="885151"/>
          </a:xfrm>
        </p:grpSpPr>
        <p:sp>
          <p:nvSpPr>
            <p:cNvPr id="76" name="テキスト ボックス 75">
              <a:extLst>
                <a:ext uri="{FF2B5EF4-FFF2-40B4-BE49-F238E27FC236}">
                  <a16:creationId xmlns:a16="http://schemas.microsoft.com/office/drawing/2014/main" id="{7EC3C980-6D5B-164D-9293-9A1FD48E1C28}"/>
                </a:ext>
              </a:extLst>
            </p:cNvPr>
            <p:cNvSpPr txBox="1"/>
            <p:nvPr/>
          </p:nvSpPr>
          <p:spPr>
            <a:xfrm>
              <a:off x="430212" y="2926085"/>
              <a:ext cx="6757729" cy="848181"/>
            </a:xfrm>
            <a:prstGeom prst="rect">
              <a:avLst/>
            </a:prstGeom>
            <a:noFill/>
          </p:spPr>
          <p:txBody>
            <a:bodyPr wrap="square" rtlCol="0">
              <a:spAutoFit/>
            </a:bodyPr>
            <a:lstStyle/>
            <a:p>
              <a:pPr algn="ctr">
                <a:lnSpc>
                  <a:spcPct val="150000"/>
                </a:lnSpc>
              </a:pPr>
              <a:r>
                <a:rPr lang="ja-JP" altLang="en-US" sz="3600">
                  <a:solidFill>
                    <a:schemeClr val="bg1"/>
                  </a:solidFill>
                  <a:latin typeface="UD デジタル 教科書体 NK-B" panose="02020700000000000000" pitchFamily="18" charset="-128"/>
                  <a:ea typeface="UD デジタル 教科書体 NK-B" panose="02020700000000000000" pitchFamily="18" charset="-128"/>
                </a:rPr>
                <a:t>「時でない時」に愛の関係を結ぶ</a:t>
              </a:r>
              <a:endParaRPr lang="en-US" altLang="ja-JP" sz="36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77" name="テキスト ボックス 76">
              <a:extLst>
                <a:ext uri="{FF2B5EF4-FFF2-40B4-BE49-F238E27FC236}">
                  <a16:creationId xmlns:a16="http://schemas.microsoft.com/office/drawing/2014/main" id="{4D976479-7D48-0D41-A0EF-44AD3F3A4FC2}"/>
                </a:ext>
              </a:extLst>
            </p:cNvPr>
            <p:cNvSpPr txBox="1"/>
            <p:nvPr/>
          </p:nvSpPr>
          <p:spPr>
            <a:xfrm>
              <a:off x="903259" y="2889115"/>
              <a:ext cx="6054744" cy="307777"/>
            </a:xfrm>
            <a:prstGeom prst="rect">
              <a:avLst/>
            </a:prstGeom>
            <a:noFill/>
          </p:spPr>
          <p:txBody>
            <a:bodyPr wrap="square" rtlCol="0">
              <a:spAutoFit/>
            </a:bodyPr>
            <a:lstStyle/>
            <a:p>
              <a:r>
                <a:rPr lang="ja-JP" altLang="en-US" sz="1400" dirty="0">
                  <a:solidFill>
                    <a:schemeClr val="bg1"/>
                  </a:solidFill>
                  <a:latin typeface="UD デジタル 教科書体 NK-B" panose="02020700000000000000" pitchFamily="18" charset="-128"/>
                  <a:ea typeface="UD デジタル 教科書体 NK-B" panose="02020700000000000000" pitchFamily="18" charset="-128"/>
                </a:rPr>
                <a:t>とき　　　　　　　　　　　　　　　とき　　　　　　</a:t>
              </a:r>
              <a:r>
                <a:rPr lang="ja-JP" altLang="en-US" sz="1400" dirty="0">
                  <a:latin typeface="UD デジタル 教科書体 NK-B" panose="02020700000000000000" pitchFamily="18" charset="-128"/>
                  <a:ea typeface="UD デジタル 教科書体 NK-B" panose="02020700000000000000" pitchFamily="18" charset="-128"/>
                </a:rPr>
                <a:t>　　</a:t>
              </a:r>
              <a:r>
                <a:rPr lang="ja-JP" altLang="en-US" sz="1400" dirty="0">
                  <a:solidFill>
                    <a:schemeClr val="bg1"/>
                  </a:solidFill>
                  <a:latin typeface="UD デジタル 教科書体 NK-B" panose="02020700000000000000" pitchFamily="18" charset="-128"/>
                  <a:ea typeface="UD デジタル 教科書体 NK-B" panose="02020700000000000000" pitchFamily="18" charset="-128"/>
                </a:rPr>
                <a:t>あい　　　　　　かん  けい　　　　　むす</a:t>
              </a:r>
              <a:endParaRPr lang="en-US" altLang="ja-JP" sz="1400"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grpSp>
        <p:nvGrpSpPr>
          <p:cNvPr id="78" name="グループ化 77">
            <a:extLst>
              <a:ext uri="{FF2B5EF4-FFF2-40B4-BE49-F238E27FC236}">
                <a16:creationId xmlns:a16="http://schemas.microsoft.com/office/drawing/2014/main" id="{D7D1414A-3256-1B4F-A00E-793A63C1BF96}"/>
              </a:ext>
            </a:extLst>
          </p:cNvPr>
          <p:cNvGrpSpPr/>
          <p:nvPr/>
        </p:nvGrpSpPr>
        <p:grpSpPr>
          <a:xfrm>
            <a:off x="3501779" y="3097268"/>
            <a:ext cx="1508256" cy="764184"/>
            <a:chOff x="430214" y="2926085"/>
            <a:chExt cx="1508256" cy="764184"/>
          </a:xfrm>
        </p:grpSpPr>
        <p:sp>
          <p:nvSpPr>
            <p:cNvPr id="79" name="テキスト ボックス 78">
              <a:extLst>
                <a:ext uri="{FF2B5EF4-FFF2-40B4-BE49-F238E27FC236}">
                  <a16:creationId xmlns:a16="http://schemas.microsoft.com/office/drawing/2014/main" id="{4806D04D-98CD-DA48-90E8-E133A838DC3F}"/>
                </a:ext>
              </a:extLst>
            </p:cNvPr>
            <p:cNvSpPr txBox="1"/>
            <p:nvPr/>
          </p:nvSpPr>
          <p:spPr>
            <a:xfrm>
              <a:off x="430214" y="2926085"/>
              <a:ext cx="1508256" cy="764184"/>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誘惑</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80" name="テキスト ボックス 79">
              <a:extLst>
                <a:ext uri="{FF2B5EF4-FFF2-40B4-BE49-F238E27FC236}">
                  <a16:creationId xmlns:a16="http://schemas.microsoft.com/office/drawing/2014/main" id="{6FBD4B51-D34F-534D-8D3C-41433AFEA39C}"/>
                </a:ext>
              </a:extLst>
            </p:cNvPr>
            <p:cNvSpPr txBox="1"/>
            <p:nvPr/>
          </p:nvSpPr>
          <p:spPr>
            <a:xfrm>
              <a:off x="779348" y="2932111"/>
              <a:ext cx="911409" cy="261610"/>
            </a:xfrm>
            <a:prstGeom prst="rect">
              <a:avLst/>
            </a:prstGeom>
            <a:noFill/>
          </p:spPr>
          <p:txBody>
            <a:bodyPr wrap="square" rtlCol="0">
              <a:spAutoFit/>
            </a:bodyPr>
            <a:lstStyle/>
            <a:p>
              <a:r>
                <a:rPr lang="ja-JP" altLang="en-US" sz="1100">
                  <a:latin typeface="UD デジタル 教科書体 NK-B" panose="02020700000000000000" pitchFamily="18" charset="-128"/>
                  <a:ea typeface="UD デジタル 教科書体 NK-B" panose="02020700000000000000" pitchFamily="18" charset="-128"/>
                </a:rPr>
                <a:t>ゆう　　わく</a:t>
              </a:r>
              <a:endParaRPr lang="ja-JP" altLang="en-US" sz="1100" dirty="0">
                <a:latin typeface="UD デジタル 教科書体 NK-B" panose="02020700000000000000" pitchFamily="18" charset="-128"/>
                <a:ea typeface="UD デジタル 教科書体 NK-B" panose="02020700000000000000" pitchFamily="18" charset="-128"/>
              </a:endParaRPr>
            </a:p>
          </p:txBody>
        </p:sp>
      </p:grpSp>
      <p:sp>
        <p:nvSpPr>
          <p:cNvPr id="81" name="テキスト ボックス 80">
            <a:extLst>
              <a:ext uri="{FF2B5EF4-FFF2-40B4-BE49-F238E27FC236}">
                <a16:creationId xmlns:a16="http://schemas.microsoft.com/office/drawing/2014/main" id="{86679636-A4CE-4B4F-9E89-4515CA208CCB}"/>
              </a:ext>
            </a:extLst>
          </p:cNvPr>
          <p:cNvSpPr txBox="1"/>
          <p:nvPr/>
        </p:nvSpPr>
        <p:spPr>
          <a:xfrm>
            <a:off x="1010446" y="3653463"/>
            <a:ext cx="2274574" cy="596253"/>
          </a:xfrm>
          <a:prstGeom prst="rect">
            <a:avLst/>
          </a:prstGeom>
          <a:noFill/>
        </p:spPr>
        <p:txBody>
          <a:bodyPr wrap="square" rtlCol="0">
            <a:spAutoFit/>
          </a:bodyPr>
          <a:lstStyle/>
          <a:p>
            <a:pPr algn="ctr">
              <a:lnSpc>
                <a:spcPct val="150000"/>
              </a:lnSpc>
            </a:pPr>
            <a:r>
              <a:rPr lang="ja-JP" altLang="en-US" sz="2400">
                <a:solidFill>
                  <a:schemeClr val="bg1"/>
                </a:solidFill>
                <a:latin typeface="UD デジタル 教科書体 NK-B" panose="02020700000000000000" pitchFamily="18" charset="-128"/>
                <a:ea typeface="UD デジタル 教科書体 NK-B" panose="02020700000000000000" pitchFamily="18" charset="-128"/>
              </a:rPr>
              <a:t>エバ</a:t>
            </a:r>
            <a:endParaRPr lang="en-US" altLang="ja-JP" sz="2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82" name="テキスト ボックス 81">
            <a:extLst>
              <a:ext uri="{FF2B5EF4-FFF2-40B4-BE49-F238E27FC236}">
                <a16:creationId xmlns:a16="http://schemas.microsoft.com/office/drawing/2014/main" id="{3D4167C6-3FCD-2442-B436-8ED5D7CAACAB}"/>
              </a:ext>
            </a:extLst>
          </p:cNvPr>
          <p:cNvSpPr txBox="1"/>
          <p:nvPr/>
        </p:nvSpPr>
        <p:spPr>
          <a:xfrm>
            <a:off x="5144678" y="3653463"/>
            <a:ext cx="2274574" cy="596253"/>
          </a:xfrm>
          <a:prstGeom prst="rect">
            <a:avLst/>
          </a:prstGeom>
          <a:noFill/>
        </p:spPr>
        <p:txBody>
          <a:bodyPr wrap="square" rtlCol="0">
            <a:spAutoFit/>
          </a:bodyPr>
          <a:lstStyle/>
          <a:p>
            <a:pPr algn="ctr">
              <a:lnSpc>
                <a:spcPct val="150000"/>
              </a:lnSpc>
            </a:pPr>
            <a:r>
              <a:rPr lang="ja-JP" altLang="en-US" sz="2400">
                <a:solidFill>
                  <a:schemeClr val="bg1"/>
                </a:solidFill>
                <a:latin typeface="UD デジタル 教科書体 NK-B" panose="02020700000000000000" pitchFamily="18" charset="-128"/>
                <a:ea typeface="UD デジタル 教科書体 NK-B" panose="02020700000000000000" pitchFamily="18" charset="-128"/>
              </a:rPr>
              <a:t>アダム</a:t>
            </a:r>
            <a:endParaRPr lang="en-US" altLang="ja-JP" sz="2400"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nvGrpSpPr>
          <p:cNvPr id="14" name="グループ化 13">
            <a:extLst>
              <a:ext uri="{FF2B5EF4-FFF2-40B4-BE49-F238E27FC236}">
                <a16:creationId xmlns:a16="http://schemas.microsoft.com/office/drawing/2014/main" id="{EBECF5BD-5FBE-EE49-BA56-A918B05650DD}"/>
              </a:ext>
            </a:extLst>
          </p:cNvPr>
          <p:cNvGrpSpPr/>
          <p:nvPr/>
        </p:nvGrpSpPr>
        <p:grpSpPr>
          <a:xfrm>
            <a:off x="5163922" y="1576116"/>
            <a:ext cx="2255330" cy="2101130"/>
            <a:chOff x="8752508" y="2603137"/>
            <a:chExt cx="2781326" cy="2591163"/>
          </a:xfrm>
        </p:grpSpPr>
        <p:sp>
          <p:nvSpPr>
            <p:cNvPr id="12" name="角丸四角形 11">
              <a:extLst>
                <a:ext uri="{FF2B5EF4-FFF2-40B4-BE49-F238E27FC236}">
                  <a16:creationId xmlns:a16="http://schemas.microsoft.com/office/drawing/2014/main" id="{A75223A8-CB81-DD4D-89E7-122293B6595E}"/>
                </a:ext>
              </a:extLst>
            </p:cNvPr>
            <p:cNvSpPr/>
            <p:nvPr/>
          </p:nvSpPr>
          <p:spPr>
            <a:xfrm>
              <a:off x="8752508" y="2603137"/>
              <a:ext cx="2591163" cy="259116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3" name="図 2" descr="等高線グラフ&#10;&#10;自動的に生成された説明">
              <a:extLst>
                <a:ext uri="{FF2B5EF4-FFF2-40B4-BE49-F238E27FC236}">
                  <a16:creationId xmlns:a16="http://schemas.microsoft.com/office/drawing/2014/main" id="{84E0D8FD-95C7-B54A-B956-0CE0060CBE66}"/>
                </a:ext>
              </a:extLst>
            </p:cNvPr>
            <p:cNvPicPr>
              <a:picLocks noChangeAspect="1"/>
            </p:cNvPicPr>
            <p:nvPr/>
          </p:nvPicPr>
          <p:blipFill rotWithShape="1">
            <a:blip r:embed="rId5">
              <a:extLst>
                <a:ext uri="{BEBA8EAE-BF5A-486C-A8C5-ECC9F3942E4B}">
                  <a14:imgProps xmlns:a14="http://schemas.microsoft.com/office/drawing/2010/main">
                    <a14:imgLayer r:embed="rId6">
                      <a14:imgEffect>
                        <a14:backgroundRemoval t="44991" b="99089" l="22968" r="42323">
                          <a14:foregroundMark x1="22968" y1="68670" x2="22968" y2="68670"/>
                          <a14:foregroundMark x1="33548" y1="46995" x2="33548" y2="46995"/>
                          <a14:foregroundMark x1="31871" y1="44991" x2="31871" y2="44991"/>
                          <a14:foregroundMark x1="42323" y1="85064" x2="42323" y2="85064"/>
                          <a14:foregroundMark x1="35226" y1="97268" x2="35226" y2="97268"/>
                          <a14:foregroundMark x1="32000" y1="99089" x2="32000" y2="99089"/>
                        </a14:backgroundRemoval>
                      </a14:imgEffect>
                    </a14:imgLayer>
                  </a14:imgProps>
                </a:ext>
                <a:ext uri="{28A0092B-C50C-407E-A947-70E740481C1C}">
                  <a14:useLocalDpi xmlns:a14="http://schemas.microsoft.com/office/drawing/2010/main" val="0"/>
                </a:ext>
              </a:extLst>
            </a:blip>
            <a:srcRect l="25785" t="42286" r="55612" b="33759"/>
            <a:stretch/>
          </p:blipFill>
          <p:spPr>
            <a:xfrm>
              <a:off x="9064487" y="2941758"/>
              <a:ext cx="2469347" cy="2252542"/>
            </a:xfrm>
            <a:prstGeom prst="rect">
              <a:avLst/>
            </a:prstGeom>
          </p:spPr>
        </p:pic>
      </p:grpSp>
      <p:sp>
        <p:nvSpPr>
          <p:cNvPr id="84" name="下矢印 83">
            <a:extLst>
              <a:ext uri="{FF2B5EF4-FFF2-40B4-BE49-F238E27FC236}">
                <a16:creationId xmlns:a16="http://schemas.microsoft.com/office/drawing/2014/main" id="{3EC3662D-18FF-9645-8F17-1C6C5C642B8F}"/>
              </a:ext>
            </a:extLst>
          </p:cNvPr>
          <p:cNvSpPr/>
          <p:nvPr/>
        </p:nvSpPr>
        <p:spPr>
          <a:xfrm rot="16200000">
            <a:off x="8298880" y="2062068"/>
            <a:ext cx="914400" cy="85501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85" name="グループ化 84">
            <a:extLst>
              <a:ext uri="{FF2B5EF4-FFF2-40B4-BE49-F238E27FC236}">
                <a16:creationId xmlns:a16="http://schemas.microsoft.com/office/drawing/2014/main" id="{06900E4B-D86B-FC4C-AD15-023CA7580132}"/>
              </a:ext>
            </a:extLst>
          </p:cNvPr>
          <p:cNvGrpSpPr/>
          <p:nvPr/>
        </p:nvGrpSpPr>
        <p:grpSpPr>
          <a:xfrm>
            <a:off x="225607" y="4776184"/>
            <a:ext cx="12112716" cy="787334"/>
            <a:chOff x="-16971963" y="5218967"/>
            <a:chExt cx="27103971" cy="787334"/>
          </a:xfrm>
        </p:grpSpPr>
        <p:sp>
          <p:nvSpPr>
            <p:cNvPr id="86" name="テキスト ボックス 85">
              <a:extLst>
                <a:ext uri="{FF2B5EF4-FFF2-40B4-BE49-F238E27FC236}">
                  <a16:creationId xmlns:a16="http://schemas.microsoft.com/office/drawing/2014/main" id="{B5E10F61-9729-BC40-B293-F8931C47081B}"/>
                </a:ext>
              </a:extLst>
            </p:cNvPr>
            <p:cNvSpPr txBox="1"/>
            <p:nvPr/>
          </p:nvSpPr>
          <p:spPr>
            <a:xfrm>
              <a:off x="-16971963" y="5242117"/>
              <a:ext cx="27103971" cy="764184"/>
            </a:xfrm>
            <a:prstGeom prst="rect">
              <a:avLst/>
            </a:prstGeom>
            <a:noFill/>
          </p:spPr>
          <p:txBody>
            <a:bodyPr wrap="square" rtlCol="0">
              <a:spAutoFit/>
            </a:bodyPr>
            <a:lstStyle/>
            <a:p>
              <a:pPr>
                <a:lnSpc>
                  <a:spcPct val="150000"/>
                </a:lnSpc>
              </a:pPr>
              <a:r>
                <a:rPr lang="ja-JP" altLang="en-US" sz="3200">
                  <a:latin typeface="UD デジタル 教科書体 NK-B" panose="02020700000000000000" pitchFamily="18" charset="-128"/>
                  <a:ea typeface="UD デジタル 教科書体 NK-B" panose="02020700000000000000" pitchFamily="18" charset="-128"/>
                </a:rPr>
                <a:t>・　エバの目には「堕落していないアダム」がとても美しく見えた</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87" name="テキスト ボックス 86">
              <a:extLst>
                <a:ext uri="{FF2B5EF4-FFF2-40B4-BE49-F238E27FC236}">
                  <a16:creationId xmlns:a16="http://schemas.microsoft.com/office/drawing/2014/main" id="{A90C6680-F94B-E242-BB5C-AF2DF24E45A4}"/>
                </a:ext>
              </a:extLst>
            </p:cNvPr>
            <p:cNvSpPr txBox="1"/>
            <p:nvPr/>
          </p:nvSpPr>
          <p:spPr>
            <a:xfrm>
              <a:off x="-13048857" y="5218967"/>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め</a:t>
              </a:r>
              <a:endParaRPr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95" name="テキスト ボックス 94">
              <a:extLst>
                <a:ext uri="{FF2B5EF4-FFF2-40B4-BE49-F238E27FC236}">
                  <a16:creationId xmlns:a16="http://schemas.microsoft.com/office/drawing/2014/main" id="{A8BA728E-37A2-E24A-A0CB-A6F9A24A7868}"/>
                </a:ext>
              </a:extLst>
            </p:cNvPr>
            <p:cNvSpPr txBox="1"/>
            <p:nvPr/>
          </p:nvSpPr>
          <p:spPr>
            <a:xfrm>
              <a:off x="-9790249" y="5218967"/>
              <a:ext cx="296984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だ　　らく</a:t>
              </a:r>
            </a:p>
          </p:txBody>
        </p:sp>
        <p:sp>
          <p:nvSpPr>
            <p:cNvPr id="96" name="テキスト ボックス 95">
              <a:extLst>
                <a:ext uri="{FF2B5EF4-FFF2-40B4-BE49-F238E27FC236}">
                  <a16:creationId xmlns:a16="http://schemas.microsoft.com/office/drawing/2014/main" id="{B84D87AA-D5A4-A543-B862-7164ED1E0670}"/>
                </a:ext>
              </a:extLst>
            </p:cNvPr>
            <p:cNvSpPr txBox="1"/>
            <p:nvPr/>
          </p:nvSpPr>
          <p:spPr>
            <a:xfrm>
              <a:off x="2104896" y="5218967"/>
              <a:ext cx="428276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うつく　　　　　　　み</a:t>
              </a:r>
              <a:endParaRPr lang="ja-JP" altLang="en-US" sz="1400" dirty="0">
                <a:latin typeface="UD デジタル 教科書体 NK-B" panose="02020700000000000000" pitchFamily="18" charset="-128"/>
                <a:ea typeface="UD デジタル 教科書体 NK-B" panose="02020700000000000000" pitchFamily="18" charset="-128"/>
              </a:endParaRPr>
            </a:p>
          </p:txBody>
        </p:sp>
      </p:grpSp>
      <p:grpSp>
        <p:nvGrpSpPr>
          <p:cNvPr id="91" name="グループ化 90">
            <a:extLst>
              <a:ext uri="{FF2B5EF4-FFF2-40B4-BE49-F238E27FC236}">
                <a16:creationId xmlns:a16="http://schemas.microsoft.com/office/drawing/2014/main" id="{5B7643CB-F414-0C46-BD28-377A73D84100}"/>
              </a:ext>
            </a:extLst>
          </p:cNvPr>
          <p:cNvGrpSpPr/>
          <p:nvPr/>
        </p:nvGrpSpPr>
        <p:grpSpPr>
          <a:xfrm>
            <a:off x="225607" y="5655342"/>
            <a:ext cx="12112716" cy="822576"/>
            <a:chOff x="-16971963" y="5183725"/>
            <a:chExt cx="27103971" cy="822576"/>
          </a:xfrm>
        </p:grpSpPr>
        <p:sp>
          <p:nvSpPr>
            <p:cNvPr id="92" name="テキスト ボックス 91">
              <a:extLst>
                <a:ext uri="{FF2B5EF4-FFF2-40B4-BE49-F238E27FC236}">
                  <a16:creationId xmlns:a16="http://schemas.microsoft.com/office/drawing/2014/main" id="{E9D55DE6-F6BD-B146-B57B-696F37F60923}"/>
                </a:ext>
              </a:extLst>
            </p:cNvPr>
            <p:cNvSpPr txBox="1"/>
            <p:nvPr/>
          </p:nvSpPr>
          <p:spPr>
            <a:xfrm>
              <a:off x="-16971963" y="5242117"/>
              <a:ext cx="27103971" cy="764184"/>
            </a:xfrm>
            <a:prstGeom prst="rect">
              <a:avLst/>
            </a:prstGeom>
            <a:noFill/>
          </p:spPr>
          <p:txBody>
            <a:bodyPr wrap="square" rtlCol="0">
              <a:spAutoFit/>
            </a:bodyPr>
            <a:lstStyle/>
            <a:p>
              <a:pPr>
                <a:lnSpc>
                  <a:spcPct val="150000"/>
                </a:lnSpc>
              </a:pPr>
              <a:r>
                <a:rPr lang="ja-JP" altLang="en-US" sz="3200">
                  <a:latin typeface="UD デジタル 教科書体 NK-B" panose="02020700000000000000" pitchFamily="18" charset="-128"/>
                  <a:ea typeface="UD デジタル 教科書体 NK-B" panose="02020700000000000000" pitchFamily="18" charset="-128"/>
                </a:rPr>
                <a:t>・　自分の過ちに気づき、怖くなったエバは「</a:t>
              </a:r>
              <a:r>
                <a:rPr lang="ja-JP" altLang="en-US" sz="3200">
                  <a:solidFill>
                    <a:srgbClr val="FF0002"/>
                  </a:solidFill>
                  <a:latin typeface="UD デジタル 教科書体 NK-B" panose="02020700000000000000" pitchFamily="18" charset="-128"/>
                  <a:ea typeface="UD デジタル 教科書体 NK-B" panose="02020700000000000000" pitchFamily="18" charset="-128"/>
                </a:rPr>
                <a:t>アダムを誘惑</a:t>
              </a:r>
              <a:r>
                <a:rPr lang="ja-JP" altLang="en-US" sz="3200">
                  <a:latin typeface="UD デジタル 教科書体 NK-B" panose="02020700000000000000" pitchFamily="18" charset="-128"/>
                  <a:ea typeface="UD デジタル 教科書体 NK-B" panose="02020700000000000000" pitchFamily="18" charset="-128"/>
                </a:rPr>
                <a:t>」</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93" name="テキスト ボックス 92">
              <a:extLst>
                <a:ext uri="{FF2B5EF4-FFF2-40B4-BE49-F238E27FC236}">
                  <a16:creationId xmlns:a16="http://schemas.microsoft.com/office/drawing/2014/main" id="{F4E16E05-ACEB-684B-A210-07FC72619E46}"/>
                </a:ext>
              </a:extLst>
            </p:cNvPr>
            <p:cNvSpPr txBox="1"/>
            <p:nvPr/>
          </p:nvSpPr>
          <p:spPr>
            <a:xfrm>
              <a:off x="-15639272" y="5183725"/>
              <a:ext cx="21503933"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じ　　ぶん　　　あやま　　　　　　　　き　　　　　　　　　　　　こわ　　　　　　　　　　　　　　　　　　　　　　　　　　　　　　　　　　　　　　　　　　　 ゆう  わく</a:t>
              </a:r>
            </a:p>
          </p:txBody>
        </p:sp>
      </p:grpSp>
      <p:grpSp>
        <p:nvGrpSpPr>
          <p:cNvPr id="97" name="グループ化 96">
            <a:extLst>
              <a:ext uri="{FF2B5EF4-FFF2-40B4-BE49-F238E27FC236}">
                <a16:creationId xmlns:a16="http://schemas.microsoft.com/office/drawing/2014/main" id="{580F4412-1A70-A24C-94C1-0BAF2E6D76F4}"/>
              </a:ext>
            </a:extLst>
          </p:cNvPr>
          <p:cNvGrpSpPr/>
          <p:nvPr/>
        </p:nvGrpSpPr>
        <p:grpSpPr>
          <a:xfrm>
            <a:off x="9497973" y="1522284"/>
            <a:ext cx="2261765" cy="1772024"/>
            <a:chOff x="9497971" y="1522284"/>
            <a:chExt cx="2261765" cy="1772024"/>
          </a:xfrm>
        </p:grpSpPr>
        <p:sp>
          <p:nvSpPr>
            <p:cNvPr id="83" name="テキスト ボックス 82">
              <a:extLst>
                <a:ext uri="{FF2B5EF4-FFF2-40B4-BE49-F238E27FC236}">
                  <a16:creationId xmlns:a16="http://schemas.microsoft.com/office/drawing/2014/main" id="{9A041BFA-7403-8C40-B04A-F954B7E2867A}"/>
                </a:ext>
              </a:extLst>
            </p:cNvPr>
            <p:cNvSpPr txBox="1"/>
            <p:nvPr/>
          </p:nvSpPr>
          <p:spPr>
            <a:xfrm>
              <a:off x="9497971" y="1522284"/>
              <a:ext cx="2261765" cy="1772024"/>
            </a:xfrm>
            <a:prstGeom prst="rect">
              <a:avLst/>
            </a:prstGeom>
            <a:noFill/>
          </p:spPr>
          <p:txBody>
            <a:bodyPr wrap="square" rtlCol="0">
              <a:spAutoFit/>
            </a:bodyPr>
            <a:lstStyle/>
            <a:p>
              <a:pPr>
                <a:lnSpc>
                  <a:spcPct val="150000"/>
                </a:lnSpc>
              </a:pPr>
              <a:r>
                <a:rPr lang="ja-JP" altLang="en-US" sz="8000">
                  <a:latin typeface="UD デジタル 教科書体 NK-B" panose="02020700000000000000" pitchFamily="18" charset="-128"/>
                  <a:ea typeface="UD デジタル 教科書体 NK-B" panose="02020700000000000000" pitchFamily="18" charset="-128"/>
                </a:rPr>
                <a:t>堕落</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94" name="テキスト ボックス 93">
              <a:extLst>
                <a:ext uri="{FF2B5EF4-FFF2-40B4-BE49-F238E27FC236}">
                  <a16:creationId xmlns:a16="http://schemas.microsoft.com/office/drawing/2014/main" id="{C5E1EE6A-88B4-F249-AD2D-5223F1FF9778}"/>
                </a:ext>
              </a:extLst>
            </p:cNvPr>
            <p:cNvSpPr txBox="1"/>
            <p:nvPr/>
          </p:nvSpPr>
          <p:spPr>
            <a:xfrm>
              <a:off x="9823683" y="1552834"/>
              <a:ext cx="1851807" cy="523220"/>
            </a:xfrm>
            <a:prstGeom prst="rect">
              <a:avLst/>
            </a:prstGeom>
            <a:noFill/>
          </p:spPr>
          <p:txBody>
            <a:bodyPr wrap="square" rtlCol="0">
              <a:spAutoFit/>
            </a:bodyPr>
            <a:lstStyle/>
            <a:p>
              <a:r>
                <a:rPr lang="ja-JP" altLang="en-US" sz="2800" dirty="0">
                  <a:latin typeface="UD デジタル 教科書体 NK-B" panose="02020700000000000000" pitchFamily="18" charset="-128"/>
                  <a:ea typeface="UD デジタル 教科書体 NK-B" panose="02020700000000000000" pitchFamily="18" charset="-128"/>
                </a:rPr>
                <a:t>だ　　　らく</a:t>
              </a:r>
              <a:endParaRPr lang="ja-JP" altLang="en-US"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1842592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fade">
                                      <p:cBhvr>
                                        <p:cTn id="1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a:extLst>
              <a:ext uri="{FF2B5EF4-FFF2-40B4-BE49-F238E27FC236}">
                <a16:creationId xmlns:a16="http://schemas.microsoft.com/office/drawing/2014/main" id="{8D7AA1FC-1749-C04B-BF0C-8B408E096E85}"/>
              </a:ext>
            </a:extLst>
          </p:cNvPr>
          <p:cNvSpPr/>
          <p:nvPr/>
        </p:nvSpPr>
        <p:spPr>
          <a:xfrm>
            <a:off x="0" y="6131860"/>
            <a:ext cx="6147394" cy="726141"/>
          </a:xfrm>
          <a:prstGeom prst="rect">
            <a:avLst/>
          </a:prstGeom>
          <a:solidFill>
            <a:srgbClr val="0070C0">
              <a:alpha val="5019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正方形/長方形 1">
            <a:extLst>
              <a:ext uri="{FF2B5EF4-FFF2-40B4-BE49-F238E27FC236}">
                <a16:creationId xmlns:a16="http://schemas.microsoft.com/office/drawing/2014/main" id="{DAB07B1D-BF0C-1244-9D43-04F0600411DB}"/>
              </a:ext>
            </a:extLst>
          </p:cNvPr>
          <p:cNvSpPr/>
          <p:nvPr/>
        </p:nvSpPr>
        <p:spPr>
          <a:xfrm>
            <a:off x="6147394" y="6131858"/>
            <a:ext cx="6096000" cy="726142"/>
          </a:xfrm>
          <a:prstGeom prst="rect">
            <a:avLst/>
          </a:prstGeom>
          <a:solidFill>
            <a:srgbClr val="FF7E79">
              <a:alpha val="501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7E79"/>
              </a:solidFill>
            </a:endParaRPr>
          </a:p>
        </p:txBody>
      </p:sp>
      <p:grpSp>
        <p:nvGrpSpPr>
          <p:cNvPr id="12" name="グループ化 11">
            <a:extLst>
              <a:ext uri="{FF2B5EF4-FFF2-40B4-BE49-F238E27FC236}">
                <a16:creationId xmlns:a16="http://schemas.microsoft.com/office/drawing/2014/main" id="{4D156808-85FC-A24D-AF55-449A5AED4D0D}"/>
              </a:ext>
            </a:extLst>
          </p:cNvPr>
          <p:cNvGrpSpPr/>
          <p:nvPr/>
        </p:nvGrpSpPr>
        <p:grpSpPr>
          <a:xfrm>
            <a:off x="798342" y="990416"/>
            <a:ext cx="4737234" cy="1101486"/>
            <a:chOff x="976659" y="282449"/>
            <a:chExt cx="5566489" cy="1101486"/>
          </a:xfrm>
        </p:grpSpPr>
        <p:sp>
          <p:nvSpPr>
            <p:cNvPr id="13" name="テキスト ボックス 12">
              <a:extLst>
                <a:ext uri="{FF2B5EF4-FFF2-40B4-BE49-F238E27FC236}">
                  <a16:creationId xmlns:a16="http://schemas.microsoft.com/office/drawing/2014/main" id="{E607E287-B8C0-C54C-86C2-BF0E3808E059}"/>
                </a:ext>
              </a:extLst>
            </p:cNvPr>
            <p:cNvSpPr txBox="1"/>
            <p:nvPr/>
          </p:nvSpPr>
          <p:spPr>
            <a:xfrm>
              <a:off x="976659" y="460605"/>
              <a:ext cx="5566489" cy="923330"/>
            </a:xfrm>
            <a:prstGeom prst="rect">
              <a:avLst/>
            </a:prstGeom>
            <a:noFill/>
          </p:spPr>
          <p:txBody>
            <a:bodyPr wrap="square" rtlCol="0">
              <a:spAutoFit/>
            </a:bodyPr>
            <a:lstStyle/>
            <a:p>
              <a:r>
                <a:rPr lang="ja-JP" altLang="en-US" sz="5400">
                  <a:latin typeface="UD デジタル 教科書体 N-B" panose="02020700000000000000" pitchFamily="17" charset="-128"/>
                  <a:ea typeface="UD デジタル 教科書体 N-B" panose="02020700000000000000" pitchFamily="17" charset="-128"/>
                </a:rPr>
                <a:t>「</a:t>
              </a:r>
              <a:r>
                <a:rPr lang="ja-JP" altLang="en-US" sz="5400">
                  <a:solidFill>
                    <a:srgbClr val="0070C0"/>
                  </a:solidFill>
                  <a:latin typeface="UD デジタル 教科書体 N-B" panose="02020700000000000000" pitchFamily="17" charset="-128"/>
                  <a:ea typeface="UD デジタル 教科書体 N-B" panose="02020700000000000000" pitchFamily="17" charset="-128"/>
                </a:rPr>
                <a:t>未熟な愛</a:t>
              </a:r>
              <a:r>
                <a:rPr lang="ja-JP" altLang="en-US" sz="5400">
                  <a:latin typeface="UD デジタル 教科書体 N-B" panose="02020700000000000000" pitchFamily="17" charset="-128"/>
                  <a:ea typeface="UD デジタル 教科書体 N-B" panose="02020700000000000000" pitchFamily="17" charset="-128"/>
                </a:rPr>
                <a:t>」</a:t>
              </a:r>
              <a:endParaRPr lang="en-US" altLang="ja-JP" sz="5400" dirty="0">
                <a:latin typeface="UD デジタル 教科書体 N-B" panose="02020700000000000000" pitchFamily="17" charset="-128"/>
                <a:ea typeface="UD デジタル 教科書体 N-B" panose="02020700000000000000" pitchFamily="17" charset="-128"/>
              </a:endParaRPr>
            </a:p>
          </p:txBody>
        </p:sp>
        <p:sp>
          <p:nvSpPr>
            <p:cNvPr id="14" name="テキスト ボックス 13">
              <a:extLst>
                <a:ext uri="{FF2B5EF4-FFF2-40B4-BE49-F238E27FC236}">
                  <a16:creationId xmlns:a16="http://schemas.microsoft.com/office/drawing/2014/main" id="{423649A0-C6F9-764D-866D-55DA3E4E1B07}"/>
                </a:ext>
              </a:extLst>
            </p:cNvPr>
            <p:cNvSpPr txBox="1"/>
            <p:nvPr/>
          </p:nvSpPr>
          <p:spPr>
            <a:xfrm>
              <a:off x="2100391" y="282449"/>
              <a:ext cx="3421658"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み　　　 じゅく　　　　　　　　　　あい</a:t>
              </a:r>
            </a:p>
          </p:txBody>
        </p:sp>
      </p:grpSp>
      <p:grpSp>
        <p:nvGrpSpPr>
          <p:cNvPr id="24" name="グループ化 23">
            <a:extLst>
              <a:ext uri="{FF2B5EF4-FFF2-40B4-BE49-F238E27FC236}">
                <a16:creationId xmlns:a16="http://schemas.microsoft.com/office/drawing/2014/main" id="{8B62D9B4-47BD-304D-A59D-61472123A9A8}"/>
              </a:ext>
            </a:extLst>
          </p:cNvPr>
          <p:cNvGrpSpPr/>
          <p:nvPr/>
        </p:nvGrpSpPr>
        <p:grpSpPr>
          <a:xfrm>
            <a:off x="1150102" y="2604320"/>
            <a:ext cx="4033714" cy="2558342"/>
            <a:chOff x="-6750776" y="5297171"/>
            <a:chExt cx="9026024" cy="2558342"/>
          </a:xfrm>
        </p:grpSpPr>
        <p:sp>
          <p:nvSpPr>
            <p:cNvPr id="25" name="テキスト ボックス 24">
              <a:extLst>
                <a:ext uri="{FF2B5EF4-FFF2-40B4-BE49-F238E27FC236}">
                  <a16:creationId xmlns:a16="http://schemas.microsoft.com/office/drawing/2014/main" id="{ED1D9D54-DC9A-A24A-84CB-526B0B06DA8F}"/>
                </a:ext>
              </a:extLst>
            </p:cNvPr>
            <p:cNvSpPr txBox="1"/>
            <p:nvPr/>
          </p:nvSpPr>
          <p:spPr>
            <a:xfrm>
              <a:off x="-6750776" y="5362073"/>
              <a:ext cx="9026024" cy="2493440"/>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愛されたい、</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満たされたいという</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a:t>
              </a:r>
              <a:r>
                <a:rPr lang="ja-JP" altLang="en-US" sz="4400">
                  <a:solidFill>
                    <a:srgbClr val="0070C0"/>
                  </a:solidFill>
                  <a:latin typeface="UD デジタル 教科書体 NK-B" panose="02020700000000000000" pitchFamily="18" charset="-128"/>
                  <a:ea typeface="UD デジタル 教科書体 NK-B" panose="02020700000000000000" pitchFamily="18" charset="-128"/>
                </a:rPr>
                <a:t>要求する愛</a:t>
              </a:r>
              <a:r>
                <a:rPr lang="ja-JP" altLang="en-US" sz="4400">
                  <a:latin typeface="UD デジタル 教科書体 NK-B" panose="02020700000000000000" pitchFamily="18" charset="-128"/>
                  <a:ea typeface="UD デジタル 教科書体 NK-B" panose="02020700000000000000" pitchFamily="18" charset="-128"/>
                </a:rPr>
                <a:t>」</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26" name="テキスト ボックス 25">
              <a:extLst>
                <a:ext uri="{FF2B5EF4-FFF2-40B4-BE49-F238E27FC236}">
                  <a16:creationId xmlns:a16="http://schemas.microsoft.com/office/drawing/2014/main" id="{84FCC66A-B433-0A4A-AB64-3A5A527858BC}"/>
                </a:ext>
              </a:extLst>
            </p:cNvPr>
            <p:cNvSpPr txBox="1"/>
            <p:nvPr/>
          </p:nvSpPr>
          <p:spPr>
            <a:xfrm>
              <a:off x="-4699157" y="5297171"/>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あい　　　　　　　　　　　　　　　　　　　　　　　　　　　　　　　　　　　　　　　　　　　　　　　　　　　　　　　　</a:t>
              </a:r>
              <a:endParaRPr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7249E8F9-62C4-9241-BA1C-62D7CE14123D}"/>
                </a:ext>
              </a:extLst>
            </p:cNvPr>
            <p:cNvSpPr txBox="1"/>
            <p:nvPr/>
          </p:nvSpPr>
          <p:spPr>
            <a:xfrm>
              <a:off x="-5892493" y="6059172"/>
              <a:ext cx="1305487"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み</a:t>
              </a:r>
              <a:endParaRPr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28" name="テキスト ボックス 27">
              <a:extLst>
                <a:ext uri="{FF2B5EF4-FFF2-40B4-BE49-F238E27FC236}">
                  <a16:creationId xmlns:a16="http://schemas.microsoft.com/office/drawing/2014/main" id="{F7EE3681-A81B-D848-B86E-07898D45FD92}"/>
                </a:ext>
              </a:extLst>
            </p:cNvPr>
            <p:cNvSpPr txBox="1"/>
            <p:nvPr/>
          </p:nvSpPr>
          <p:spPr>
            <a:xfrm>
              <a:off x="-5168120" y="6848881"/>
              <a:ext cx="6502490"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よう　　きゅう　　　　　　　　　　　 あい</a:t>
              </a:r>
            </a:p>
          </p:txBody>
        </p:sp>
      </p:grpSp>
      <p:grpSp>
        <p:nvGrpSpPr>
          <p:cNvPr id="16" name="グループ化 15">
            <a:extLst>
              <a:ext uri="{FF2B5EF4-FFF2-40B4-BE49-F238E27FC236}">
                <a16:creationId xmlns:a16="http://schemas.microsoft.com/office/drawing/2014/main" id="{2F0E8875-ABC7-374E-926D-5298EBF56F3D}"/>
              </a:ext>
            </a:extLst>
          </p:cNvPr>
          <p:cNvGrpSpPr/>
          <p:nvPr/>
        </p:nvGrpSpPr>
        <p:grpSpPr>
          <a:xfrm>
            <a:off x="6792090" y="990416"/>
            <a:ext cx="5065671" cy="1101486"/>
            <a:chOff x="976658" y="282449"/>
            <a:chExt cx="5952419" cy="1101486"/>
          </a:xfrm>
        </p:grpSpPr>
        <p:sp>
          <p:nvSpPr>
            <p:cNvPr id="17" name="テキスト ボックス 16">
              <a:extLst>
                <a:ext uri="{FF2B5EF4-FFF2-40B4-BE49-F238E27FC236}">
                  <a16:creationId xmlns:a16="http://schemas.microsoft.com/office/drawing/2014/main" id="{8A72514B-6653-4448-BF25-C92604D09336}"/>
                </a:ext>
              </a:extLst>
            </p:cNvPr>
            <p:cNvSpPr txBox="1"/>
            <p:nvPr/>
          </p:nvSpPr>
          <p:spPr>
            <a:xfrm>
              <a:off x="976658" y="460605"/>
              <a:ext cx="5952419" cy="923330"/>
            </a:xfrm>
            <a:prstGeom prst="rect">
              <a:avLst/>
            </a:prstGeom>
            <a:noFill/>
          </p:spPr>
          <p:txBody>
            <a:bodyPr wrap="square" rtlCol="0">
              <a:spAutoFit/>
            </a:bodyPr>
            <a:lstStyle/>
            <a:p>
              <a:r>
                <a:rPr lang="ja-JP" altLang="en-US" sz="5400">
                  <a:latin typeface="UD デジタル 教科書体 N-B" panose="02020700000000000000" pitchFamily="17" charset="-128"/>
                  <a:ea typeface="UD デジタル 教科書体 N-B" panose="02020700000000000000" pitchFamily="17" charset="-128"/>
                </a:rPr>
                <a:t>「</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成熟した愛</a:t>
              </a:r>
              <a:r>
                <a:rPr lang="ja-JP" altLang="en-US" sz="5400">
                  <a:latin typeface="UD デジタル 教科書体 N-B" panose="02020700000000000000" pitchFamily="17" charset="-128"/>
                  <a:ea typeface="UD デジタル 教科書体 N-B" panose="02020700000000000000" pitchFamily="17" charset="-128"/>
                </a:rPr>
                <a:t>」</a:t>
              </a:r>
              <a:endParaRPr lang="en-US" altLang="ja-JP" sz="5400" dirty="0">
                <a:latin typeface="UD デジタル 教科書体 N-B" panose="02020700000000000000" pitchFamily="17" charset="-128"/>
                <a:ea typeface="UD デジタル 教科書体 N-B" panose="02020700000000000000" pitchFamily="17" charset="-128"/>
              </a:endParaRPr>
            </a:p>
          </p:txBody>
        </p:sp>
        <p:sp>
          <p:nvSpPr>
            <p:cNvPr id="18" name="テキスト ボックス 17">
              <a:extLst>
                <a:ext uri="{FF2B5EF4-FFF2-40B4-BE49-F238E27FC236}">
                  <a16:creationId xmlns:a16="http://schemas.microsoft.com/office/drawing/2014/main" id="{3A5A7E4A-45C5-7144-B234-86CF5349F16E}"/>
                </a:ext>
              </a:extLst>
            </p:cNvPr>
            <p:cNvSpPr txBox="1"/>
            <p:nvPr/>
          </p:nvSpPr>
          <p:spPr>
            <a:xfrm>
              <a:off x="2039161" y="282449"/>
              <a:ext cx="4100514"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せい　　じゅく　　　　　　　　　　　　　　　　　あい</a:t>
              </a:r>
              <a:endParaRPr lang="ja-JP" altLang="en-US" sz="1400" dirty="0">
                <a:latin typeface="UD デジタル 教科書体 NK-B" panose="02020700000000000000" pitchFamily="18" charset="-128"/>
                <a:ea typeface="UD デジタル 教科書体 NK-B" panose="02020700000000000000" pitchFamily="18" charset="-128"/>
              </a:endParaRPr>
            </a:p>
          </p:txBody>
        </p:sp>
      </p:grpSp>
      <p:grpSp>
        <p:nvGrpSpPr>
          <p:cNvPr id="20" name="グループ化 19">
            <a:extLst>
              <a:ext uri="{FF2B5EF4-FFF2-40B4-BE49-F238E27FC236}">
                <a16:creationId xmlns:a16="http://schemas.microsoft.com/office/drawing/2014/main" id="{9D7B4EFA-AB8A-CC4D-BF69-9EC7CF5C4F4B}"/>
              </a:ext>
            </a:extLst>
          </p:cNvPr>
          <p:cNvGrpSpPr/>
          <p:nvPr/>
        </p:nvGrpSpPr>
        <p:grpSpPr>
          <a:xfrm>
            <a:off x="6234438" y="2599053"/>
            <a:ext cx="5826169" cy="2531158"/>
            <a:chOff x="-7217305" y="5324355"/>
            <a:chExt cx="3660532" cy="2531158"/>
          </a:xfrm>
        </p:grpSpPr>
        <p:sp>
          <p:nvSpPr>
            <p:cNvPr id="22" name="テキスト ボックス 21">
              <a:extLst>
                <a:ext uri="{FF2B5EF4-FFF2-40B4-BE49-F238E27FC236}">
                  <a16:creationId xmlns:a16="http://schemas.microsoft.com/office/drawing/2014/main" id="{293B1E4E-0EEF-F243-8748-79A79FC6ABEB}"/>
                </a:ext>
              </a:extLst>
            </p:cNvPr>
            <p:cNvSpPr txBox="1"/>
            <p:nvPr/>
          </p:nvSpPr>
          <p:spPr>
            <a:xfrm>
              <a:off x="-7217305" y="5362073"/>
              <a:ext cx="3660532" cy="2493440"/>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与えたい、</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ために生きたいという</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a:t>
              </a:r>
              <a:r>
                <a:rPr lang="ja-JP" altLang="en-US" sz="4400">
                  <a:solidFill>
                    <a:srgbClr val="FF0002"/>
                  </a:solidFill>
                  <a:latin typeface="UD デジタル 教科書体 NK-B" panose="02020700000000000000" pitchFamily="18" charset="-128"/>
                  <a:ea typeface="UD デジタル 教科書体 NK-B" panose="02020700000000000000" pitchFamily="18" charset="-128"/>
                </a:rPr>
                <a:t>他のために生きる愛</a:t>
              </a:r>
              <a:r>
                <a:rPr lang="ja-JP" altLang="en-US" sz="4400">
                  <a:latin typeface="UD デジタル 教科書体 NK-B" panose="02020700000000000000" pitchFamily="18" charset="-128"/>
                  <a:ea typeface="UD デジタル 教科書体 NK-B" panose="02020700000000000000" pitchFamily="18" charset="-128"/>
                </a:rPr>
                <a:t>」</a:t>
              </a:r>
              <a:endParaRPr lang="en-US" altLang="ja-JP" sz="4400" dirty="0">
                <a:latin typeface="UD デジタル 教科書体 NK-B" panose="02020700000000000000" pitchFamily="18" charset="-128"/>
                <a:ea typeface="UD デジタル 教科書体 NK-B" panose="02020700000000000000" pitchFamily="18" charset="-128"/>
              </a:endParaRPr>
            </a:p>
          </p:txBody>
        </p:sp>
        <p:sp>
          <p:nvSpPr>
            <p:cNvPr id="27" name="テキスト ボックス 26">
              <a:extLst>
                <a:ext uri="{FF2B5EF4-FFF2-40B4-BE49-F238E27FC236}">
                  <a16:creationId xmlns:a16="http://schemas.microsoft.com/office/drawing/2014/main" id="{D105C661-F788-344F-8BF0-CE9572877227}"/>
                </a:ext>
              </a:extLst>
            </p:cNvPr>
            <p:cNvSpPr txBox="1"/>
            <p:nvPr/>
          </p:nvSpPr>
          <p:spPr>
            <a:xfrm>
              <a:off x="-5999006" y="5324355"/>
              <a:ext cx="169078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あた　　　　　　　　　　　　　　　　　　　　　　　　　　　</a:t>
              </a:r>
            </a:p>
          </p:txBody>
        </p:sp>
        <p:sp>
          <p:nvSpPr>
            <p:cNvPr id="31" name="テキスト ボックス 30">
              <a:extLst>
                <a:ext uri="{FF2B5EF4-FFF2-40B4-BE49-F238E27FC236}">
                  <a16:creationId xmlns:a16="http://schemas.microsoft.com/office/drawing/2014/main" id="{D9CB78E3-0FB6-FD4E-A488-4E8D640E0BD7}"/>
                </a:ext>
              </a:extLst>
            </p:cNvPr>
            <p:cNvSpPr txBox="1"/>
            <p:nvPr/>
          </p:nvSpPr>
          <p:spPr>
            <a:xfrm>
              <a:off x="-5811904" y="6069421"/>
              <a:ext cx="1690786"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い</a:t>
              </a:r>
              <a:endParaRPr lang="ja-JP" altLang="en-US" sz="1400" dirty="0">
                <a:latin typeface="UD デジタル 教科書体 NK-B" panose="02020700000000000000" pitchFamily="18" charset="-128"/>
                <a:ea typeface="UD デジタル 教科書体 NK-B" panose="02020700000000000000" pitchFamily="18" charset="-128"/>
              </a:endParaRPr>
            </a:p>
          </p:txBody>
        </p:sp>
        <p:sp>
          <p:nvSpPr>
            <p:cNvPr id="32" name="テキスト ボックス 31">
              <a:extLst>
                <a:ext uri="{FF2B5EF4-FFF2-40B4-BE49-F238E27FC236}">
                  <a16:creationId xmlns:a16="http://schemas.microsoft.com/office/drawing/2014/main" id="{5784AA94-059E-534F-A86F-8F386D86D18B}"/>
                </a:ext>
              </a:extLst>
            </p:cNvPr>
            <p:cNvSpPr txBox="1"/>
            <p:nvPr/>
          </p:nvSpPr>
          <p:spPr>
            <a:xfrm>
              <a:off x="-6822938" y="6882221"/>
              <a:ext cx="3001620" cy="307777"/>
            </a:xfrm>
            <a:prstGeom prst="rect">
              <a:avLst/>
            </a:prstGeom>
            <a:noFill/>
          </p:spPr>
          <p:txBody>
            <a:bodyPr wrap="square" rtlCol="0">
              <a:spAutoFit/>
            </a:bodyPr>
            <a:lstStyle/>
            <a:p>
              <a:r>
                <a:rPr lang="ja-JP" altLang="en-US" sz="1400">
                  <a:latin typeface="UD デジタル 教科書体 NK-B" panose="02020700000000000000" pitchFamily="18" charset="-128"/>
                  <a:ea typeface="UD デジタル 教科書体 NK-B" panose="02020700000000000000" pitchFamily="18" charset="-128"/>
                </a:rPr>
                <a:t>た　　　　　　　　　　　　　　　　　　　　　　　　　い　　　　　　　　　　　　　あい</a:t>
              </a:r>
              <a:endParaRPr lang="ja-JP" altLang="en-US" sz="1400" dirty="0">
                <a:latin typeface="UD デジタル 教科書体 NK-B" panose="02020700000000000000" pitchFamily="18" charset="-128"/>
                <a:ea typeface="UD デジタル 教科書体 NK-B" panose="02020700000000000000" pitchFamily="18" charset="-128"/>
              </a:endParaRPr>
            </a:p>
          </p:txBody>
        </p:sp>
      </p:grpSp>
      <p:sp>
        <p:nvSpPr>
          <p:cNvPr id="21" name="正方形/長方形 20">
            <a:extLst>
              <a:ext uri="{FF2B5EF4-FFF2-40B4-BE49-F238E27FC236}">
                <a16:creationId xmlns:a16="http://schemas.microsoft.com/office/drawing/2014/main" id="{6C0D4F0D-60A6-CD4F-8159-3F835B55C713}"/>
              </a:ext>
            </a:extLst>
          </p:cNvPr>
          <p:cNvSpPr/>
          <p:nvPr/>
        </p:nvSpPr>
        <p:spPr>
          <a:xfrm>
            <a:off x="0" y="2"/>
            <a:ext cx="6147394" cy="726141"/>
          </a:xfrm>
          <a:prstGeom prst="rect">
            <a:avLst/>
          </a:prstGeom>
          <a:solidFill>
            <a:srgbClr val="0070C0">
              <a:alpha val="5019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3" name="正方形/長方形 22">
            <a:extLst>
              <a:ext uri="{FF2B5EF4-FFF2-40B4-BE49-F238E27FC236}">
                <a16:creationId xmlns:a16="http://schemas.microsoft.com/office/drawing/2014/main" id="{3FF10E62-321A-6C4D-A77B-6275941A9A8C}"/>
              </a:ext>
            </a:extLst>
          </p:cNvPr>
          <p:cNvSpPr/>
          <p:nvPr/>
        </p:nvSpPr>
        <p:spPr>
          <a:xfrm>
            <a:off x="6147394" y="0"/>
            <a:ext cx="6096000" cy="726142"/>
          </a:xfrm>
          <a:prstGeom prst="rect">
            <a:avLst/>
          </a:prstGeom>
          <a:solidFill>
            <a:srgbClr val="FF7E79">
              <a:alpha val="501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FF7E79"/>
              </a:solidFill>
            </a:endParaRPr>
          </a:p>
        </p:txBody>
      </p:sp>
      <p:pic>
        <p:nvPicPr>
          <p:cNvPr id="30" name="図 29">
            <a:extLst>
              <a:ext uri="{FF2B5EF4-FFF2-40B4-BE49-F238E27FC236}">
                <a16:creationId xmlns:a16="http://schemas.microsoft.com/office/drawing/2014/main" id="{D89CC071-579C-8B4E-913A-6B615221D1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0614" y="2437963"/>
            <a:ext cx="2330772" cy="1982074"/>
          </a:xfrm>
          <a:prstGeom prst="rect">
            <a:avLst/>
          </a:prstGeom>
        </p:spPr>
      </p:pic>
    </p:spTree>
    <p:extLst>
      <p:ext uri="{BB962C8B-B14F-4D97-AF65-F5344CB8AC3E}">
        <p14:creationId xmlns:p14="http://schemas.microsoft.com/office/powerpoint/2010/main" val="363071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グループ化 25">
            <a:extLst>
              <a:ext uri="{FF2B5EF4-FFF2-40B4-BE49-F238E27FC236}">
                <a16:creationId xmlns:a16="http://schemas.microsoft.com/office/drawing/2014/main" id="{BF1D4255-8115-8F41-9B3C-8103F887C4FE}"/>
              </a:ext>
            </a:extLst>
          </p:cNvPr>
          <p:cNvGrpSpPr/>
          <p:nvPr/>
        </p:nvGrpSpPr>
        <p:grpSpPr>
          <a:xfrm>
            <a:off x="24758" y="2489064"/>
            <a:ext cx="12192000" cy="1876926"/>
            <a:chOff x="0" y="2489064"/>
            <a:chExt cx="12192000" cy="1876926"/>
          </a:xfrm>
        </p:grpSpPr>
        <p:sp>
          <p:nvSpPr>
            <p:cNvPr id="27" name="正方形/長方形 26">
              <a:extLst>
                <a:ext uri="{FF2B5EF4-FFF2-40B4-BE49-F238E27FC236}">
                  <a16:creationId xmlns:a16="http://schemas.microsoft.com/office/drawing/2014/main" id="{D9A10A80-C8C9-2843-AB51-8D00E3F26E0F}"/>
                </a:ext>
              </a:extLst>
            </p:cNvPr>
            <p:cNvSpPr/>
            <p:nvPr/>
          </p:nvSpPr>
          <p:spPr>
            <a:xfrm>
              <a:off x="0" y="2489064"/>
              <a:ext cx="12192000" cy="1876926"/>
            </a:xfrm>
            <a:prstGeom prst="rect">
              <a:avLst/>
            </a:prstGeom>
            <a:gradFill flip="none" rotWithShape="1">
              <a:gsLst>
                <a:gs pos="100000">
                  <a:schemeClr val="accent5"/>
                </a:gs>
                <a:gs pos="50000">
                  <a:schemeClr val="bg1"/>
                </a:gs>
                <a:gs pos="0">
                  <a:srgbClr val="FF7E79"/>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8" name="グループ化 27">
              <a:extLst>
                <a:ext uri="{FF2B5EF4-FFF2-40B4-BE49-F238E27FC236}">
                  <a16:creationId xmlns:a16="http://schemas.microsoft.com/office/drawing/2014/main" id="{3D805173-A1F9-A948-BDAF-D20E8FDE3359}"/>
                </a:ext>
              </a:extLst>
            </p:cNvPr>
            <p:cNvGrpSpPr/>
            <p:nvPr/>
          </p:nvGrpSpPr>
          <p:grpSpPr>
            <a:xfrm>
              <a:off x="1230171" y="2780262"/>
              <a:ext cx="10162309" cy="1226105"/>
              <a:chOff x="1177325" y="818598"/>
              <a:chExt cx="10162309" cy="1226105"/>
            </a:xfrm>
          </p:grpSpPr>
          <p:sp>
            <p:nvSpPr>
              <p:cNvPr id="29" name="テキスト ボックス 28">
                <a:extLst>
                  <a:ext uri="{FF2B5EF4-FFF2-40B4-BE49-F238E27FC236}">
                    <a16:creationId xmlns:a16="http://schemas.microsoft.com/office/drawing/2014/main" id="{3CBEA5E9-FD59-D94B-8A70-A4E769D5E5C6}"/>
                  </a:ext>
                </a:extLst>
              </p:cNvPr>
              <p:cNvSpPr txBox="1"/>
              <p:nvPr/>
            </p:nvSpPr>
            <p:spPr>
              <a:xfrm>
                <a:off x="1177325" y="818598"/>
                <a:ext cx="10162309"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愛の「成長期間」</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30" name="テキスト ボックス 29">
                <a:extLst>
                  <a:ext uri="{FF2B5EF4-FFF2-40B4-BE49-F238E27FC236}">
                    <a16:creationId xmlns:a16="http://schemas.microsoft.com/office/drawing/2014/main" id="{8235F40A-4143-F249-A974-8FB3E25DB15E}"/>
                  </a:ext>
                </a:extLst>
              </p:cNvPr>
              <p:cNvSpPr txBox="1"/>
              <p:nvPr/>
            </p:nvSpPr>
            <p:spPr>
              <a:xfrm>
                <a:off x="3803841" y="818598"/>
                <a:ext cx="541184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あい　　　　　　　　　　 せい　　ちょう</a:t>
                </a:r>
                <a:r>
                  <a:rPr lang="en-US" altLang="ja-JP" dirty="0">
                    <a:latin typeface="UD デジタル 教科書体 NK-B" panose="02020700000000000000" pitchFamily="18" charset="-128"/>
                    <a:ea typeface="UD デジタル 教科書体 NK-B" panose="02020700000000000000" pitchFamily="18" charset="-128"/>
                  </a:rPr>
                  <a:t>   </a:t>
                </a:r>
                <a:r>
                  <a:rPr lang="ja-JP" altLang="en-US" dirty="0">
                    <a:latin typeface="UD デジタル 教科書体 NK-B" panose="02020700000000000000" pitchFamily="18" charset="-128"/>
                    <a:ea typeface="UD デジタル 教科書体 NK-B" panose="02020700000000000000" pitchFamily="18" charset="-128"/>
                  </a:rPr>
                  <a:t>き　　　かん</a:t>
                </a:r>
              </a:p>
            </p:txBody>
          </p:sp>
        </p:grpSp>
      </p:grpSp>
      <p:pic>
        <p:nvPicPr>
          <p:cNvPr id="5" name="図 4">
            <a:extLst>
              <a:ext uri="{FF2B5EF4-FFF2-40B4-BE49-F238E27FC236}">
                <a16:creationId xmlns:a16="http://schemas.microsoft.com/office/drawing/2014/main" id="{F06A0527-0714-0B4B-BF35-3708058D5E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3791" y="134741"/>
            <a:ext cx="2115109" cy="2430302"/>
          </a:xfrm>
          <a:prstGeom prst="rect">
            <a:avLst/>
          </a:prstGeom>
        </p:spPr>
      </p:pic>
      <p:pic>
        <p:nvPicPr>
          <p:cNvPr id="20" name="図 19">
            <a:extLst>
              <a:ext uri="{FF2B5EF4-FFF2-40B4-BE49-F238E27FC236}">
                <a16:creationId xmlns:a16="http://schemas.microsoft.com/office/drawing/2014/main" id="{15405791-32C1-6147-B1BC-E3A10EAEC0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70405" y="14556"/>
            <a:ext cx="1602898" cy="2578965"/>
          </a:xfrm>
          <a:prstGeom prst="rect">
            <a:avLst/>
          </a:prstGeom>
        </p:spPr>
      </p:pic>
      <p:pic>
        <p:nvPicPr>
          <p:cNvPr id="16" name="図 15">
            <a:extLst>
              <a:ext uri="{FF2B5EF4-FFF2-40B4-BE49-F238E27FC236}">
                <a16:creationId xmlns:a16="http://schemas.microsoft.com/office/drawing/2014/main" id="{0832D20C-B866-F644-8410-4573FD1F84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0636" y="628707"/>
            <a:ext cx="1662690" cy="1955793"/>
          </a:xfrm>
          <a:prstGeom prst="rect">
            <a:avLst/>
          </a:prstGeom>
        </p:spPr>
      </p:pic>
      <p:grpSp>
        <p:nvGrpSpPr>
          <p:cNvPr id="14" name="グループ化 13">
            <a:extLst>
              <a:ext uri="{FF2B5EF4-FFF2-40B4-BE49-F238E27FC236}">
                <a16:creationId xmlns:a16="http://schemas.microsoft.com/office/drawing/2014/main" id="{BC9B26C6-889D-5746-9116-E112CA55D1FD}"/>
              </a:ext>
            </a:extLst>
          </p:cNvPr>
          <p:cNvGrpSpPr/>
          <p:nvPr/>
        </p:nvGrpSpPr>
        <p:grpSpPr>
          <a:xfrm>
            <a:off x="392075" y="4844759"/>
            <a:ext cx="11407851" cy="1582613"/>
            <a:chOff x="1143348" y="537296"/>
            <a:chExt cx="12604902" cy="1582613"/>
          </a:xfrm>
        </p:grpSpPr>
        <p:sp>
          <p:nvSpPr>
            <p:cNvPr id="15" name="テキスト ボックス 14">
              <a:extLst>
                <a:ext uri="{FF2B5EF4-FFF2-40B4-BE49-F238E27FC236}">
                  <a16:creationId xmlns:a16="http://schemas.microsoft.com/office/drawing/2014/main" id="{F1B17531-00CC-8040-B39D-CB8852AF3BE0}"/>
                </a:ext>
              </a:extLst>
            </p:cNvPr>
            <p:cNvSpPr txBox="1"/>
            <p:nvPr/>
          </p:nvSpPr>
          <p:spPr>
            <a:xfrm>
              <a:off x="1143348" y="617062"/>
              <a:ext cx="12604902" cy="1502847"/>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神様の願いは、私たちが成長期間を通して、</a:t>
              </a:r>
              <a:endParaRPr lang="en-US" altLang="ja-JP" sz="32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与えたい、誰かのために生きたいという「</a:t>
              </a:r>
              <a:r>
                <a:rPr lang="ja-JP" altLang="en-US" sz="3200">
                  <a:solidFill>
                    <a:srgbClr val="FF0002"/>
                  </a:solidFill>
                  <a:latin typeface="UD デジタル 教科書体 NK-B" panose="02020700000000000000" pitchFamily="18" charset="-128"/>
                  <a:ea typeface="UD デジタル 教科書体 NK-B" panose="02020700000000000000" pitchFamily="18" charset="-128"/>
                </a:rPr>
                <a:t>成熟した愛</a:t>
              </a:r>
              <a:r>
                <a:rPr lang="ja-JP" altLang="en-US" sz="3200">
                  <a:latin typeface="UD デジタル 教科書体 NK-B" panose="02020700000000000000" pitchFamily="18" charset="-128"/>
                  <a:ea typeface="UD デジタル 教科書体 NK-B" panose="02020700000000000000" pitchFamily="18" charset="-128"/>
                </a:rPr>
                <a:t>」を持つこと</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18" name="テキスト ボックス 17">
              <a:extLst>
                <a:ext uri="{FF2B5EF4-FFF2-40B4-BE49-F238E27FC236}">
                  <a16:creationId xmlns:a16="http://schemas.microsoft.com/office/drawing/2014/main" id="{7FEB7A78-14E6-DF4C-A15A-798BFD44CB68}"/>
                </a:ext>
              </a:extLst>
            </p:cNvPr>
            <p:cNvSpPr txBox="1"/>
            <p:nvPr/>
          </p:nvSpPr>
          <p:spPr>
            <a:xfrm>
              <a:off x="3306951" y="537296"/>
              <a:ext cx="8088324"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かみさま　　　　　ねが　　　　　　　　　　わたし　　　　　　　　　　　 せいちょう　き　　かん　　　　とお</a:t>
              </a:r>
              <a:endParaRPr lang="en-US" altLang="ja-JP" sz="1400" dirty="0">
                <a:latin typeface="UD デジタル 教科書体 NK-B" panose="02020700000000000000" pitchFamily="18" charset="-128"/>
                <a:ea typeface="UD デジタル 教科書体 NK-B" panose="02020700000000000000" pitchFamily="18" charset="-128"/>
              </a:endParaRPr>
            </a:p>
          </p:txBody>
        </p:sp>
        <p:sp>
          <p:nvSpPr>
            <p:cNvPr id="19" name="テキスト ボックス 18">
              <a:extLst>
                <a:ext uri="{FF2B5EF4-FFF2-40B4-BE49-F238E27FC236}">
                  <a16:creationId xmlns:a16="http://schemas.microsoft.com/office/drawing/2014/main" id="{AB7989A5-4F6E-DF41-90C3-9F173D2584C4}"/>
                </a:ext>
              </a:extLst>
            </p:cNvPr>
            <p:cNvSpPr txBox="1"/>
            <p:nvPr/>
          </p:nvSpPr>
          <p:spPr>
            <a:xfrm>
              <a:off x="1363971" y="1323840"/>
              <a:ext cx="11961436"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あた　　　　　　　　　　　　　　だれ　　　　　　　　　　　　　　　　　　　　　い　　　　　　　　　　　　　　　　　　　　　　　　　 せいじゅく　　　 　　　　あい　 　　　　　　も</a:t>
              </a:r>
              <a:endParaRPr lang="en-US" altLang="ja-JP" sz="1400" dirty="0">
                <a:latin typeface="UD デジタル 教科書体 NK-B" panose="02020700000000000000" pitchFamily="18" charset="-128"/>
                <a:ea typeface="UD デジタル 教科書体 NK-B" panose="02020700000000000000" pitchFamily="18" charset="-128"/>
              </a:endParaRPr>
            </a:p>
          </p:txBody>
        </p:sp>
      </p:grpSp>
    </p:spTree>
    <p:extLst>
      <p:ext uri="{BB962C8B-B14F-4D97-AF65-F5344CB8AC3E}">
        <p14:creationId xmlns:p14="http://schemas.microsoft.com/office/powerpoint/2010/main" val="316549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10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childTnLst>
                                </p:cTn>
                              </p:par>
                            </p:childTnLst>
                          </p:cTn>
                        </p:par>
                        <p:par>
                          <p:cTn id="15" fill="hold">
                            <p:stCondLst>
                              <p:cond delay="2000"/>
                            </p:stCondLst>
                            <p:childTnLst>
                              <p:par>
                                <p:cTn id="16" presetID="10" presetClass="entr" presetSubtype="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10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8DFD95C6-98D8-E844-ABBB-2003517DFCB5}"/>
              </a:ext>
            </a:extLst>
          </p:cNvPr>
          <p:cNvGrpSpPr/>
          <p:nvPr/>
        </p:nvGrpSpPr>
        <p:grpSpPr>
          <a:xfrm>
            <a:off x="392075" y="924477"/>
            <a:ext cx="11407851" cy="932178"/>
            <a:chOff x="1143348" y="617062"/>
            <a:chExt cx="12604902" cy="932178"/>
          </a:xfrm>
        </p:grpSpPr>
        <p:sp>
          <p:nvSpPr>
            <p:cNvPr id="8" name="テキスト ボックス 7">
              <a:extLst>
                <a:ext uri="{FF2B5EF4-FFF2-40B4-BE49-F238E27FC236}">
                  <a16:creationId xmlns:a16="http://schemas.microsoft.com/office/drawing/2014/main" id="{1A3D686E-B1F3-4132-B564-2205F230543B}"/>
                </a:ext>
              </a:extLst>
            </p:cNvPr>
            <p:cNvSpPr txBox="1"/>
            <p:nvPr/>
          </p:nvSpPr>
          <p:spPr>
            <a:xfrm>
              <a:off x="1143348" y="617062"/>
              <a:ext cx="12604902" cy="932178"/>
            </a:xfrm>
            <a:prstGeom prst="rect">
              <a:avLst/>
            </a:prstGeom>
            <a:noFill/>
          </p:spPr>
          <p:txBody>
            <a:bodyPr wrap="square" rtlCol="0">
              <a:spAutoFit/>
            </a:bodyPr>
            <a:lstStyle/>
            <a:p>
              <a:pPr algn="ctr">
                <a:lnSpc>
                  <a:spcPct val="150000"/>
                </a:lnSpc>
              </a:pPr>
              <a:r>
                <a:rPr lang="ja-JP" altLang="en-US" sz="3200">
                  <a:latin typeface="UD デジタル 教科書体 NK-B" panose="02020700000000000000" pitchFamily="18" charset="-128"/>
                  <a:ea typeface="UD デジタル 教科書体 NK-B" panose="02020700000000000000" pitchFamily="18" charset="-128"/>
                </a:rPr>
                <a:t>愛の実にも「</a:t>
              </a:r>
              <a:r>
                <a:rPr lang="ja-JP" altLang="en-US" sz="4000">
                  <a:solidFill>
                    <a:srgbClr val="05B051"/>
                  </a:solidFill>
                  <a:latin typeface="UD デジタル 教科書体 NK-B" panose="02020700000000000000" pitchFamily="18" charset="-128"/>
                  <a:ea typeface="UD デジタル 教科書体 NK-B" panose="02020700000000000000" pitchFamily="18" charset="-128"/>
                </a:rPr>
                <a:t>時</a:t>
              </a:r>
              <a:r>
                <a:rPr lang="ja-JP" altLang="en-US" sz="3200">
                  <a:latin typeface="UD デジタル 教科書体 NK-B" panose="02020700000000000000" pitchFamily="18" charset="-128"/>
                  <a:ea typeface="UD デジタル 教科書体 NK-B" panose="02020700000000000000" pitchFamily="18" charset="-128"/>
                </a:rPr>
                <a:t>」があり、人を愛するにも「</a:t>
              </a:r>
              <a:r>
                <a:rPr lang="ja-JP" altLang="en-US" sz="4000">
                  <a:solidFill>
                    <a:srgbClr val="05B051"/>
                  </a:solidFill>
                  <a:latin typeface="UD デジタル 教科書体 NK-B" panose="02020700000000000000" pitchFamily="18" charset="-128"/>
                  <a:ea typeface="UD デジタル 教科書体 NK-B" panose="02020700000000000000" pitchFamily="18" charset="-128"/>
                </a:rPr>
                <a:t>時</a:t>
              </a:r>
              <a:r>
                <a:rPr lang="ja-JP" altLang="en-US" sz="3200">
                  <a:latin typeface="UD デジタル 教科書体 NK-B" panose="02020700000000000000" pitchFamily="18" charset="-128"/>
                  <a:ea typeface="UD デジタル 教科書体 NK-B" panose="02020700000000000000" pitchFamily="18" charset="-128"/>
                </a:rPr>
                <a:t>」がある</a:t>
              </a:r>
              <a:endParaRPr lang="en-US" altLang="ja-JP" sz="32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7E056E2B-ABBB-B12C-1F04-2C3F4B0EC2E7}"/>
                </a:ext>
              </a:extLst>
            </p:cNvPr>
            <p:cNvSpPr txBox="1"/>
            <p:nvPr/>
          </p:nvSpPr>
          <p:spPr>
            <a:xfrm>
              <a:off x="2412690" y="657286"/>
              <a:ext cx="8990707"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あい　　　　　み　　　　　　　　　　　　とき　　　　　　　　　　　　　　　　　　ひと　　　　あい　　　　　　　　　　　　　　　　　　とき</a:t>
              </a:r>
            </a:p>
          </p:txBody>
        </p:sp>
      </p:grpSp>
      <p:grpSp>
        <p:nvGrpSpPr>
          <p:cNvPr id="16" name="グループ化 15">
            <a:extLst>
              <a:ext uri="{FF2B5EF4-FFF2-40B4-BE49-F238E27FC236}">
                <a16:creationId xmlns:a16="http://schemas.microsoft.com/office/drawing/2014/main" id="{2DA18DF9-ABC2-0645-B079-5FB6711B621B}"/>
              </a:ext>
            </a:extLst>
          </p:cNvPr>
          <p:cNvGrpSpPr/>
          <p:nvPr/>
        </p:nvGrpSpPr>
        <p:grpSpPr>
          <a:xfrm>
            <a:off x="-1" y="2496902"/>
            <a:ext cx="12192000" cy="1876926"/>
            <a:chOff x="0" y="2489064"/>
            <a:chExt cx="12192000" cy="1876926"/>
          </a:xfrm>
        </p:grpSpPr>
        <p:sp>
          <p:nvSpPr>
            <p:cNvPr id="17" name="正方形/長方形 16">
              <a:extLst>
                <a:ext uri="{FF2B5EF4-FFF2-40B4-BE49-F238E27FC236}">
                  <a16:creationId xmlns:a16="http://schemas.microsoft.com/office/drawing/2014/main" id="{2147F79A-B2C0-0A44-A63C-B48117C6BF22}"/>
                </a:ext>
              </a:extLst>
            </p:cNvPr>
            <p:cNvSpPr/>
            <p:nvPr/>
          </p:nvSpPr>
          <p:spPr>
            <a:xfrm>
              <a:off x="0" y="2489064"/>
              <a:ext cx="12192000" cy="1876926"/>
            </a:xfrm>
            <a:prstGeom prst="rect">
              <a:avLst/>
            </a:prstGeom>
            <a:gradFill flip="none" rotWithShape="1">
              <a:gsLst>
                <a:gs pos="100000">
                  <a:schemeClr val="accent1">
                    <a:lumMod val="5000"/>
                    <a:lumOff val="95000"/>
                    <a:alpha val="50175"/>
                  </a:schemeClr>
                </a:gs>
                <a:gs pos="49000">
                  <a:srgbClr val="FF7E79"/>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8" name="グループ化 17">
              <a:extLst>
                <a:ext uri="{FF2B5EF4-FFF2-40B4-BE49-F238E27FC236}">
                  <a16:creationId xmlns:a16="http://schemas.microsoft.com/office/drawing/2014/main" id="{44F781FA-23A1-5F41-BA15-49953F514B4F}"/>
                </a:ext>
              </a:extLst>
            </p:cNvPr>
            <p:cNvGrpSpPr/>
            <p:nvPr/>
          </p:nvGrpSpPr>
          <p:grpSpPr>
            <a:xfrm>
              <a:off x="1230171" y="2761046"/>
              <a:ext cx="10162309" cy="1226105"/>
              <a:chOff x="1177325" y="799382"/>
              <a:chExt cx="10162309" cy="1226105"/>
            </a:xfrm>
          </p:grpSpPr>
          <p:sp>
            <p:nvSpPr>
              <p:cNvPr id="19" name="テキスト ボックス 18">
                <a:extLst>
                  <a:ext uri="{FF2B5EF4-FFF2-40B4-BE49-F238E27FC236}">
                    <a16:creationId xmlns:a16="http://schemas.microsoft.com/office/drawing/2014/main" id="{77B09F0A-6A00-B04A-B041-7265E73431F0}"/>
                  </a:ext>
                </a:extLst>
              </p:cNvPr>
              <p:cNvSpPr txBox="1"/>
              <p:nvPr/>
            </p:nvSpPr>
            <p:spPr>
              <a:xfrm>
                <a:off x="1177325" y="799382"/>
                <a:ext cx="10162309"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「相手のために生きる愛」を備える</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20" name="テキスト ボックス 19">
                <a:extLst>
                  <a:ext uri="{FF2B5EF4-FFF2-40B4-BE49-F238E27FC236}">
                    <a16:creationId xmlns:a16="http://schemas.microsoft.com/office/drawing/2014/main" id="{B6733514-DA68-2546-936A-4C25B2CEBE56}"/>
                  </a:ext>
                </a:extLst>
              </p:cNvPr>
              <p:cNvSpPr txBox="1"/>
              <p:nvPr/>
            </p:nvSpPr>
            <p:spPr>
              <a:xfrm>
                <a:off x="1781561" y="804051"/>
                <a:ext cx="8869655"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あい　　て　　　　　　　　　　　　　　　　　　　　　　　　　い　　　　　　　　　　　　あい　　　　　　　　　　そな</a:t>
                </a:r>
              </a:p>
            </p:txBody>
          </p:sp>
        </p:grpSp>
      </p:grpSp>
      <p:grpSp>
        <p:nvGrpSpPr>
          <p:cNvPr id="14" name="グループ化 13">
            <a:extLst>
              <a:ext uri="{FF2B5EF4-FFF2-40B4-BE49-F238E27FC236}">
                <a16:creationId xmlns:a16="http://schemas.microsoft.com/office/drawing/2014/main" id="{A4119B96-DFDA-F941-9ED5-A04E3B58ABC7}"/>
              </a:ext>
            </a:extLst>
          </p:cNvPr>
          <p:cNvGrpSpPr/>
          <p:nvPr/>
        </p:nvGrpSpPr>
        <p:grpSpPr>
          <a:xfrm>
            <a:off x="3867709" y="3881684"/>
            <a:ext cx="4456580" cy="3336421"/>
            <a:chOff x="6253954" y="4302895"/>
            <a:chExt cx="3948111" cy="2955755"/>
          </a:xfrm>
        </p:grpSpPr>
        <p:pic>
          <p:nvPicPr>
            <p:cNvPr id="15" name="図 14">
              <a:extLst>
                <a:ext uri="{FF2B5EF4-FFF2-40B4-BE49-F238E27FC236}">
                  <a16:creationId xmlns:a16="http://schemas.microsoft.com/office/drawing/2014/main" id="{30560485-9B82-1B49-A836-7A90D6A223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7144" y="4365990"/>
              <a:ext cx="2354921" cy="2892660"/>
            </a:xfrm>
            <a:prstGeom prst="rect">
              <a:avLst/>
            </a:prstGeom>
          </p:spPr>
        </p:pic>
        <p:pic>
          <p:nvPicPr>
            <p:cNvPr id="25" name="図 24">
              <a:extLst>
                <a:ext uri="{FF2B5EF4-FFF2-40B4-BE49-F238E27FC236}">
                  <a16:creationId xmlns:a16="http://schemas.microsoft.com/office/drawing/2014/main" id="{F5D1DA07-8A6B-9A41-BDBD-FD7F4CF297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53954" y="4302895"/>
              <a:ext cx="1798307" cy="2893367"/>
            </a:xfrm>
            <a:prstGeom prst="rect">
              <a:avLst/>
            </a:prstGeom>
          </p:spPr>
        </p:pic>
      </p:grpSp>
    </p:spTree>
    <p:extLst>
      <p:ext uri="{BB962C8B-B14F-4D97-AF65-F5344CB8AC3E}">
        <p14:creationId xmlns:p14="http://schemas.microsoft.com/office/powerpoint/2010/main" val="261732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1000"/>
                                        <p:tgtEl>
                                          <p:spTgt spid="1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a:extLst>
              <a:ext uri="{FF2B5EF4-FFF2-40B4-BE49-F238E27FC236}">
                <a16:creationId xmlns:a16="http://schemas.microsoft.com/office/drawing/2014/main" id="{F53616A8-2448-F04D-A086-6FD75200D8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4978" y="-64902"/>
            <a:ext cx="4285276" cy="3960761"/>
          </a:xfrm>
          <a:prstGeom prst="rect">
            <a:avLst/>
          </a:prstGeom>
          <a:noFill/>
          <a:extLst>
            <a:ext uri="{909E8E84-426E-40DD-AFC4-6F175D3DCCD1}">
              <a14:hiddenFill xmlns:a14="http://schemas.microsoft.com/office/drawing/2010/main">
                <a:solidFill>
                  <a:srgbClr val="FFFFFF"/>
                </a:solidFill>
              </a14:hiddenFill>
            </a:ext>
          </a:extLst>
        </p:spPr>
      </p:pic>
      <p:sp>
        <p:nvSpPr>
          <p:cNvPr id="28" name="正方形/長方形 27">
            <a:extLst>
              <a:ext uri="{FF2B5EF4-FFF2-40B4-BE49-F238E27FC236}">
                <a16:creationId xmlns:a16="http://schemas.microsoft.com/office/drawing/2014/main" id="{58AFA71E-12DA-8146-954C-79A7EEE372D4}"/>
              </a:ext>
            </a:extLst>
          </p:cNvPr>
          <p:cNvSpPr/>
          <p:nvPr/>
        </p:nvSpPr>
        <p:spPr>
          <a:xfrm>
            <a:off x="-1" y="2496902"/>
            <a:ext cx="12192000" cy="1876926"/>
          </a:xfrm>
          <a:prstGeom prst="rect">
            <a:avLst/>
          </a:prstGeom>
          <a:solidFill>
            <a:srgbClr val="FF7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3" name="グループ化 2">
            <a:extLst>
              <a:ext uri="{FF2B5EF4-FFF2-40B4-BE49-F238E27FC236}">
                <a16:creationId xmlns:a16="http://schemas.microsoft.com/office/drawing/2014/main" id="{E95DA4B2-1CAD-D44F-A4AC-1153B111126E}"/>
              </a:ext>
            </a:extLst>
          </p:cNvPr>
          <p:cNvGrpSpPr/>
          <p:nvPr/>
        </p:nvGrpSpPr>
        <p:grpSpPr>
          <a:xfrm>
            <a:off x="1352690" y="2797408"/>
            <a:ext cx="9486619" cy="1226105"/>
            <a:chOff x="1352689" y="2797406"/>
            <a:chExt cx="9486619" cy="1226105"/>
          </a:xfrm>
        </p:grpSpPr>
        <p:sp>
          <p:nvSpPr>
            <p:cNvPr id="26" name="テキスト ボックス 25">
              <a:extLst>
                <a:ext uri="{FF2B5EF4-FFF2-40B4-BE49-F238E27FC236}">
                  <a16:creationId xmlns:a16="http://schemas.microsoft.com/office/drawing/2014/main" id="{8B7C6D4B-A416-F14E-9612-74374462E057}"/>
                </a:ext>
              </a:extLst>
            </p:cNvPr>
            <p:cNvSpPr txBox="1"/>
            <p:nvPr/>
          </p:nvSpPr>
          <p:spPr>
            <a:xfrm>
              <a:off x="1352689" y="2797406"/>
              <a:ext cx="9486619"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男女の愛は「天国の出発点」</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EE9D178D-E84C-5344-91BC-26161F5DBA94}"/>
                </a:ext>
              </a:extLst>
            </p:cNvPr>
            <p:cNvSpPr txBox="1"/>
            <p:nvPr/>
          </p:nvSpPr>
          <p:spPr>
            <a:xfrm>
              <a:off x="1909600" y="2797406"/>
              <a:ext cx="8392411"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だん　　　じょ　　　　　　　あい　　　　　　　　　　てん　　ごく　　　　　　　　しゅっ　 ぱつ　　てん</a:t>
              </a:r>
            </a:p>
          </p:txBody>
        </p:sp>
      </p:grpSp>
      <p:grpSp>
        <p:nvGrpSpPr>
          <p:cNvPr id="14" name="グループ化 13">
            <a:extLst>
              <a:ext uri="{FF2B5EF4-FFF2-40B4-BE49-F238E27FC236}">
                <a16:creationId xmlns:a16="http://schemas.microsoft.com/office/drawing/2014/main" id="{2E536D37-A44F-D241-A2C3-E9A331E6AB29}"/>
              </a:ext>
            </a:extLst>
          </p:cNvPr>
          <p:cNvGrpSpPr/>
          <p:nvPr/>
        </p:nvGrpSpPr>
        <p:grpSpPr>
          <a:xfrm>
            <a:off x="3867709" y="3881684"/>
            <a:ext cx="4456580" cy="3336421"/>
            <a:chOff x="6253954" y="4302895"/>
            <a:chExt cx="3948111" cy="2955755"/>
          </a:xfrm>
        </p:grpSpPr>
        <p:pic>
          <p:nvPicPr>
            <p:cNvPr id="19" name="図 18">
              <a:extLst>
                <a:ext uri="{FF2B5EF4-FFF2-40B4-BE49-F238E27FC236}">
                  <a16:creationId xmlns:a16="http://schemas.microsoft.com/office/drawing/2014/main" id="{4E02E76C-B3EE-7C4B-ABF0-B81E29DA81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7144" y="4365990"/>
              <a:ext cx="2354921" cy="2892660"/>
            </a:xfrm>
            <a:prstGeom prst="rect">
              <a:avLst/>
            </a:prstGeom>
          </p:spPr>
        </p:pic>
        <p:pic>
          <p:nvPicPr>
            <p:cNvPr id="20" name="図 19">
              <a:extLst>
                <a:ext uri="{FF2B5EF4-FFF2-40B4-BE49-F238E27FC236}">
                  <a16:creationId xmlns:a16="http://schemas.microsoft.com/office/drawing/2014/main" id="{2C6604FB-E09E-7C45-B4EC-D2B145158A0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53954" y="4302895"/>
              <a:ext cx="1798307" cy="2893367"/>
            </a:xfrm>
            <a:prstGeom prst="rect">
              <a:avLst/>
            </a:prstGeom>
          </p:spPr>
        </p:pic>
      </p:grpSp>
    </p:spTree>
    <p:custDataLst>
      <p:tags r:id="rId1"/>
    </p:custDataLst>
    <p:extLst>
      <p:ext uri="{BB962C8B-B14F-4D97-AF65-F5344CB8AC3E}">
        <p14:creationId xmlns:p14="http://schemas.microsoft.com/office/powerpoint/2010/main" val="54881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58AFA71E-12DA-8146-954C-79A7EEE372D4}"/>
              </a:ext>
            </a:extLst>
          </p:cNvPr>
          <p:cNvSpPr/>
          <p:nvPr/>
        </p:nvSpPr>
        <p:spPr>
          <a:xfrm>
            <a:off x="-1" y="2496902"/>
            <a:ext cx="12192000" cy="1876926"/>
          </a:xfrm>
          <a:prstGeom prst="rect">
            <a:avLst/>
          </a:prstGeom>
          <a:solidFill>
            <a:schemeClr val="tx1">
              <a:alpha val="7010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3" name="グループ化 2">
            <a:extLst>
              <a:ext uri="{FF2B5EF4-FFF2-40B4-BE49-F238E27FC236}">
                <a16:creationId xmlns:a16="http://schemas.microsoft.com/office/drawing/2014/main" id="{E95DA4B2-1CAD-D44F-A4AC-1153B111126E}"/>
              </a:ext>
            </a:extLst>
          </p:cNvPr>
          <p:cNvGrpSpPr/>
          <p:nvPr/>
        </p:nvGrpSpPr>
        <p:grpSpPr>
          <a:xfrm>
            <a:off x="1887625" y="2771958"/>
            <a:ext cx="8416750" cy="1226105"/>
            <a:chOff x="1887625" y="2768884"/>
            <a:chExt cx="8416750" cy="1226105"/>
          </a:xfrm>
        </p:grpSpPr>
        <p:sp>
          <p:nvSpPr>
            <p:cNvPr id="26" name="テキスト ボックス 25">
              <a:extLst>
                <a:ext uri="{FF2B5EF4-FFF2-40B4-BE49-F238E27FC236}">
                  <a16:creationId xmlns:a16="http://schemas.microsoft.com/office/drawing/2014/main" id="{8B7C6D4B-A416-F14E-9612-74374462E057}"/>
                </a:ext>
              </a:extLst>
            </p:cNvPr>
            <p:cNvSpPr txBox="1"/>
            <p:nvPr/>
          </p:nvSpPr>
          <p:spPr>
            <a:xfrm>
              <a:off x="1887625" y="2768884"/>
              <a:ext cx="8416750" cy="1226105"/>
            </a:xfrm>
            <a:prstGeom prst="rect">
              <a:avLst/>
            </a:prstGeom>
            <a:noFill/>
          </p:spPr>
          <p:txBody>
            <a:bodyPr wrap="square" rtlCol="0">
              <a:spAutoFit/>
            </a:bodyPr>
            <a:lstStyle/>
            <a:p>
              <a:pPr algn="ctr">
                <a:lnSpc>
                  <a:spcPct val="150000"/>
                </a:lnSpc>
              </a:pPr>
              <a:r>
                <a:rPr lang="ja-JP" altLang="en-US" sz="5400">
                  <a:solidFill>
                    <a:schemeClr val="bg1"/>
                  </a:solidFill>
                  <a:latin typeface="UD デジタル 教科書体 NK-B" panose="02020700000000000000" pitchFamily="18" charset="-128"/>
                  <a:ea typeface="UD デジタル 教科書体 NK-B" panose="02020700000000000000" pitchFamily="18" charset="-128"/>
                </a:rPr>
                <a:t>「</a:t>
              </a:r>
              <a:r>
                <a:rPr lang="ja-JP" altLang="en-US" sz="5400">
                  <a:solidFill>
                    <a:srgbClr val="FF0002"/>
                  </a:solidFill>
                  <a:latin typeface="UD デジタル 教科書体 NK-B" panose="02020700000000000000" pitchFamily="18" charset="-128"/>
                  <a:ea typeface="UD デジタル 教科書体 NK-B" panose="02020700000000000000" pitchFamily="18" charset="-128"/>
                </a:rPr>
                <a:t>地獄</a:t>
              </a:r>
              <a:r>
                <a:rPr lang="ja-JP" altLang="en-US" sz="5400">
                  <a:solidFill>
                    <a:schemeClr val="bg1"/>
                  </a:solidFill>
                  <a:latin typeface="UD デジタル 教科書体 NK-B" panose="02020700000000000000" pitchFamily="18" charset="-128"/>
                  <a:ea typeface="UD デジタル 教科書体 NK-B" panose="02020700000000000000" pitchFamily="18" charset="-128"/>
                </a:rPr>
                <a:t>の出発点」にもなる</a:t>
              </a:r>
              <a:endParaRPr lang="en-US" altLang="ja-JP" sz="5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EE9D178D-E84C-5344-91BC-26161F5DBA94}"/>
                </a:ext>
              </a:extLst>
            </p:cNvPr>
            <p:cNvSpPr txBox="1"/>
            <p:nvPr/>
          </p:nvSpPr>
          <p:spPr>
            <a:xfrm>
              <a:off x="2938863" y="2799109"/>
              <a:ext cx="5454440" cy="369332"/>
            </a:xfrm>
            <a:prstGeom prst="rect">
              <a:avLst/>
            </a:prstGeom>
            <a:noFill/>
          </p:spPr>
          <p:txBody>
            <a:bodyPr wrap="square" rtlCol="0">
              <a:spAutoFit/>
            </a:bodyPr>
            <a:lstStyle/>
            <a:p>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じ　　　ごく　　　　　　　　しゅっ　ぱつ　　てん</a:t>
              </a:r>
            </a:p>
          </p:txBody>
        </p:sp>
      </p:grpSp>
      <p:grpSp>
        <p:nvGrpSpPr>
          <p:cNvPr id="29" name="グループ化 28">
            <a:extLst>
              <a:ext uri="{FF2B5EF4-FFF2-40B4-BE49-F238E27FC236}">
                <a16:creationId xmlns:a16="http://schemas.microsoft.com/office/drawing/2014/main" id="{A9DAEE04-8E6A-D545-8765-E967D6068807}"/>
              </a:ext>
            </a:extLst>
          </p:cNvPr>
          <p:cNvGrpSpPr/>
          <p:nvPr/>
        </p:nvGrpSpPr>
        <p:grpSpPr>
          <a:xfrm>
            <a:off x="1887625" y="739364"/>
            <a:ext cx="8416750" cy="1226105"/>
            <a:chOff x="1887625" y="2768884"/>
            <a:chExt cx="8416750" cy="1226105"/>
          </a:xfrm>
        </p:grpSpPr>
        <p:sp>
          <p:nvSpPr>
            <p:cNvPr id="31" name="テキスト ボックス 30">
              <a:extLst>
                <a:ext uri="{FF2B5EF4-FFF2-40B4-BE49-F238E27FC236}">
                  <a16:creationId xmlns:a16="http://schemas.microsoft.com/office/drawing/2014/main" id="{C754F789-3B29-0C4C-A9BB-0EB78BE8A750}"/>
                </a:ext>
              </a:extLst>
            </p:cNvPr>
            <p:cNvSpPr txBox="1"/>
            <p:nvPr/>
          </p:nvSpPr>
          <p:spPr>
            <a:xfrm>
              <a:off x="1887625" y="2768884"/>
              <a:ext cx="8416750"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「時と方向性」</a:t>
              </a:r>
              <a:r>
                <a:rPr lang="ja-JP" altLang="en-US" sz="4400">
                  <a:latin typeface="UD デジタル 教科書体 NK-B" panose="02020700000000000000" pitchFamily="18" charset="-128"/>
                  <a:ea typeface="UD デジタル 教科書体 NK-B" panose="02020700000000000000" pitchFamily="18" charset="-128"/>
                </a:rPr>
                <a:t>を</a:t>
              </a:r>
              <a:r>
                <a:rPr lang="ja-JP" altLang="en-US" sz="4400">
                  <a:solidFill>
                    <a:srgbClr val="FF0002"/>
                  </a:solidFill>
                  <a:latin typeface="UD デジタル 教科書体 NK-B" panose="02020700000000000000" pitchFamily="18" charset="-128"/>
                  <a:ea typeface="UD デジタル 教科書体 NK-B" panose="02020700000000000000" pitchFamily="18" charset="-128"/>
                </a:rPr>
                <a:t>誤れば</a:t>
              </a:r>
              <a:r>
                <a:rPr lang="en-US" altLang="ja-JP" sz="4400" dirty="0">
                  <a:latin typeface="UD デジタル 教科書体 NK-B" panose="02020700000000000000" pitchFamily="18" charset="-128"/>
                  <a:ea typeface="UD デジタル 教科書体 NK-B" panose="02020700000000000000" pitchFamily="18" charset="-128"/>
                </a:rPr>
                <a:t>…</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30" name="テキスト ボックス 29">
              <a:extLst>
                <a:ext uri="{FF2B5EF4-FFF2-40B4-BE49-F238E27FC236}">
                  <a16:creationId xmlns:a16="http://schemas.microsoft.com/office/drawing/2014/main" id="{71012A1B-9E89-8243-A5B9-79E6D3ECC5D4}"/>
                </a:ext>
              </a:extLst>
            </p:cNvPr>
            <p:cNvSpPr txBox="1"/>
            <p:nvPr/>
          </p:nvSpPr>
          <p:spPr>
            <a:xfrm>
              <a:off x="3151833" y="2787934"/>
              <a:ext cx="5454440"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とき　　　　　　　ほう　　こう　　せい　　　　　　　　　あやま</a:t>
              </a:r>
              <a:endParaRPr lang="ja-JP" altLang="en-US" dirty="0">
                <a:latin typeface="UD デジタル 教科書体 NK-B" panose="02020700000000000000" pitchFamily="18" charset="-128"/>
                <a:ea typeface="UD デジタル 教科書体 NK-B" panose="02020700000000000000" pitchFamily="18" charset="-128"/>
              </a:endParaRPr>
            </a:p>
          </p:txBody>
        </p:sp>
      </p:grpSp>
      <p:grpSp>
        <p:nvGrpSpPr>
          <p:cNvPr id="35" name="グループ化 34">
            <a:extLst>
              <a:ext uri="{FF2B5EF4-FFF2-40B4-BE49-F238E27FC236}">
                <a16:creationId xmlns:a16="http://schemas.microsoft.com/office/drawing/2014/main" id="{44D6A3C5-1B0D-B542-BD34-783B649CAFB6}"/>
              </a:ext>
            </a:extLst>
          </p:cNvPr>
          <p:cNvGrpSpPr/>
          <p:nvPr/>
        </p:nvGrpSpPr>
        <p:grpSpPr>
          <a:xfrm>
            <a:off x="3867709" y="3881684"/>
            <a:ext cx="4456580" cy="3336421"/>
            <a:chOff x="6253954" y="4302895"/>
            <a:chExt cx="3948111" cy="2955755"/>
          </a:xfrm>
        </p:grpSpPr>
        <p:pic>
          <p:nvPicPr>
            <p:cNvPr id="36" name="図 35">
              <a:extLst>
                <a:ext uri="{FF2B5EF4-FFF2-40B4-BE49-F238E27FC236}">
                  <a16:creationId xmlns:a16="http://schemas.microsoft.com/office/drawing/2014/main" id="{1AC6AD1B-97C2-9443-B833-4A9488485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7144" y="4365990"/>
              <a:ext cx="2354921" cy="2892660"/>
            </a:xfrm>
            <a:prstGeom prst="rect">
              <a:avLst/>
            </a:prstGeom>
          </p:spPr>
        </p:pic>
        <p:pic>
          <p:nvPicPr>
            <p:cNvPr id="37" name="図 36">
              <a:extLst>
                <a:ext uri="{FF2B5EF4-FFF2-40B4-BE49-F238E27FC236}">
                  <a16:creationId xmlns:a16="http://schemas.microsoft.com/office/drawing/2014/main" id="{28530DBD-B106-E14A-9BFC-0638325148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3954" y="4302895"/>
              <a:ext cx="1798307" cy="2893367"/>
            </a:xfrm>
            <a:prstGeom prst="rect">
              <a:avLst/>
            </a:prstGeom>
          </p:spPr>
        </p:pic>
      </p:grpSp>
    </p:spTree>
    <p:custDataLst>
      <p:tags r:id="rId1"/>
    </p:custDataLst>
    <p:extLst>
      <p:ext uri="{BB962C8B-B14F-4D97-AF65-F5344CB8AC3E}">
        <p14:creationId xmlns:p14="http://schemas.microsoft.com/office/powerpoint/2010/main" val="3462552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C35E491-EEB8-CB4E-9F45-AD12161FFDD5}"/>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9913" b="98504" l="573" r="99736">
                        <a14:foregroundMark x1="2512" y1="55362" x2="2512" y2="55362"/>
                        <a14:foregroundMark x1="4672" y1="65648" x2="13574" y2="80237"/>
                        <a14:foregroundMark x1="13574" y1="80237" x2="34420" y2="95761"/>
                        <a14:foregroundMark x1="34420" y1="95761" x2="40811" y2="97444"/>
                        <a14:foregroundMark x1="40811" y1="97444" x2="46893" y2="95449"/>
                        <a14:foregroundMark x1="46893" y1="95449" x2="55355" y2="81671"/>
                        <a14:foregroundMark x1="55355" y1="81671" x2="58660" y2="78741"/>
                        <a14:foregroundMark x1="91009" y1="87344" x2="90084" y2="76309"/>
                        <a14:foregroundMark x1="90084" y1="76309" x2="92420" y2="69140"/>
                        <a14:foregroundMark x1="92420" y1="69140" x2="91274" y2="62469"/>
                        <a14:foregroundMark x1="91274" y1="62469" x2="88541" y2="56110"/>
                        <a14:foregroundMark x1="88541" y1="56110" x2="87616" y2="47818"/>
                        <a14:foregroundMark x1="87616" y1="47818" x2="82812" y2="47007"/>
                        <a14:foregroundMark x1="82812" y1="47007" x2="67871" y2="59414"/>
                        <a14:foregroundMark x1="67871" y1="59414" x2="51873" y2="66334"/>
                        <a14:foregroundMark x1="92243" y1="90087" x2="55267" y2="89401"/>
                        <a14:foregroundMark x1="9079" y1="93516" x2="9079" y2="93516"/>
                        <a14:foregroundMark x1="1543" y1="82855" x2="1543" y2="82855"/>
                        <a14:foregroundMark x1="7360" y1="80424" x2="7360" y2="80424"/>
                        <a14:foregroundMark x1="20009" y1="64589" x2="20009" y2="64589"/>
                        <a14:foregroundMark x1="14676" y1="68392" x2="14676" y2="68392"/>
                        <a14:foregroundMark x1="13927" y1="54988" x2="13927" y2="54988"/>
                        <a14:foregroundMark x1="9299" y1="84227" x2="21463" y2="88342"/>
                        <a14:foregroundMark x1="45659" y1="68516" x2="45659" y2="68516"/>
                        <a14:foregroundMark x1="48568" y1="62781" x2="48568" y2="62781"/>
                        <a14:foregroundMark x1="49802" y1="60349" x2="49802" y2="60349"/>
                        <a14:foregroundMark x1="50595" y1="62282" x2="50595" y2="62282"/>
                        <a14:foregroundMark x1="48744" y1="61908" x2="48744" y2="61908"/>
                        <a14:foregroundMark x1="47818" y1="66459" x2="47818" y2="66459"/>
                        <a14:foregroundMark x1="46452" y1="65835" x2="46452" y2="65835"/>
                        <a14:foregroundMark x1="47290" y1="64526" x2="47290" y2="64526"/>
                        <a14:foregroundMark x1="48435" y1="63778" x2="48435" y2="63778"/>
                        <a14:foregroundMark x1="47201" y1="63529" x2="47201" y2="63529"/>
                        <a14:foregroundMark x1="48568" y1="65835" x2="48568" y2="65835"/>
                        <a14:foregroundMark x1="45394" y1="64900" x2="45394" y2="64900"/>
                        <a14:foregroundMark x1="47290" y1="67456" x2="47290" y2="67456"/>
                        <a14:foregroundMark x1="33054" y1="99938" x2="53372" y2="95885"/>
                        <a14:foregroundMark x1="53372" y1="95885" x2="48303" y2="97943"/>
                        <a14:foregroundMark x1="48303" y1="97943" x2="48259" y2="97943"/>
                        <a14:foregroundMark x1="53327" y1="98566" x2="57470" y2="93454"/>
                        <a14:foregroundMark x1="57470" y1="93454" x2="62186" y2="97444"/>
                        <a14:foregroundMark x1="62186" y1="97444" x2="57382" y2="96446"/>
                        <a14:foregroundMark x1="57382" y1="96446" x2="62186" y2="94140"/>
                        <a14:foregroundMark x1="62186" y1="94140" x2="63200" y2="94202"/>
                        <a14:foregroundMark x1="76465" y1="97693" x2="76465" y2="97693"/>
                        <a14:foregroundMark x1="86955" y1="95761" x2="86955" y2="95761"/>
                        <a14:foregroundMark x1="77876" y1="79863" x2="83341" y2="80424"/>
                        <a14:foregroundMark x1="83341" y1="80424" x2="85015" y2="79676"/>
                        <a14:foregroundMark x1="77082" y1="82606" x2="73028" y2="81608"/>
                        <a14:foregroundMark x1="69238" y1="77182" x2="64742" y2="81733"/>
                        <a14:foregroundMark x1="64742" y1="81733" x2="64390" y2="88591"/>
                        <a14:foregroundMark x1="64390" y1="88591" x2="65271" y2="89900"/>
                        <a14:foregroundMark x1="98149" y1="96010" x2="96078" y2="76247"/>
                        <a14:foregroundMark x1="83737" y1="72818" x2="78669" y2="68828"/>
                        <a14:foregroundMark x1="78669" y1="68828" x2="80696" y2="66209"/>
                        <a14:foregroundMark x1="96606" y1="61222" x2="97135" y2="68766"/>
                        <a14:foregroundMark x1="97135" y1="68766" x2="99736" y2="77307"/>
                        <a14:foregroundMark x1="86602" y1="43766" x2="82327" y2="40274"/>
                        <a14:foregroundMark x1="82327" y1="40274" x2="81049" y2="42519"/>
                        <a14:foregroundMark x1="49185" y1="80362" x2="50419" y2="70012"/>
                        <a14:foregroundMark x1="50419" y1="70012" x2="53372" y2="64339"/>
                        <a14:foregroundMark x1="53372" y1="64339" x2="58484" y2="61284"/>
                        <a14:foregroundMark x1="58484" y1="61284" x2="58881" y2="61721"/>
                        <a14:foregroundMark x1="58969" y1="57294" x2="47774" y2="55175"/>
                        <a14:foregroundMark x1="47774" y1="55175" x2="43455" y2="59040"/>
                        <a14:foregroundMark x1="43455" y1="59040" x2="43323" y2="59850"/>
                        <a14:foregroundMark x1="32790" y1="73815" x2="37373" y2="78180"/>
                        <a14:foregroundMark x1="37373" y1="78180" x2="41296" y2="71633"/>
                        <a14:foregroundMark x1="41296" y1="71633" x2="43411" y2="56858"/>
                        <a14:foregroundMark x1="43411" y1="56858" x2="40194" y2="54863"/>
                        <a14:foregroundMark x1="45659" y1="52930" x2="35082" y2="52681"/>
                        <a14:foregroundMark x1="35082" y1="52681" x2="34509" y2="63155"/>
                        <a14:foregroundMark x1="34509" y1="63155" x2="38123" y2="72070"/>
                        <a14:foregroundMark x1="38123" y1="72070" x2="41384" y2="64526"/>
                        <a14:foregroundMark x1="41384" y1="64526" x2="41164" y2="57045"/>
                        <a14:foregroundMark x1="41164" y1="57045" x2="40458" y2="55112"/>
                        <a14:foregroundMark x1="27016" y1="61596" x2="21948" y2="59788"/>
                        <a14:foregroundMark x1="21948" y1="59788" x2="20185" y2="61596"/>
                        <a14:foregroundMark x1="5245" y1="56172" x2="4980" y2="74688"/>
                        <a14:foregroundMark x1="4980" y1="74688" x2="926" y2="67145"/>
                        <a14:foregroundMark x1="926" y1="67145" x2="4672" y2="58791"/>
                        <a14:foregroundMark x1="4672" y1="58791" x2="10974" y2="58167"/>
                        <a14:foregroundMark x1="10974" y1="58167" x2="11900" y2="59352"/>
                        <a14:foregroundMark x1="926" y1="76933" x2="573" y2="85287"/>
                        <a14:foregroundMark x1="573" y1="85287" x2="1763" y2="90773"/>
                        <a14:foregroundMark x1="30190" y1="40835" x2="34861" y2="41085"/>
                        <a14:backgroundMark x1="38475" y1="24564" x2="38475" y2="24564"/>
                        <a14:backgroundMark x1="32613" y1="31421" x2="32613" y2="31421"/>
                        <a14:backgroundMark x1="41692" y1="33479" x2="41692" y2="33479"/>
                        <a14:backgroundMark x1="65756" y1="36035" x2="65756" y2="36035"/>
                        <a14:backgroundMark x1="62671" y1="37656" x2="62671" y2="37656"/>
                        <a14:backgroundMark x1="72014" y1="35910" x2="72014" y2="35910"/>
                      </a14:backgroundRemoval>
                    </a14:imgEffect>
                  </a14:imgLayer>
                </a14:imgProps>
              </a:ext>
              <a:ext uri="{28A0092B-C50C-407E-A947-70E740481C1C}">
                <a14:useLocalDpi xmlns:a14="http://schemas.microsoft.com/office/drawing/2010/main" val="0"/>
              </a:ext>
            </a:extLst>
          </a:blip>
          <a:stretch>
            <a:fillRect/>
          </a:stretch>
        </p:blipFill>
        <p:spPr>
          <a:xfrm>
            <a:off x="1148392" y="-69530"/>
            <a:ext cx="9895216" cy="6997060"/>
          </a:xfrm>
          <a:prstGeom prst="rect">
            <a:avLst/>
          </a:prstGeom>
        </p:spPr>
      </p:pic>
      <p:pic>
        <p:nvPicPr>
          <p:cNvPr id="6" name="Picture 4">
            <a:extLst>
              <a:ext uri="{FF2B5EF4-FFF2-40B4-BE49-F238E27FC236}">
                <a16:creationId xmlns:a16="http://schemas.microsoft.com/office/drawing/2014/main" id="{7BAF30C5-3AEB-6348-BA81-877BADB719F9}"/>
              </a:ext>
            </a:extLst>
          </p:cNvPr>
          <p:cNvPicPr>
            <a:picLocks noChangeAspect="1"/>
          </p:cNvPicPr>
          <p:nvPr/>
        </p:nvPicPr>
        <p:blipFill>
          <a:blip r:embed="rId5"/>
          <a:srcRect l="34498" t="31600" r="44725" b="40518"/>
          <a:stretch>
            <a:fillRect/>
          </a:stretch>
        </p:blipFill>
        <p:spPr>
          <a:xfrm>
            <a:off x="3529097" y="-1003129"/>
            <a:ext cx="5133809" cy="4910600"/>
          </a:xfrm>
          <a:prstGeom prst="rect">
            <a:avLst/>
          </a:prstGeom>
        </p:spPr>
      </p:pic>
    </p:spTree>
    <p:extLst>
      <p:ext uri="{BB962C8B-B14F-4D97-AF65-F5344CB8AC3E}">
        <p14:creationId xmlns:p14="http://schemas.microsoft.com/office/powerpoint/2010/main" val="794951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941805C-835D-4329-9E2F-ACE999D5E74B}"/>
              </a:ext>
            </a:extLst>
          </p:cNvPr>
          <p:cNvSpPr txBox="1"/>
          <p:nvPr/>
        </p:nvSpPr>
        <p:spPr>
          <a:xfrm>
            <a:off x="4505747" y="543262"/>
            <a:ext cx="2879990" cy="923330"/>
          </a:xfrm>
          <a:prstGeom prst="rect">
            <a:avLst/>
          </a:prstGeom>
          <a:noFill/>
        </p:spPr>
        <p:txBody>
          <a:bodyPr wrap="square" rtlCol="0">
            <a:spAutoFit/>
          </a:bodyPr>
          <a:lstStyle/>
          <a:p>
            <a:r>
              <a:rPr lang="en-US" altLang="ja-JP" sz="5400" b="1" dirty="0">
                <a:latin typeface="UD デジタル 教科書体 NK-B" panose="02020700000000000000" pitchFamily="18" charset="-128"/>
                <a:ea typeface="UD デジタル 教科書体 NK-B" panose="02020700000000000000" pitchFamily="18" charset="-128"/>
              </a:rPr>
              <a:t>【</a:t>
            </a:r>
            <a:r>
              <a:rPr lang="ja-JP" altLang="en-US" sz="5400" b="1" dirty="0">
                <a:latin typeface="UD デジタル 教科書体 NK-B" panose="02020700000000000000" pitchFamily="18" charset="-128"/>
                <a:ea typeface="UD デジタル 教科書体 NK-B" panose="02020700000000000000" pitchFamily="18" charset="-128"/>
              </a:rPr>
              <a:t>まとめ</a:t>
            </a:r>
            <a:r>
              <a:rPr lang="en-US" altLang="ja-JP" sz="5400" b="1" dirty="0">
                <a:latin typeface="UD デジタル 教科書体 NK-B" panose="02020700000000000000" pitchFamily="18" charset="-128"/>
                <a:ea typeface="UD デジタル 教科書体 NK-B" panose="02020700000000000000" pitchFamily="18" charset="-128"/>
              </a:rPr>
              <a:t>】</a:t>
            </a:r>
          </a:p>
        </p:txBody>
      </p:sp>
      <p:grpSp>
        <p:nvGrpSpPr>
          <p:cNvPr id="4" name="グループ化 3">
            <a:extLst>
              <a:ext uri="{FF2B5EF4-FFF2-40B4-BE49-F238E27FC236}">
                <a16:creationId xmlns:a16="http://schemas.microsoft.com/office/drawing/2014/main" id="{96CA7426-9AE9-974C-84E8-C19EFF9FBDD5}"/>
              </a:ext>
            </a:extLst>
          </p:cNvPr>
          <p:cNvGrpSpPr/>
          <p:nvPr/>
        </p:nvGrpSpPr>
        <p:grpSpPr>
          <a:xfrm>
            <a:off x="577739" y="4593615"/>
            <a:ext cx="11036521" cy="2031775"/>
            <a:chOff x="577738" y="5405293"/>
            <a:chExt cx="11036521" cy="2031775"/>
          </a:xfrm>
        </p:grpSpPr>
        <p:sp>
          <p:nvSpPr>
            <p:cNvPr id="5" name="テキスト ボックス 4">
              <a:extLst>
                <a:ext uri="{FF2B5EF4-FFF2-40B4-BE49-F238E27FC236}">
                  <a16:creationId xmlns:a16="http://schemas.microsoft.com/office/drawing/2014/main" id="{DBEF4B5F-451D-49AD-915C-8596E78DF253}"/>
                </a:ext>
              </a:extLst>
            </p:cNvPr>
            <p:cNvSpPr txBox="1"/>
            <p:nvPr/>
          </p:nvSpPr>
          <p:spPr>
            <a:xfrm>
              <a:off x="577738" y="5405293"/>
              <a:ext cx="11036521" cy="2031775"/>
            </a:xfrm>
            <a:prstGeom prst="rect">
              <a:avLst/>
            </a:prstGeom>
            <a:noFill/>
          </p:spPr>
          <p:txBody>
            <a:bodyPr wrap="square" rtlCol="0">
              <a:spAutoFit/>
            </a:bodyPr>
            <a:lstStyle/>
            <a:p>
              <a:pPr algn="ctr">
                <a:lnSpc>
                  <a:spcPct val="150000"/>
                </a:lnSpc>
              </a:pPr>
              <a:r>
                <a:rPr lang="ja-JP" altLang="en-US" sz="4400" kern="100" dirty="0">
                  <a:solidFill>
                    <a:srgbClr val="FF99FF"/>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「純潔」</a:t>
              </a:r>
              <a:r>
                <a:rPr lang="ja-JP" altLang="en-US" sz="4400" kern="100"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を守り、神様の愛の心に似るように</a:t>
              </a:r>
              <a:endParaRPr lang="en-US" altLang="ja-JP" sz="4400" kern="100"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a:p>
              <a:pPr algn="ctr">
                <a:lnSpc>
                  <a:spcPct val="150000"/>
                </a:lnSpc>
              </a:pPr>
              <a:r>
                <a:rPr lang="ja-JP" altLang="en-US" sz="4400" kern="100"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自ら努力して成長しよう！</a:t>
              </a:r>
              <a:endParaRPr lang="en-US" altLang="ja-JP" sz="4400" kern="100" dirty="0">
                <a:solidFill>
                  <a:srgbClr val="00000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70821A0D-7124-603B-E808-B63A4FF80259}"/>
                </a:ext>
              </a:extLst>
            </p:cNvPr>
            <p:cNvSpPr txBox="1"/>
            <p:nvPr/>
          </p:nvSpPr>
          <p:spPr>
            <a:xfrm>
              <a:off x="1256124" y="5446503"/>
              <a:ext cx="10013390"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　　じゅん　けつ　　　　　　　　　　　まも　　　　　　　　　　かみ　　 さま　　 　　　　　あい　　　　　　　こころ　　　　　　　　に</a:t>
              </a:r>
            </a:p>
          </p:txBody>
        </p:sp>
        <p:sp>
          <p:nvSpPr>
            <p:cNvPr id="13" name="テキスト ボックス 12">
              <a:extLst>
                <a:ext uri="{FF2B5EF4-FFF2-40B4-BE49-F238E27FC236}">
                  <a16:creationId xmlns:a16="http://schemas.microsoft.com/office/drawing/2014/main" id="{E25881F5-60FE-7042-8A19-733B5604C2E7}"/>
                </a:ext>
              </a:extLst>
            </p:cNvPr>
            <p:cNvSpPr txBox="1"/>
            <p:nvPr/>
          </p:nvSpPr>
          <p:spPr>
            <a:xfrm>
              <a:off x="3139902" y="6475816"/>
              <a:ext cx="5957206" cy="307778"/>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みずか　　　　　　ど　　　りょく　　　　　　　　　　　せい　　ちょう</a:t>
              </a:r>
            </a:p>
          </p:txBody>
        </p:sp>
      </p:grpSp>
      <p:grpSp>
        <p:nvGrpSpPr>
          <p:cNvPr id="8" name="グループ化 7">
            <a:extLst>
              <a:ext uri="{FF2B5EF4-FFF2-40B4-BE49-F238E27FC236}">
                <a16:creationId xmlns:a16="http://schemas.microsoft.com/office/drawing/2014/main" id="{F385A9CE-C5AA-C646-9CEF-6528E0955B00}"/>
              </a:ext>
            </a:extLst>
          </p:cNvPr>
          <p:cNvGrpSpPr/>
          <p:nvPr/>
        </p:nvGrpSpPr>
        <p:grpSpPr>
          <a:xfrm>
            <a:off x="577738" y="1830132"/>
            <a:ext cx="11309462" cy="1502847"/>
            <a:chOff x="577738" y="1830130"/>
            <a:chExt cx="11309462" cy="1502847"/>
          </a:xfrm>
        </p:grpSpPr>
        <p:sp>
          <p:nvSpPr>
            <p:cNvPr id="3" name="テキスト ボックス 2">
              <a:extLst>
                <a:ext uri="{FF2B5EF4-FFF2-40B4-BE49-F238E27FC236}">
                  <a16:creationId xmlns:a16="http://schemas.microsoft.com/office/drawing/2014/main" id="{65B818E1-759B-4FE4-9D0B-841AB75E9A31}"/>
                </a:ext>
              </a:extLst>
            </p:cNvPr>
            <p:cNvSpPr txBox="1"/>
            <p:nvPr/>
          </p:nvSpPr>
          <p:spPr>
            <a:xfrm>
              <a:off x="577738" y="1830130"/>
              <a:ext cx="11309462" cy="1502847"/>
            </a:xfrm>
            <a:prstGeom prst="rect">
              <a:avLst/>
            </a:prstGeom>
            <a:noFill/>
          </p:spPr>
          <p:txBody>
            <a:bodyPr wrap="square" rtlCol="0">
              <a:spAutoFit/>
            </a:bodyPr>
            <a:lstStyle/>
            <a:p>
              <a:pPr>
                <a:lnSpc>
                  <a:spcPct val="150000"/>
                </a:lnSpc>
              </a:pPr>
              <a:r>
                <a:rPr lang="ja-JP" altLang="en-US" sz="3200" kern="10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アダムとエバは「</a:t>
              </a:r>
              <a:r>
                <a:rPr lang="ja-JP" altLang="en-US" sz="3200" kern="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時でない時</a:t>
              </a:r>
              <a:r>
                <a:rPr lang="ja-JP" altLang="en-US" sz="3200" kern="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」に愛の関係を結ぶようになり、</a:t>
              </a:r>
              <a:endParaRPr lang="en-US"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a:p>
              <a:pPr>
                <a:lnSpc>
                  <a:spcPct val="150000"/>
                </a:lnSpc>
              </a:pPr>
              <a:r>
                <a:rPr lang="ja-JP" altLang="en-US" sz="3200" kern="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　　神様のみ旨をなせなくなった。</a:t>
              </a:r>
              <a:endParaRPr lang="en-US"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p:txBody>
        </p:sp>
        <p:sp>
          <p:nvSpPr>
            <p:cNvPr id="10" name="テキスト ボックス 9">
              <a:extLst>
                <a:ext uri="{FF2B5EF4-FFF2-40B4-BE49-F238E27FC236}">
                  <a16:creationId xmlns:a16="http://schemas.microsoft.com/office/drawing/2014/main" id="{6A24F76B-A1B3-405E-E480-3B680D41C491}"/>
                </a:ext>
              </a:extLst>
            </p:cNvPr>
            <p:cNvSpPr txBox="1"/>
            <p:nvPr/>
          </p:nvSpPr>
          <p:spPr>
            <a:xfrm>
              <a:off x="3888663" y="1831528"/>
              <a:ext cx="7428149"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とき　　　　　　　　　　　　　とき　　　　　　 　あい　　 　　かん　けい　　　　むす</a:t>
              </a:r>
            </a:p>
          </p:txBody>
        </p:sp>
        <p:sp>
          <p:nvSpPr>
            <p:cNvPr id="12" name="テキスト ボックス 11">
              <a:extLst>
                <a:ext uri="{FF2B5EF4-FFF2-40B4-BE49-F238E27FC236}">
                  <a16:creationId xmlns:a16="http://schemas.microsoft.com/office/drawing/2014/main" id="{53C0D007-C990-FF41-855B-8257F7F1B5D2}"/>
                </a:ext>
              </a:extLst>
            </p:cNvPr>
            <p:cNvSpPr txBox="1"/>
            <p:nvPr/>
          </p:nvSpPr>
          <p:spPr>
            <a:xfrm>
              <a:off x="1075261" y="2519725"/>
              <a:ext cx="2750337"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かみ　さま　　　　　　　　むね　</a:t>
              </a:r>
            </a:p>
          </p:txBody>
        </p:sp>
      </p:grpSp>
      <p:grpSp>
        <p:nvGrpSpPr>
          <p:cNvPr id="9" name="グループ化 8">
            <a:extLst>
              <a:ext uri="{FF2B5EF4-FFF2-40B4-BE49-F238E27FC236}">
                <a16:creationId xmlns:a16="http://schemas.microsoft.com/office/drawing/2014/main" id="{4C7A0896-297D-D346-8901-07AD52CE2F8B}"/>
              </a:ext>
            </a:extLst>
          </p:cNvPr>
          <p:cNvGrpSpPr/>
          <p:nvPr/>
        </p:nvGrpSpPr>
        <p:grpSpPr>
          <a:xfrm>
            <a:off x="577738" y="3349269"/>
            <a:ext cx="11309462" cy="764184"/>
            <a:chOff x="577738" y="3349269"/>
            <a:chExt cx="11309462" cy="764184"/>
          </a:xfrm>
        </p:grpSpPr>
        <p:sp>
          <p:nvSpPr>
            <p:cNvPr id="15" name="テキスト ボックス 14">
              <a:extLst>
                <a:ext uri="{FF2B5EF4-FFF2-40B4-BE49-F238E27FC236}">
                  <a16:creationId xmlns:a16="http://schemas.microsoft.com/office/drawing/2014/main" id="{51D0D581-B86C-584C-A8C4-341BF1CE9B86}"/>
                </a:ext>
              </a:extLst>
            </p:cNvPr>
            <p:cNvSpPr txBox="1"/>
            <p:nvPr/>
          </p:nvSpPr>
          <p:spPr>
            <a:xfrm>
              <a:off x="577738" y="3349269"/>
              <a:ext cx="11309462" cy="764184"/>
            </a:xfrm>
            <a:prstGeom prst="rect">
              <a:avLst/>
            </a:prstGeom>
            <a:noFill/>
          </p:spPr>
          <p:txBody>
            <a:bodyPr wrap="square" rtlCol="0">
              <a:spAutoFit/>
            </a:bodyPr>
            <a:lstStyle/>
            <a:p>
              <a:pPr>
                <a:lnSpc>
                  <a:spcPct val="150000"/>
                </a:lnSpc>
              </a:pPr>
              <a:r>
                <a:rPr lang="ja-JP" altLang="en-US" sz="3200" kern="100">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a:t>
              </a:r>
              <a:r>
                <a:rPr lang="ja-JP" altLang="en-US" sz="3200" kern="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心と体をけがさずに、きれいにたもつことを「</a:t>
              </a:r>
              <a:r>
                <a:rPr lang="ja-JP" altLang="en-US" sz="3200" kern="0">
                  <a:solidFill>
                    <a:srgbClr val="FF0002"/>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純潔</a:t>
              </a:r>
              <a:r>
                <a:rPr lang="ja-JP" altLang="en-US" sz="3200" kern="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rPr>
                <a:t>」という。</a:t>
              </a:r>
              <a:endParaRPr lang="en-US" altLang="ja-JP" sz="3200" kern="0" dirty="0">
                <a:solidFill>
                  <a:srgbClr val="000000"/>
                </a:solidFill>
                <a:latin typeface="UD デジタル 教科書体 NK-B" panose="02020700000000000000" pitchFamily="18" charset="-128"/>
                <a:ea typeface="UD デジタル 教科書体 NK-B" panose="02020700000000000000" pitchFamily="18" charset="-128"/>
                <a:cs typeface="Arial" panose="020B0604020202020204" pitchFamily="34" charset="0"/>
              </a:endParaRPr>
            </a:p>
          </p:txBody>
        </p:sp>
        <p:sp>
          <p:nvSpPr>
            <p:cNvPr id="14" name="テキスト ボックス 13">
              <a:extLst>
                <a:ext uri="{FF2B5EF4-FFF2-40B4-BE49-F238E27FC236}">
                  <a16:creationId xmlns:a16="http://schemas.microsoft.com/office/drawing/2014/main" id="{25FBC131-36B1-7F49-8AF4-B122856ACE64}"/>
                </a:ext>
              </a:extLst>
            </p:cNvPr>
            <p:cNvSpPr txBox="1"/>
            <p:nvPr/>
          </p:nvSpPr>
          <p:spPr>
            <a:xfrm>
              <a:off x="989021" y="3364797"/>
              <a:ext cx="9913443" cy="307777"/>
            </a:xfrm>
            <a:prstGeom prst="rect">
              <a:avLst/>
            </a:prstGeom>
            <a:noFill/>
          </p:spPr>
          <p:txBody>
            <a:bodyPr wrap="square" rtlCol="0">
              <a:spAutoFit/>
            </a:bodyPr>
            <a:lstStyle/>
            <a:p>
              <a:r>
                <a:rPr lang="ja-JP" altLang="en-US" sz="1400" dirty="0">
                  <a:latin typeface="UD デジタル 教科書体 NK-B" panose="02020700000000000000" pitchFamily="18" charset="-128"/>
                  <a:ea typeface="UD デジタル 教科書体 NK-B" panose="02020700000000000000" pitchFamily="18" charset="-128"/>
                </a:rPr>
                <a:t>こころ　　からだ　　　　　　　　　　　　　　　　　　　　　　　　　　　　　　　　　　　　　　　　　　　　　　　　　　　　　　　　　　　　　　　　じゅんけつ</a:t>
              </a:r>
            </a:p>
          </p:txBody>
        </p:sp>
      </p:grpSp>
    </p:spTree>
    <p:extLst>
      <p:ext uri="{BB962C8B-B14F-4D97-AF65-F5344CB8AC3E}">
        <p14:creationId xmlns:p14="http://schemas.microsoft.com/office/powerpoint/2010/main" val="5492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descr="ケーキ, 誕生日 が含まれている画像&#10;&#10;自動的に生成された説明">
            <a:extLst>
              <a:ext uri="{FF2B5EF4-FFF2-40B4-BE49-F238E27FC236}">
                <a16:creationId xmlns:a16="http://schemas.microsoft.com/office/drawing/2014/main" id="{37DE93AF-ABBF-9844-A8D9-BF243E49F2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8667" y="-21932"/>
            <a:ext cx="9614661" cy="6901863"/>
          </a:xfrm>
          <a:prstGeom prst="rect">
            <a:avLst/>
          </a:prstGeom>
        </p:spPr>
      </p:pic>
      <p:grpSp>
        <p:nvGrpSpPr>
          <p:cNvPr id="3" name="グループ化 2">
            <a:extLst>
              <a:ext uri="{FF2B5EF4-FFF2-40B4-BE49-F238E27FC236}">
                <a16:creationId xmlns:a16="http://schemas.microsoft.com/office/drawing/2014/main" id="{1851E40C-C4DB-0142-AFAC-A4B3F8B2BE51}"/>
              </a:ext>
            </a:extLst>
          </p:cNvPr>
          <p:cNvGrpSpPr/>
          <p:nvPr/>
        </p:nvGrpSpPr>
        <p:grpSpPr>
          <a:xfrm>
            <a:off x="-69028" y="4976797"/>
            <a:ext cx="12330053" cy="1321604"/>
            <a:chOff x="-69028" y="4976797"/>
            <a:chExt cx="12330053" cy="1321604"/>
          </a:xfrm>
        </p:grpSpPr>
        <p:sp>
          <p:nvSpPr>
            <p:cNvPr id="16" name="正方形/長方形 15">
              <a:extLst>
                <a:ext uri="{FF2B5EF4-FFF2-40B4-BE49-F238E27FC236}">
                  <a16:creationId xmlns:a16="http://schemas.microsoft.com/office/drawing/2014/main" id="{576DEB6A-5C41-C042-8DD9-0B650CC55979}"/>
                </a:ext>
              </a:extLst>
            </p:cNvPr>
            <p:cNvSpPr/>
            <p:nvPr/>
          </p:nvSpPr>
          <p:spPr>
            <a:xfrm>
              <a:off x="-69028" y="4976797"/>
              <a:ext cx="12330053" cy="1321604"/>
            </a:xfrm>
            <a:prstGeom prst="rect">
              <a:avLst/>
            </a:prstGeom>
            <a:solidFill>
              <a:schemeClr val="bg1">
                <a:alpha val="700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 name="グループ化 1">
              <a:extLst>
                <a:ext uri="{FF2B5EF4-FFF2-40B4-BE49-F238E27FC236}">
                  <a16:creationId xmlns:a16="http://schemas.microsoft.com/office/drawing/2014/main" id="{8DFD95C6-98D8-E844-ABBB-2003517DFCB5}"/>
                </a:ext>
              </a:extLst>
            </p:cNvPr>
            <p:cNvGrpSpPr/>
            <p:nvPr/>
          </p:nvGrpSpPr>
          <p:grpSpPr>
            <a:xfrm>
              <a:off x="1014843" y="5046002"/>
              <a:ext cx="10162309" cy="1226105"/>
              <a:chOff x="1143348" y="617062"/>
              <a:chExt cx="10162309" cy="1226105"/>
            </a:xfrm>
          </p:grpSpPr>
          <p:sp>
            <p:nvSpPr>
              <p:cNvPr id="8" name="テキスト ボックス 7">
                <a:extLst>
                  <a:ext uri="{FF2B5EF4-FFF2-40B4-BE49-F238E27FC236}">
                    <a16:creationId xmlns:a16="http://schemas.microsoft.com/office/drawing/2014/main" id="{1A3D686E-B1F3-4132-B564-2205F230543B}"/>
                  </a:ext>
                </a:extLst>
              </p:cNvPr>
              <p:cNvSpPr txBox="1"/>
              <p:nvPr/>
            </p:nvSpPr>
            <p:spPr>
              <a:xfrm>
                <a:off x="1143348" y="617062"/>
                <a:ext cx="10162309"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聖書　「アダムとエバ」</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7E056E2B-ABBB-B12C-1F04-2C3F4B0EC2E7}"/>
                  </a:ext>
                </a:extLst>
              </p:cNvPr>
              <p:cNvSpPr txBox="1"/>
              <p:nvPr/>
            </p:nvSpPr>
            <p:spPr>
              <a:xfrm>
                <a:off x="3050339" y="695893"/>
                <a:ext cx="2075833" cy="369332"/>
              </a:xfrm>
              <a:prstGeom prst="rect">
                <a:avLst/>
              </a:prstGeom>
              <a:noFill/>
            </p:spPr>
            <p:txBody>
              <a:bodyPr wrap="square" rtlCol="0">
                <a:spAutoFit/>
              </a:bodyPr>
              <a:lstStyle/>
              <a:p>
                <a:r>
                  <a:rPr lang="ja-JP" altLang="en-US" dirty="0">
                    <a:latin typeface="UD デジタル 教科書体 NK-B" panose="02020700000000000000" pitchFamily="18" charset="-128"/>
                    <a:ea typeface="UD デジタル 教科書体 NK-B" panose="02020700000000000000" pitchFamily="18" charset="-128"/>
                  </a:rPr>
                  <a:t>せい　　しょ</a:t>
                </a:r>
              </a:p>
            </p:txBody>
          </p:sp>
        </p:grpSp>
      </p:grpSp>
      <p:pic>
        <p:nvPicPr>
          <p:cNvPr id="11" name="Picture 2">
            <a:extLst>
              <a:ext uri="{FF2B5EF4-FFF2-40B4-BE49-F238E27FC236}">
                <a16:creationId xmlns:a16="http://schemas.microsoft.com/office/drawing/2014/main" id="{C0303F36-A5B5-1B4A-8312-7EC787FFDA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596" y="-600018"/>
            <a:ext cx="4876800" cy="45074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02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2" name="図 11" descr="等高線グラフ&#10;&#10;自動的に生成された説明">
            <a:extLst>
              <a:ext uri="{FF2B5EF4-FFF2-40B4-BE49-F238E27FC236}">
                <a16:creationId xmlns:a16="http://schemas.microsoft.com/office/drawing/2014/main" id="{C9FBD9A9-34E4-7E4E-B4D2-40FAC82213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5393" y="0"/>
            <a:ext cx="9681147" cy="6858000"/>
          </a:xfrm>
          <a:prstGeom prst="rect">
            <a:avLst/>
          </a:prstGeom>
        </p:spPr>
      </p:pic>
      <p:grpSp>
        <p:nvGrpSpPr>
          <p:cNvPr id="3" name="グループ化 2">
            <a:extLst>
              <a:ext uri="{FF2B5EF4-FFF2-40B4-BE49-F238E27FC236}">
                <a16:creationId xmlns:a16="http://schemas.microsoft.com/office/drawing/2014/main" id="{7469307D-CB7B-3B4C-97BF-318ED7DC5C65}"/>
              </a:ext>
            </a:extLst>
          </p:cNvPr>
          <p:cNvGrpSpPr/>
          <p:nvPr/>
        </p:nvGrpSpPr>
        <p:grpSpPr>
          <a:xfrm>
            <a:off x="-69028" y="4976797"/>
            <a:ext cx="12330053" cy="1321604"/>
            <a:chOff x="-69028" y="4976797"/>
            <a:chExt cx="12330053" cy="1321604"/>
          </a:xfrm>
        </p:grpSpPr>
        <p:sp>
          <p:nvSpPr>
            <p:cNvPr id="10" name="正方形/長方形 9">
              <a:extLst>
                <a:ext uri="{FF2B5EF4-FFF2-40B4-BE49-F238E27FC236}">
                  <a16:creationId xmlns:a16="http://schemas.microsoft.com/office/drawing/2014/main" id="{F7D235AC-7147-4D41-A29B-598176F9F1BE}"/>
                </a:ext>
              </a:extLst>
            </p:cNvPr>
            <p:cNvSpPr/>
            <p:nvPr/>
          </p:nvSpPr>
          <p:spPr>
            <a:xfrm>
              <a:off x="-69028" y="4976797"/>
              <a:ext cx="12330053" cy="1321604"/>
            </a:xfrm>
            <a:prstGeom prst="rect">
              <a:avLst/>
            </a:prstGeom>
            <a:solidFill>
              <a:schemeClr val="tx1">
                <a:alpha val="700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3" name="グループ化 12">
              <a:extLst>
                <a:ext uri="{FF2B5EF4-FFF2-40B4-BE49-F238E27FC236}">
                  <a16:creationId xmlns:a16="http://schemas.microsoft.com/office/drawing/2014/main" id="{A5FF2DAC-1B15-654D-9D8E-A059B4B15238}"/>
                </a:ext>
              </a:extLst>
            </p:cNvPr>
            <p:cNvGrpSpPr/>
            <p:nvPr/>
          </p:nvGrpSpPr>
          <p:grpSpPr>
            <a:xfrm>
              <a:off x="1014843" y="5046002"/>
              <a:ext cx="10162309" cy="1226105"/>
              <a:chOff x="1143348" y="617062"/>
              <a:chExt cx="10162309" cy="1226105"/>
            </a:xfrm>
          </p:grpSpPr>
          <p:sp>
            <p:nvSpPr>
              <p:cNvPr id="14" name="テキスト ボックス 13">
                <a:extLst>
                  <a:ext uri="{FF2B5EF4-FFF2-40B4-BE49-F238E27FC236}">
                    <a16:creationId xmlns:a16="http://schemas.microsoft.com/office/drawing/2014/main" id="{B062EF5E-06D2-D44A-AD8B-6D47C460A261}"/>
                  </a:ext>
                </a:extLst>
              </p:cNvPr>
              <p:cNvSpPr txBox="1"/>
              <p:nvPr/>
            </p:nvSpPr>
            <p:spPr>
              <a:xfrm>
                <a:off x="1143348" y="617062"/>
                <a:ext cx="10162309" cy="1226105"/>
              </a:xfrm>
              <a:prstGeom prst="rect">
                <a:avLst/>
              </a:prstGeom>
              <a:noFill/>
            </p:spPr>
            <p:txBody>
              <a:bodyPr wrap="square" rtlCol="0">
                <a:spAutoFit/>
              </a:bodyPr>
              <a:lstStyle/>
              <a:p>
                <a:pPr algn="ctr">
                  <a:lnSpc>
                    <a:spcPct val="150000"/>
                  </a:lnSpc>
                </a:pPr>
                <a:r>
                  <a:rPr lang="ja-JP" altLang="en-US" sz="5400">
                    <a:solidFill>
                      <a:schemeClr val="bg1"/>
                    </a:solidFill>
                    <a:latin typeface="UD デジタル 教科書体 NK-B" panose="02020700000000000000" pitchFamily="18" charset="-128"/>
                    <a:ea typeface="UD デジタル 教科書体 NK-B" panose="02020700000000000000" pitchFamily="18" charset="-128"/>
                  </a:rPr>
                  <a:t>　「堕落」</a:t>
                </a:r>
                <a:endParaRPr lang="en-US" altLang="ja-JP" sz="54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15" name="テキスト ボックス 14">
                <a:extLst>
                  <a:ext uri="{FF2B5EF4-FFF2-40B4-BE49-F238E27FC236}">
                    <a16:creationId xmlns:a16="http://schemas.microsoft.com/office/drawing/2014/main" id="{1E89296F-FFD7-734D-9166-15F6A5587FFF}"/>
                  </a:ext>
                </a:extLst>
              </p:cNvPr>
              <p:cNvSpPr txBox="1"/>
              <p:nvPr/>
            </p:nvSpPr>
            <p:spPr>
              <a:xfrm>
                <a:off x="5830354" y="617062"/>
                <a:ext cx="1707946" cy="369332"/>
              </a:xfrm>
              <a:prstGeom prst="rect">
                <a:avLst/>
              </a:prstGeom>
              <a:noFill/>
            </p:spPr>
            <p:txBody>
              <a:bodyPr wrap="square" rtlCol="0">
                <a:spAutoFit/>
              </a:bodyPr>
              <a:lstStyle/>
              <a:p>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だ　　　らく</a:t>
                </a:r>
              </a:p>
            </p:txBody>
          </p:sp>
        </p:grpSp>
      </p:grpSp>
      <p:pic>
        <p:nvPicPr>
          <p:cNvPr id="16" name="Picture 4">
            <a:extLst>
              <a:ext uri="{FF2B5EF4-FFF2-40B4-BE49-F238E27FC236}">
                <a16:creationId xmlns:a16="http://schemas.microsoft.com/office/drawing/2014/main" id="{A524CA05-587F-8C48-ADFE-43C0FBAC99D6}"/>
              </a:ext>
            </a:extLst>
          </p:cNvPr>
          <p:cNvPicPr>
            <a:picLocks noChangeAspect="1"/>
          </p:cNvPicPr>
          <p:nvPr/>
        </p:nvPicPr>
        <p:blipFill>
          <a:blip r:embed="rId4"/>
          <a:srcRect l="34498" t="31600" r="44725" b="40518"/>
          <a:stretch>
            <a:fillRect/>
          </a:stretch>
        </p:blipFill>
        <p:spPr>
          <a:xfrm>
            <a:off x="3529094" y="-1003129"/>
            <a:ext cx="5133809" cy="4910600"/>
          </a:xfrm>
          <a:prstGeom prst="rect">
            <a:avLst/>
          </a:prstGeom>
        </p:spPr>
      </p:pic>
    </p:spTree>
    <p:extLst>
      <p:ext uri="{BB962C8B-B14F-4D97-AF65-F5344CB8AC3E}">
        <p14:creationId xmlns:p14="http://schemas.microsoft.com/office/powerpoint/2010/main" val="111932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湖のイラスト">
            <a:extLst>
              <a:ext uri="{FF2B5EF4-FFF2-40B4-BE49-F238E27FC236}">
                <a16:creationId xmlns:a16="http://schemas.microsoft.com/office/drawing/2014/main" id="{91A57298-37A3-D940-AE4A-26DC0616D230}"/>
              </a:ext>
            </a:extLst>
          </p:cNvPr>
          <p:cNvPicPr>
            <a:picLocks noChangeAspect="1" noChangeArrowheads="1"/>
          </p:cNvPicPr>
          <p:nvPr/>
        </p:nvPicPr>
        <p:blipFill>
          <a:blip r:embed="rId3">
            <a:alphaModFix amt="41000"/>
            <a:extLst>
              <a:ext uri="{28A0092B-C50C-407E-A947-70E740481C1C}">
                <a14:useLocalDpi xmlns:a14="http://schemas.microsoft.com/office/drawing/2010/main" val="0"/>
              </a:ext>
            </a:extLst>
          </a:blip>
          <a:srcRect/>
          <a:stretch>
            <a:fillRect/>
          </a:stretch>
        </p:blipFill>
        <p:spPr bwMode="auto">
          <a:xfrm>
            <a:off x="831991" y="-412491"/>
            <a:ext cx="10528019" cy="7682982"/>
          </a:xfrm>
          <a:prstGeom prst="rect">
            <a:avLst/>
          </a:prstGeom>
          <a:noFill/>
          <a:effectLst>
            <a:glow rad="127000">
              <a:schemeClr val="bg1"/>
            </a:glow>
          </a:effectLst>
          <a:extLst>
            <a:ext uri="{909E8E84-426E-40DD-AFC4-6F175D3DCCD1}">
              <a14:hiddenFill xmlns:a14="http://schemas.microsoft.com/office/drawing/2010/main">
                <a:solidFill>
                  <a:srgbClr val="FFFFFF"/>
                </a:solidFill>
              </a14:hiddenFill>
            </a:ext>
          </a:extLst>
        </p:spPr>
      </p:pic>
      <p:pic>
        <p:nvPicPr>
          <p:cNvPr id="2052" name="Picture 4" descr="大きな木に集まった動物たちのイラスト">
            <a:extLst>
              <a:ext uri="{FF2B5EF4-FFF2-40B4-BE49-F238E27FC236}">
                <a16:creationId xmlns:a16="http://schemas.microsoft.com/office/drawing/2014/main" id="{D1DFDDE6-3D1D-F0CD-CB71-416D37358E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5005" y="584821"/>
            <a:ext cx="4141465" cy="4141465"/>
          </a:xfrm>
          <a:prstGeom prst="rect">
            <a:avLst/>
          </a:prstGeom>
          <a:noFill/>
          <a:effectLst>
            <a:glow rad="279400">
              <a:schemeClr val="bg1">
                <a:alpha val="77000"/>
              </a:schemeClr>
            </a:glow>
          </a:effectLst>
          <a:extLst>
            <a:ext uri="{909E8E84-426E-40DD-AFC4-6F175D3DCCD1}">
              <a14:hiddenFill xmlns:a14="http://schemas.microsoft.com/office/drawing/2010/main">
                <a:solidFill>
                  <a:srgbClr val="FFFFFF"/>
                </a:solidFill>
              </a14:hiddenFill>
            </a:ext>
          </a:extLst>
        </p:spPr>
      </p:pic>
      <p:pic>
        <p:nvPicPr>
          <p:cNvPr id="2054" name="Picture 6" descr="フルーツバスケットのイラスト「カゴに盛られた果物」">
            <a:extLst>
              <a:ext uri="{FF2B5EF4-FFF2-40B4-BE49-F238E27FC236}">
                <a16:creationId xmlns:a16="http://schemas.microsoft.com/office/drawing/2014/main" id="{EB7176C4-39C5-0E93-EB77-238BF39B4D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28048" y="1238372"/>
            <a:ext cx="3119742" cy="3096344"/>
          </a:xfrm>
          <a:prstGeom prst="rect">
            <a:avLst/>
          </a:prstGeom>
          <a:noFill/>
          <a:effectLst>
            <a:glow rad="368300">
              <a:schemeClr val="bg1">
                <a:alpha val="80000"/>
              </a:schemeClr>
            </a:glow>
          </a:effectLst>
          <a:extLst>
            <a:ext uri="{909E8E84-426E-40DD-AFC4-6F175D3DCCD1}">
              <a14:hiddenFill xmlns:a14="http://schemas.microsoft.com/office/drawing/2010/main">
                <a:solidFill>
                  <a:srgbClr val="FFFFFF"/>
                </a:solidFill>
              </a14:hiddenFill>
            </a:ext>
          </a:extLst>
        </p:spPr>
      </p:pic>
      <p:grpSp>
        <p:nvGrpSpPr>
          <p:cNvPr id="2" name="グループ化 1">
            <a:extLst>
              <a:ext uri="{FF2B5EF4-FFF2-40B4-BE49-F238E27FC236}">
                <a16:creationId xmlns:a16="http://schemas.microsoft.com/office/drawing/2014/main" id="{D52122C4-0F45-4143-828E-7E00A2F9B175}"/>
              </a:ext>
            </a:extLst>
          </p:cNvPr>
          <p:cNvGrpSpPr/>
          <p:nvPr/>
        </p:nvGrpSpPr>
        <p:grpSpPr>
          <a:xfrm>
            <a:off x="-69028" y="4976797"/>
            <a:ext cx="12330053" cy="1321604"/>
            <a:chOff x="-69028" y="4976797"/>
            <a:chExt cx="12330053" cy="1321604"/>
          </a:xfrm>
        </p:grpSpPr>
        <p:sp>
          <p:nvSpPr>
            <p:cNvPr id="8" name="正方形/長方形 7">
              <a:extLst>
                <a:ext uri="{FF2B5EF4-FFF2-40B4-BE49-F238E27FC236}">
                  <a16:creationId xmlns:a16="http://schemas.microsoft.com/office/drawing/2014/main" id="{135C41D1-4F66-0945-AB0D-9E8D81E89EDA}"/>
                </a:ext>
              </a:extLst>
            </p:cNvPr>
            <p:cNvSpPr/>
            <p:nvPr/>
          </p:nvSpPr>
          <p:spPr>
            <a:xfrm>
              <a:off x="-69028" y="4976797"/>
              <a:ext cx="12330053" cy="1321604"/>
            </a:xfrm>
            <a:prstGeom prst="rect">
              <a:avLst/>
            </a:prstGeom>
            <a:solidFill>
              <a:schemeClr val="bg1">
                <a:alpha val="7000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9" name="グループ化 8">
              <a:extLst>
                <a:ext uri="{FF2B5EF4-FFF2-40B4-BE49-F238E27FC236}">
                  <a16:creationId xmlns:a16="http://schemas.microsoft.com/office/drawing/2014/main" id="{16383937-525D-B044-9CE5-972BFA436E92}"/>
                </a:ext>
              </a:extLst>
            </p:cNvPr>
            <p:cNvGrpSpPr/>
            <p:nvPr/>
          </p:nvGrpSpPr>
          <p:grpSpPr>
            <a:xfrm>
              <a:off x="1014843" y="5035162"/>
              <a:ext cx="10162309" cy="1236945"/>
              <a:chOff x="1143348" y="606222"/>
              <a:chExt cx="10162309" cy="1236945"/>
            </a:xfrm>
          </p:grpSpPr>
          <p:sp>
            <p:nvSpPr>
              <p:cNvPr id="12" name="テキスト ボックス 11">
                <a:extLst>
                  <a:ext uri="{FF2B5EF4-FFF2-40B4-BE49-F238E27FC236}">
                    <a16:creationId xmlns:a16="http://schemas.microsoft.com/office/drawing/2014/main" id="{30AB18A2-5A20-294B-A523-ED792715F540}"/>
                  </a:ext>
                </a:extLst>
              </p:cNvPr>
              <p:cNvSpPr txBox="1"/>
              <p:nvPr/>
            </p:nvSpPr>
            <p:spPr>
              <a:xfrm>
                <a:off x="1143348" y="617062"/>
                <a:ext cx="10162309" cy="1226105"/>
              </a:xfrm>
              <a:prstGeom prst="rect">
                <a:avLst/>
              </a:prstGeom>
              <a:noFill/>
            </p:spPr>
            <p:txBody>
              <a:bodyPr wrap="square" rtlCol="0">
                <a:spAutoFit/>
              </a:bodyPr>
              <a:lstStyle/>
              <a:p>
                <a:pPr algn="ctr">
                  <a:lnSpc>
                    <a:spcPct val="150000"/>
                  </a:lnSpc>
                </a:pPr>
                <a:r>
                  <a:rPr lang="ja-JP" altLang="en-US" sz="5400">
                    <a:latin typeface="UD デジタル 教科書体 NK-B" panose="02020700000000000000" pitchFamily="18" charset="-128"/>
                    <a:ea typeface="UD デジタル 教科書体 NK-B" panose="02020700000000000000" pitchFamily="18" charset="-128"/>
                  </a:rPr>
                  <a:t>　「エデンの園」</a:t>
                </a:r>
                <a:endParaRPr lang="en-US" altLang="ja-JP" sz="5400" dirty="0">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AD15345D-1627-864B-AFD0-13CF19658337}"/>
                  </a:ext>
                </a:extLst>
              </p:cNvPr>
              <p:cNvSpPr txBox="1"/>
              <p:nvPr/>
            </p:nvSpPr>
            <p:spPr>
              <a:xfrm>
                <a:off x="7384275" y="606222"/>
                <a:ext cx="1008312" cy="370667"/>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その</a:t>
                </a:r>
                <a:endParaRPr lang="ja-JP" altLang="en-US" dirty="0">
                  <a:latin typeface="UD デジタル 教科書体 NK-B" panose="02020700000000000000" pitchFamily="18" charset="-128"/>
                  <a:ea typeface="UD デジタル 教科書体 NK-B" panose="02020700000000000000" pitchFamily="18" charset="-128"/>
                </a:endParaRPr>
              </a:p>
            </p:txBody>
          </p:sp>
        </p:grpSp>
      </p:grpSp>
    </p:spTree>
    <p:extLst>
      <p:ext uri="{BB962C8B-B14F-4D97-AF65-F5344CB8AC3E}">
        <p14:creationId xmlns:p14="http://schemas.microsoft.com/office/powerpoint/2010/main" val="3883470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ケーキ, 誕生日 が含まれている画像&#10;&#10;自動的に生成された説明">
            <a:extLst>
              <a:ext uri="{FF2B5EF4-FFF2-40B4-BE49-F238E27FC236}">
                <a16:creationId xmlns:a16="http://schemas.microsoft.com/office/drawing/2014/main" id="{55651D43-5111-7E4D-B2F0-383E804115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8671" y="-60766"/>
            <a:ext cx="9614661" cy="6901863"/>
          </a:xfrm>
          <a:prstGeom prst="rect">
            <a:avLst/>
          </a:prstGeom>
        </p:spPr>
      </p:pic>
      <p:sp>
        <p:nvSpPr>
          <p:cNvPr id="9" name="正方形/長方形 8">
            <a:extLst>
              <a:ext uri="{FF2B5EF4-FFF2-40B4-BE49-F238E27FC236}">
                <a16:creationId xmlns:a16="http://schemas.microsoft.com/office/drawing/2014/main" id="{A825BEE4-E98E-BD3C-BBAA-C671CE762FD8}"/>
              </a:ext>
            </a:extLst>
          </p:cNvPr>
          <p:cNvSpPr/>
          <p:nvPr/>
        </p:nvSpPr>
        <p:spPr bwMode="auto">
          <a:xfrm>
            <a:off x="1288669" y="-43201"/>
            <a:ext cx="9614660" cy="6901201"/>
          </a:xfrm>
          <a:prstGeom prst="rect">
            <a:avLst/>
          </a:prstGeom>
          <a:solidFill>
            <a:srgbClr val="FFFFFF">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7" name="テキスト ボックス 6">
            <a:extLst>
              <a:ext uri="{FF2B5EF4-FFF2-40B4-BE49-F238E27FC236}">
                <a16:creationId xmlns:a16="http://schemas.microsoft.com/office/drawing/2014/main" id="{219E1F40-E0F5-9BE5-BE8E-9DAD80927595}"/>
              </a:ext>
            </a:extLst>
          </p:cNvPr>
          <p:cNvSpPr txBox="1"/>
          <p:nvPr/>
        </p:nvSpPr>
        <p:spPr>
          <a:xfrm>
            <a:off x="2099555" y="836712"/>
            <a:ext cx="7992888" cy="4063100"/>
          </a:xfrm>
          <a:prstGeom prst="rect">
            <a:avLst/>
          </a:prstGeom>
          <a:noFill/>
        </p:spPr>
        <p:txBody>
          <a:bodyPr wrap="square">
            <a:spAutoFit/>
          </a:bodyPr>
          <a:lstStyle/>
          <a:p>
            <a:pPr>
              <a:lnSpc>
                <a:spcPct val="150000"/>
              </a:lnSpc>
            </a:pPr>
            <a:r>
              <a:rPr lang="ja-JP" altLang="en-US" sz="4400" dirty="0">
                <a:effectLst>
                  <a:glow rad="127000">
                    <a:schemeClr val="bg1"/>
                  </a:glow>
                </a:effectLst>
                <a:latin typeface="UD デジタル 教科書体 NK-B" panose="02020700000000000000" pitchFamily="18" charset="-128"/>
                <a:ea typeface="UD デジタル 教科書体 NK-B" panose="02020700000000000000" pitchFamily="18" charset="-128"/>
              </a:rPr>
              <a:t>「あなたは園のどの木からでも心のままに取って食べてよろしい。しかし善悪を知る木からは取って食べてはならない」</a:t>
            </a:r>
            <a:endParaRPr lang="en-US" altLang="ja-JP" sz="4400" dirty="0">
              <a:effectLst>
                <a:glow rad="127000">
                  <a:schemeClr val="bg1"/>
                </a:glow>
              </a:effectLst>
              <a:latin typeface="UD デジタル 教科書体 NK-B" panose="02020700000000000000" pitchFamily="18" charset="-128"/>
              <a:ea typeface="UD デジタル 教科書体 NK-B" panose="02020700000000000000" pitchFamily="18" charset="-128"/>
            </a:endParaRPr>
          </a:p>
        </p:txBody>
      </p:sp>
      <p:pic>
        <p:nvPicPr>
          <p:cNvPr id="8" name="図 7">
            <a:extLst>
              <a:ext uri="{FF2B5EF4-FFF2-40B4-BE49-F238E27FC236}">
                <a16:creationId xmlns:a16="http://schemas.microsoft.com/office/drawing/2014/main" id="{783B1071-2EA1-D555-796B-B49219A108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3414" y="4813607"/>
            <a:ext cx="2410240" cy="2035942"/>
          </a:xfrm>
          <a:prstGeom prst="rect">
            <a:avLst/>
          </a:prstGeom>
          <a:effectLst/>
        </p:spPr>
      </p:pic>
      <p:sp>
        <p:nvSpPr>
          <p:cNvPr id="11" name="テキスト ボックス 10">
            <a:extLst>
              <a:ext uri="{FF2B5EF4-FFF2-40B4-BE49-F238E27FC236}">
                <a16:creationId xmlns:a16="http://schemas.microsoft.com/office/drawing/2014/main" id="{AE2D2D8D-E808-6EAF-0CA6-320936777175}"/>
              </a:ext>
            </a:extLst>
          </p:cNvPr>
          <p:cNvSpPr txBox="1"/>
          <p:nvPr/>
        </p:nvSpPr>
        <p:spPr>
          <a:xfrm>
            <a:off x="4511824" y="837436"/>
            <a:ext cx="846450" cy="369332"/>
          </a:xfrm>
          <a:prstGeom prst="rect">
            <a:avLst/>
          </a:prstGeom>
          <a:noFill/>
        </p:spPr>
        <p:txBody>
          <a:bodyPr wrap="square">
            <a:spAutoFit/>
          </a:bodyPr>
          <a:lstStyle/>
          <a:p>
            <a:pPr algn="ctr"/>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その</a:t>
            </a:r>
            <a:endParaRPr lang="ja-JP" altLang="en-US" dirty="0">
              <a:latin typeface="UD Digi Kyokasho NK-B" panose="02020700000000000000" pitchFamily="18" charset="-128"/>
              <a:ea typeface="UD Digi Kyokasho NK-B" panose="02020700000000000000" pitchFamily="18" charset="-128"/>
            </a:endParaRPr>
          </a:p>
        </p:txBody>
      </p:sp>
      <p:sp>
        <p:nvSpPr>
          <p:cNvPr id="12" name="テキスト ボックス 11">
            <a:extLst>
              <a:ext uri="{FF2B5EF4-FFF2-40B4-BE49-F238E27FC236}">
                <a16:creationId xmlns:a16="http://schemas.microsoft.com/office/drawing/2014/main" id="{76D66FD7-88BE-DD2C-F008-DDB884CDE057}"/>
              </a:ext>
            </a:extLst>
          </p:cNvPr>
          <p:cNvSpPr txBox="1"/>
          <p:nvPr/>
        </p:nvSpPr>
        <p:spPr>
          <a:xfrm>
            <a:off x="6672064" y="837436"/>
            <a:ext cx="846450" cy="369332"/>
          </a:xfrm>
          <a:prstGeom prst="rect">
            <a:avLst/>
          </a:prstGeom>
          <a:noFill/>
        </p:spPr>
        <p:txBody>
          <a:bodyPr wrap="square">
            <a:spAutoFit/>
          </a:bodyPr>
          <a:lstStyle/>
          <a:p>
            <a:pPr algn="ctr"/>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き</a:t>
            </a:r>
            <a:endParaRPr lang="ja-JP" altLang="en-US" dirty="0">
              <a:latin typeface="UD Digi Kyokasho NK-B" panose="02020700000000000000" pitchFamily="18" charset="-128"/>
              <a:ea typeface="UD Digi Kyokasho NK-B" panose="02020700000000000000" pitchFamily="18" charset="-128"/>
            </a:endParaRPr>
          </a:p>
        </p:txBody>
      </p:sp>
      <p:sp>
        <p:nvSpPr>
          <p:cNvPr id="15" name="テキスト ボックス 14">
            <a:extLst>
              <a:ext uri="{FF2B5EF4-FFF2-40B4-BE49-F238E27FC236}">
                <a16:creationId xmlns:a16="http://schemas.microsoft.com/office/drawing/2014/main" id="{8830EE75-A4C2-7B03-FF1C-BA17C3C17FC1}"/>
              </a:ext>
            </a:extLst>
          </p:cNvPr>
          <p:cNvSpPr txBox="1"/>
          <p:nvPr/>
        </p:nvSpPr>
        <p:spPr>
          <a:xfrm>
            <a:off x="5545450" y="1861046"/>
            <a:ext cx="846450" cy="369332"/>
          </a:xfrm>
          <a:prstGeom prst="rect">
            <a:avLst/>
          </a:prstGeom>
          <a:noFill/>
        </p:spPr>
        <p:txBody>
          <a:bodyPr wrap="square">
            <a:spAutoFit/>
          </a:bodyPr>
          <a:lstStyle/>
          <a:p>
            <a:pPr algn="ctr"/>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た</a:t>
            </a:r>
            <a:endParaRPr lang="ja-JP" altLang="en-US" dirty="0">
              <a:latin typeface="UD Digi Kyokasho NK-B" panose="02020700000000000000" pitchFamily="18" charset="-128"/>
              <a:ea typeface="UD Digi Kyokasho NK-B" panose="02020700000000000000" pitchFamily="18" charset="-128"/>
            </a:endParaRPr>
          </a:p>
        </p:txBody>
      </p:sp>
      <p:sp>
        <p:nvSpPr>
          <p:cNvPr id="16" name="テキスト ボックス 15">
            <a:extLst>
              <a:ext uri="{FF2B5EF4-FFF2-40B4-BE49-F238E27FC236}">
                <a16:creationId xmlns:a16="http://schemas.microsoft.com/office/drawing/2014/main" id="{35822653-98DE-AA06-2A76-91E233AB6FC7}"/>
              </a:ext>
            </a:extLst>
          </p:cNvPr>
          <p:cNvSpPr txBox="1"/>
          <p:nvPr/>
        </p:nvSpPr>
        <p:spPr>
          <a:xfrm>
            <a:off x="3134192" y="2816106"/>
            <a:ext cx="1313790" cy="369332"/>
          </a:xfrm>
          <a:prstGeom prst="rect">
            <a:avLst/>
          </a:prstGeom>
          <a:noFill/>
        </p:spPr>
        <p:txBody>
          <a:bodyPr wrap="square">
            <a:spAutoFit/>
          </a:bodyPr>
          <a:lstStyle/>
          <a:p>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ぜん　あく</a:t>
            </a:r>
            <a:endParaRPr lang="ja-JP" altLang="en-US" dirty="0">
              <a:latin typeface="UD Digi Kyokasho NK-B" panose="02020700000000000000" pitchFamily="18" charset="-128"/>
              <a:ea typeface="UD Digi Kyokasho NK-B" panose="02020700000000000000" pitchFamily="18" charset="-128"/>
            </a:endParaRPr>
          </a:p>
        </p:txBody>
      </p:sp>
      <p:sp>
        <p:nvSpPr>
          <p:cNvPr id="20" name="テキスト ボックス 19">
            <a:extLst>
              <a:ext uri="{FF2B5EF4-FFF2-40B4-BE49-F238E27FC236}">
                <a16:creationId xmlns:a16="http://schemas.microsoft.com/office/drawing/2014/main" id="{F5B8DB54-A8E1-4D6C-16ED-8F6F31DB699E}"/>
              </a:ext>
            </a:extLst>
          </p:cNvPr>
          <p:cNvSpPr txBox="1"/>
          <p:nvPr/>
        </p:nvSpPr>
        <p:spPr>
          <a:xfrm>
            <a:off x="4416450" y="2833671"/>
            <a:ext cx="1313790" cy="369332"/>
          </a:xfrm>
          <a:prstGeom prst="rect">
            <a:avLst/>
          </a:prstGeom>
          <a:noFill/>
        </p:spPr>
        <p:txBody>
          <a:bodyPr wrap="square">
            <a:spAutoFit/>
          </a:bodyPr>
          <a:lstStyle/>
          <a:p>
            <a:pPr algn="ctr"/>
            <a:r>
              <a:rPr lang="ja-JP" altLang="en-US" dirty="0">
                <a:latin typeface="UD Digi Kyokasho NK-B" panose="02020700000000000000" pitchFamily="18" charset="-128"/>
                <a:ea typeface="UD Digi Kyokasho NK-B" panose="02020700000000000000" pitchFamily="18" charset="-128"/>
              </a:rPr>
              <a:t>し</a:t>
            </a:r>
          </a:p>
        </p:txBody>
      </p:sp>
      <p:sp>
        <p:nvSpPr>
          <p:cNvPr id="21" name="テキスト ボックス 20">
            <a:extLst>
              <a:ext uri="{FF2B5EF4-FFF2-40B4-BE49-F238E27FC236}">
                <a16:creationId xmlns:a16="http://schemas.microsoft.com/office/drawing/2014/main" id="{B38F07F1-CE5B-3027-7F83-3A69E4405126}"/>
              </a:ext>
            </a:extLst>
          </p:cNvPr>
          <p:cNvSpPr txBox="1"/>
          <p:nvPr/>
        </p:nvSpPr>
        <p:spPr>
          <a:xfrm>
            <a:off x="7504122" y="2869158"/>
            <a:ext cx="1313790" cy="369332"/>
          </a:xfrm>
          <a:prstGeom prst="rect">
            <a:avLst/>
          </a:prstGeom>
          <a:noFill/>
        </p:spPr>
        <p:txBody>
          <a:bodyPr wrap="square">
            <a:spAutoFit/>
          </a:bodyPr>
          <a:lstStyle/>
          <a:p>
            <a:pPr algn="ctr"/>
            <a:r>
              <a:rPr lang="ja-JP" altLang="en-US" dirty="0">
                <a:latin typeface="UD Digi Kyokasho NK-B" panose="02020700000000000000" pitchFamily="18" charset="-128"/>
                <a:ea typeface="UD Digi Kyokasho NK-B" panose="02020700000000000000" pitchFamily="18" charset="-128"/>
              </a:rPr>
              <a:t>と</a:t>
            </a:r>
            <a:endParaRPr lang="en-US" altLang="ja-JP" dirty="0">
              <a:latin typeface="UD Digi Kyokasho NK-B" panose="02020700000000000000" pitchFamily="18" charset="-128"/>
              <a:ea typeface="UD Digi Kyokasho NK-B" panose="02020700000000000000" pitchFamily="18" charset="-128"/>
            </a:endParaRPr>
          </a:p>
        </p:txBody>
      </p:sp>
      <p:sp>
        <p:nvSpPr>
          <p:cNvPr id="22" name="テキスト ボックス 21">
            <a:extLst>
              <a:ext uri="{FF2B5EF4-FFF2-40B4-BE49-F238E27FC236}">
                <a16:creationId xmlns:a16="http://schemas.microsoft.com/office/drawing/2014/main" id="{1DAA681F-5AC5-664B-C425-16DC36BF3837}"/>
              </a:ext>
            </a:extLst>
          </p:cNvPr>
          <p:cNvSpPr txBox="1"/>
          <p:nvPr/>
        </p:nvSpPr>
        <p:spPr>
          <a:xfrm>
            <a:off x="9119131" y="837437"/>
            <a:ext cx="1080120" cy="369332"/>
          </a:xfrm>
          <a:prstGeom prst="rect">
            <a:avLst/>
          </a:prstGeom>
          <a:noFill/>
        </p:spPr>
        <p:txBody>
          <a:bodyPr wrap="square">
            <a:spAutoFit/>
          </a:bodyPr>
          <a:lstStyle/>
          <a:p>
            <a:pPr algn="ctr"/>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こころ</a:t>
            </a:r>
            <a:endParaRPr lang="ja-JP" altLang="en-US" dirty="0">
              <a:latin typeface="UD Digi Kyokasho NK-B" panose="02020700000000000000" pitchFamily="18" charset="-128"/>
              <a:ea typeface="UD Digi Kyokasho NK-B" panose="02020700000000000000" pitchFamily="18" charset="-128"/>
            </a:endParaRPr>
          </a:p>
        </p:txBody>
      </p:sp>
      <p:sp>
        <p:nvSpPr>
          <p:cNvPr id="23" name="テキスト ボックス 22">
            <a:extLst>
              <a:ext uri="{FF2B5EF4-FFF2-40B4-BE49-F238E27FC236}">
                <a16:creationId xmlns:a16="http://schemas.microsoft.com/office/drawing/2014/main" id="{E469DC5D-E43C-15D9-1FDA-6EFC4A457F4D}"/>
              </a:ext>
            </a:extLst>
          </p:cNvPr>
          <p:cNvSpPr txBox="1"/>
          <p:nvPr/>
        </p:nvSpPr>
        <p:spPr>
          <a:xfrm>
            <a:off x="4042105" y="1845014"/>
            <a:ext cx="846450" cy="369332"/>
          </a:xfrm>
          <a:prstGeom prst="rect">
            <a:avLst/>
          </a:prstGeom>
          <a:noFill/>
        </p:spPr>
        <p:txBody>
          <a:bodyPr wrap="square">
            <a:spAutoFit/>
          </a:bodyPr>
          <a:lstStyle/>
          <a:p>
            <a:pPr algn="ctr"/>
            <a:r>
              <a:rPr lang="ja-JP" altLang="en-US" dirty="0">
                <a:effectLst>
                  <a:glow rad="127000">
                    <a:schemeClr val="bg1"/>
                  </a:glow>
                </a:effectLst>
                <a:latin typeface="UD Digi Kyokasho NK-B" panose="02020700000000000000" pitchFamily="18" charset="-128"/>
                <a:ea typeface="UD Digi Kyokasho NK-B" panose="02020700000000000000" pitchFamily="18" charset="-128"/>
              </a:rPr>
              <a:t>と</a:t>
            </a:r>
            <a:endParaRPr lang="ja-JP" altLang="en-US" dirty="0">
              <a:latin typeface="UD Digi Kyokasho NK-B" panose="02020700000000000000" pitchFamily="18" charset="-128"/>
              <a:ea typeface="UD Digi Kyokasho NK-B" panose="02020700000000000000" pitchFamily="18" charset="-128"/>
            </a:endParaRPr>
          </a:p>
        </p:txBody>
      </p:sp>
      <p:sp>
        <p:nvSpPr>
          <p:cNvPr id="24" name="テキスト ボックス 23">
            <a:extLst>
              <a:ext uri="{FF2B5EF4-FFF2-40B4-BE49-F238E27FC236}">
                <a16:creationId xmlns:a16="http://schemas.microsoft.com/office/drawing/2014/main" id="{61C0F60D-517C-7B46-5F35-5BB6676ACF56}"/>
              </a:ext>
            </a:extLst>
          </p:cNvPr>
          <p:cNvSpPr txBox="1"/>
          <p:nvPr/>
        </p:nvSpPr>
        <p:spPr>
          <a:xfrm>
            <a:off x="5470100" y="2833671"/>
            <a:ext cx="1313790" cy="369332"/>
          </a:xfrm>
          <a:prstGeom prst="rect">
            <a:avLst/>
          </a:prstGeom>
          <a:noFill/>
        </p:spPr>
        <p:txBody>
          <a:bodyPr wrap="square">
            <a:spAutoFit/>
          </a:bodyPr>
          <a:lstStyle/>
          <a:p>
            <a:pPr algn="ctr"/>
            <a:r>
              <a:rPr lang="ja-JP" altLang="en-US" dirty="0">
                <a:latin typeface="UD Digi Kyokasho NK-B" panose="02020700000000000000" pitchFamily="18" charset="-128"/>
                <a:ea typeface="UD Digi Kyokasho NK-B" panose="02020700000000000000" pitchFamily="18" charset="-128"/>
              </a:rPr>
              <a:t>き</a:t>
            </a:r>
          </a:p>
        </p:txBody>
      </p:sp>
      <p:sp>
        <p:nvSpPr>
          <p:cNvPr id="25" name="テキスト ボックス 24">
            <a:extLst>
              <a:ext uri="{FF2B5EF4-FFF2-40B4-BE49-F238E27FC236}">
                <a16:creationId xmlns:a16="http://schemas.microsoft.com/office/drawing/2014/main" id="{673A5CE1-C345-2B52-563A-7ABC625EDE58}"/>
              </a:ext>
            </a:extLst>
          </p:cNvPr>
          <p:cNvSpPr txBox="1"/>
          <p:nvPr/>
        </p:nvSpPr>
        <p:spPr>
          <a:xfrm>
            <a:off x="9023265" y="2869158"/>
            <a:ext cx="1313790" cy="369332"/>
          </a:xfrm>
          <a:prstGeom prst="rect">
            <a:avLst/>
          </a:prstGeom>
          <a:noFill/>
        </p:spPr>
        <p:txBody>
          <a:bodyPr wrap="square">
            <a:spAutoFit/>
          </a:bodyPr>
          <a:lstStyle/>
          <a:p>
            <a:pPr algn="ctr"/>
            <a:r>
              <a:rPr lang="ja-JP" altLang="en-US" dirty="0">
                <a:latin typeface="UD Digi Kyokasho NK-B" panose="02020700000000000000" pitchFamily="18" charset="-128"/>
                <a:ea typeface="UD Digi Kyokasho NK-B" panose="02020700000000000000" pitchFamily="18" charset="-128"/>
              </a:rPr>
              <a:t>た</a:t>
            </a:r>
            <a:endParaRPr lang="en-US" altLang="ja-JP" dirty="0">
              <a:latin typeface="UD Digi Kyokasho NK-B" panose="02020700000000000000" pitchFamily="18" charset="-128"/>
              <a:ea typeface="UD Digi Kyokasho NK-B" panose="02020700000000000000" pitchFamily="18" charset="-128"/>
            </a:endParaRPr>
          </a:p>
        </p:txBody>
      </p:sp>
      <p:sp>
        <p:nvSpPr>
          <p:cNvPr id="26" name="テキスト ボックス 25">
            <a:extLst>
              <a:ext uri="{FF2B5EF4-FFF2-40B4-BE49-F238E27FC236}">
                <a16:creationId xmlns:a16="http://schemas.microsoft.com/office/drawing/2014/main" id="{FF4C3062-45BC-FCD0-64B8-F53B7608EEF5}"/>
              </a:ext>
            </a:extLst>
          </p:cNvPr>
          <p:cNvSpPr txBox="1"/>
          <p:nvPr/>
        </p:nvSpPr>
        <p:spPr>
          <a:xfrm>
            <a:off x="6420728" y="4242726"/>
            <a:ext cx="4812030" cy="461665"/>
          </a:xfrm>
          <a:prstGeom prst="rect">
            <a:avLst/>
          </a:prstGeom>
          <a:noFill/>
        </p:spPr>
        <p:txBody>
          <a:bodyPr wrap="square">
            <a:spAutoFit/>
          </a:bodyPr>
          <a:lstStyle/>
          <a:p>
            <a:r>
              <a:rPr lang="ja-JP" altLang="en-US"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創世記</a:t>
            </a:r>
            <a:r>
              <a:rPr lang="en-US" altLang="ja-JP"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2</a:t>
            </a:r>
            <a:r>
              <a:rPr lang="ja-JP" altLang="en-US"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章</a:t>
            </a:r>
            <a:r>
              <a:rPr lang="en-US" altLang="ja-JP"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16</a:t>
            </a:r>
            <a:r>
              <a:rPr lang="ja-JP" altLang="en-US"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a:t>
            </a:r>
            <a:r>
              <a:rPr lang="en-US" altLang="ja-JP"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17</a:t>
            </a:r>
            <a:r>
              <a:rPr lang="ja-JP" altLang="en-US" sz="2400" dirty="0">
                <a:effectLst>
                  <a:glow rad="127000">
                    <a:schemeClr val="bg1"/>
                  </a:glow>
                </a:effectLst>
                <a:latin typeface="UD デジタル 教科書体 NK-B" panose="02020700000000000000" pitchFamily="18" charset="-128"/>
                <a:ea typeface="UD デジタル 教科書体 NK-B" panose="02020700000000000000" pitchFamily="18" charset="-128"/>
              </a:rPr>
              <a:t>節</a:t>
            </a:r>
            <a:endParaRPr lang="ja-JP" altLang="en-US" sz="2400" dirty="0"/>
          </a:p>
        </p:txBody>
      </p:sp>
    </p:spTree>
    <p:extLst>
      <p:ext uri="{BB962C8B-B14F-4D97-AF65-F5344CB8AC3E}">
        <p14:creationId xmlns:p14="http://schemas.microsoft.com/office/powerpoint/2010/main" val="1754919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9DC1B64-2E3F-EC45-9F42-9F8D1A8230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602" y="0"/>
            <a:ext cx="9702799" cy="6858000"/>
          </a:xfrm>
          <a:prstGeom prst="rect">
            <a:avLst/>
          </a:prstGeom>
        </p:spPr>
      </p:pic>
      <p:sp>
        <p:nvSpPr>
          <p:cNvPr id="2" name="正方形/長方形 1">
            <a:extLst>
              <a:ext uri="{FF2B5EF4-FFF2-40B4-BE49-F238E27FC236}">
                <a16:creationId xmlns:a16="http://schemas.microsoft.com/office/drawing/2014/main" id="{9E47FB9C-ACFC-F260-067C-A6907F239C4D}"/>
              </a:ext>
            </a:extLst>
          </p:cNvPr>
          <p:cNvSpPr/>
          <p:nvPr/>
        </p:nvSpPr>
        <p:spPr bwMode="auto">
          <a:xfrm>
            <a:off x="1244600" y="3573016"/>
            <a:ext cx="9702798" cy="3284984"/>
          </a:xfrm>
          <a:prstGeom prst="rect">
            <a:avLst/>
          </a:prstGeom>
          <a:solidFill>
            <a:srgbClr val="60606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4" name="テキスト ボックス 3">
            <a:extLst>
              <a:ext uri="{FF2B5EF4-FFF2-40B4-BE49-F238E27FC236}">
                <a16:creationId xmlns:a16="http://schemas.microsoft.com/office/drawing/2014/main" id="{C4F1F87F-5B72-0835-D7CD-F478312CAA49}"/>
              </a:ext>
            </a:extLst>
          </p:cNvPr>
          <p:cNvSpPr txBox="1"/>
          <p:nvPr/>
        </p:nvSpPr>
        <p:spPr>
          <a:xfrm>
            <a:off x="1554854" y="3715899"/>
            <a:ext cx="9113146" cy="2925673"/>
          </a:xfrm>
          <a:prstGeom prst="rect">
            <a:avLst/>
          </a:prstGeom>
          <a:noFill/>
        </p:spPr>
        <p:txBody>
          <a:bodyPr wrap="square" rtlCol="0">
            <a:spAutoFit/>
          </a:bodyPr>
          <a:lstStyle/>
          <a:p>
            <a:pPr>
              <a:lnSpc>
                <a:spcPct val="130000"/>
              </a:lnSpc>
            </a:pPr>
            <a:r>
              <a:rPr lang="ja-JP" altLang="en-US" sz="3600" dirty="0">
                <a:solidFill>
                  <a:schemeClr val="bg1"/>
                </a:solidFill>
                <a:effectLst>
                  <a:glow rad="127000">
                    <a:schemeClr val="tx1"/>
                  </a:glow>
                </a:effectLst>
                <a:latin typeface="UD デジタル 教科書体 NK-B" panose="02020700000000000000" pitchFamily="18" charset="-128"/>
                <a:ea typeface="UD デジタル 教科書体 NK-B" panose="02020700000000000000" pitchFamily="18" charset="-128"/>
              </a:rPr>
              <a:t>あなたがたは決して死ぬことはないでしょう。それを食べると、あなたがたの目が開け、神のように善悪を知るものとなることを神は知っておられるのです。</a:t>
            </a:r>
          </a:p>
        </p:txBody>
      </p:sp>
      <p:sp>
        <p:nvSpPr>
          <p:cNvPr id="7" name="テキスト ボックス 6">
            <a:extLst>
              <a:ext uri="{FF2B5EF4-FFF2-40B4-BE49-F238E27FC236}">
                <a16:creationId xmlns:a16="http://schemas.microsoft.com/office/drawing/2014/main" id="{96F746C3-87B8-13F4-328E-4F6FCFAD0783}"/>
              </a:ext>
            </a:extLst>
          </p:cNvPr>
          <p:cNvSpPr txBox="1"/>
          <p:nvPr/>
        </p:nvSpPr>
        <p:spPr>
          <a:xfrm>
            <a:off x="4042937" y="362528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けっ</a:t>
            </a:r>
          </a:p>
        </p:txBody>
      </p:sp>
      <p:sp>
        <p:nvSpPr>
          <p:cNvPr id="8" name="テキスト ボックス 7">
            <a:extLst>
              <a:ext uri="{FF2B5EF4-FFF2-40B4-BE49-F238E27FC236}">
                <a16:creationId xmlns:a16="http://schemas.microsoft.com/office/drawing/2014/main" id="{EE1B5E68-FE5E-82AA-D2F6-19C61B2A0D78}"/>
              </a:ext>
            </a:extLst>
          </p:cNvPr>
          <p:cNvSpPr txBox="1"/>
          <p:nvPr/>
        </p:nvSpPr>
        <p:spPr>
          <a:xfrm>
            <a:off x="5264977" y="362528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し</a:t>
            </a:r>
          </a:p>
        </p:txBody>
      </p:sp>
      <p:sp>
        <p:nvSpPr>
          <p:cNvPr id="11" name="テキスト ボックス 10">
            <a:extLst>
              <a:ext uri="{FF2B5EF4-FFF2-40B4-BE49-F238E27FC236}">
                <a16:creationId xmlns:a16="http://schemas.microsoft.com/office/drawing/2014/main" id="{A17272B4-CF5C-E20E-9CE2-A0C3879C8613}"/>
              </a:ext>
            </a:extLst>
          </p:cNvPr>
          <p:cNvSpPr txBox="1"/>
          <p:nvPr/>
        </p:nvSpPr>
        <p:spPr>
          <a:xfrm>
            <a:off x="2279576" y="434536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た</a:t>
            </a:r>
          </a:p>
        </p:txBody>
      </p:sp>
      <p:sp>
        <p:nvSpPr>
          <p:cNvPr id="12" name="テキスト ボックス 11">
            <a:extLst>
              <a:ext uri="{FF2B5EF4-FFF2-40B4-BE49-F238E27FC236}">
                <a16:creationId xmlns:a16="http://schemas.microsoft.com/office/drawing/2014/main" id="{31F092DC-360D-FE42-4756-9A3B199F1C67}"/>
              </a:ext>
            </a:extLst>
          </p:cNvPr>
          <p:cNvSpPr txBox="1"/>
          <p:nvPr/>
        </p:nvSpPr>
        <p:spPr>
          <a:xfrm>
            <a:off x="6816080" y="434536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め</a:t>
            </a:r>
          </a:p>
        </p:txBody>
      </p:sp>
      <p:sp>
        <p:nvSpPr>
          <p:cNvPr id="13" name="テキスト ボックス 12">
            <a:extLst>
              <a:ext uri="{FF2B5EF4-FFF2-40B4-BE49-F238E27FC236}">
                <a16:creationId xmlns:a16="http://schemas.microsoft.com/office/drawing/2014/main" id="{ADB643CC-9B67-8DDC-020B-1BD9F2FF9B04}"/>
              </a:ext>
            </a:extLst>
          </p:cNvPr>
          <p:cNvSpPr txBox="1"/>
          <p:nvPr/>
        </p:nvSpPr>
        <p:spPr>
          <a:xfrm>
            <a:off x="7725160" y="434536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ひら</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4" name="テキスト ボックス 13">
            <a:extLst>
              <a:ext uri="{FF2B5EF4-FFF2-40B4-BE49-F238E27FC236}">
                <a16:creationId xmlns:a16="http://schemas.microsoft.com/office/drawing/2014/main" id="{9E2EDA6C-AE8E-5DD6-88CF-067C4923912D}"/>
              </a:ext>
            </a:extLst>
          </p:cNvPr>
          <p:cNvSpPr txBox="1"/>
          <p:nvPr/>
        </p:nvSpPr>
        <p:spPr>
          <a:xfrm>
            <a:off x="8881864" y="434536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かみ</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5" name="テキスト ボックス 14">
            <a:extLst>
              <a:ext uri="{FF2B5EF4-FFF2-40B4-BE49-F238E27FC236}">
                <a16:creationId xmlns:a16="http://schemas.microsoft.com/office/drawing/2014/main" id="{89FFC846-F7D5-F380-7B14-58655C8413F8}"/>
              </a:ext>
            </a:extLst>
          </p:cNvPr>
          <p:cNvSpPr txBox="1"/>
          <p:nvPr/>
        </p:nvSpPr>
        <p:spPr>
          <a:xfrm>
            <a:off x="2381150" y="5061621"/>
            <a:ext cx="1160949" cy="307777"/>
          </a:xfrm>
          <a:prstGeom prst="rect">
            <a:avLst/>
          </a:prstGeom>
          <a:noFill/>
        </p:spPr>
        <p:txBody>
          <a:bodyPr wrap="square">
            <a:spAutoFit/>
          </a:bodyPr>
          <a:lstStyle/>
          <a:p>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ぜん 　あく</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6" name="テキスト ボックス 15">
            <a:extLst>
              <a:ext uri="{FF2B5EF4-FFF2-40B4-BE49-F238E27FC236}">
                <a16:creationId xmlns:a16="http://schemas.microsoft.com/office/drawing/2014/main" id="{B3D67C30-8400-D15D-B018-1F2CED0B10CD}"/>
              </a:ext>
            </a:extLst>
          </p:cNvPr>
          <p:cNvSpPr txBox="1"/>
          <p:nvPr/>
        </p:nvSpPr>
        <p:spPr>
          <a:xfrm>
            <a:off x="3584543" y="506162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し</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7" name="テキスト ボックス 16">
            <a:extLst>
              <a:ext uri="{FF2B5EF4-FFF2-40B4-BE49-F238E27FC236}">
                <a16:creationId xmlns:a16="http://schemas.microsoft.com/office/drawing/2014/main" id="{5010DFCE-529E-586A-6CDB-D53F268ECFED}"/>
              </a:ext>
            </a:extLst>
          </p:cNvPr>
          <p:cNvSpPr txBox="1"/>
          <p:nvPr/>
        </p:nvSpPr>
        <p:spPr>
          <a:xfrm>
            <a:off x="7536160" y="506162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かみ</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8" name="テキスト ボックス 17">
            <a:extLst>
              <a:ext uri="{FF2B5EF4-FFF2-40B4-BE49-F238E27FC236}">
                <a16:creationId xmlns:a16="http://schemas.microsoft.com/office/drawing/2014/main" id="{EA7C99D1-933D-8106-8E3E-65346084F689}"/>
              </a:ext>
            </a:extLst>
          </p:cNvPr>
          <p:cNvSpPr txBox="1"/>
          <p:nvPr/>
        </p:nvSpPr>
        <p:spPr>
          <a:xfrm>
            <a:off x="8396009" y="5061622"/>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し</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9" name="テキスト ボックス 18">
            <a:extLst>
              <a:ext uri="{FF2B5EF4-FFF2-40B4-BE49-F238E27FC236}">
                <a16:creationId xmlns:a16="http://schemas.microsoft.com/office/drawing/2014/main" id="{4B173A95-186B-027F-7B50-33F72AC693ED}"/>
              </a:ext>
            </a:extLst>
          </p:cNvPr>
          <p:cNvSpPr txBox="1"/>
          <p:nvPr/>
        </p:nvSpPr>
        <p:spPr>
          <a:xfrm>
            <a:off x="4583836" y="6057290"/>
            <a:ext cx="2808311" cy="461665"/>
          </a:xfrm>
          <a:prstGeom prst="rect">
            <a:avLst/>
          </a:prstGeom>
          <a:noFill/>
        </p:spPr>
        <p:txBody>
          <a:bodyPr wrap="square">
            <a:spAutoFit/>
          </a:bodyPr>
          <a:lstStyle/>
          <a:p>
            <a:pPr algn="ctr"/>
            <a:r>
              <a:rPr lang="ja-JP" altLang="en-US"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創世記</a:t>
            </a:r>
            <a:r>
              <a:rPr lang="en-US" altLang="ja-JP"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3</a:t>
            </a:r>
            <a:r>
              <a:rPr lang="ja-JP" altLang="en-US"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章４～５節</a:t>
            </a:r>
          </a:p>
        </p:txBody>
      </p:sp>
      <p:sp>
        <p:nvSpPr>
          <p:cNvPr id="20" name="角丸四角形 19">
            <a:extLst>
              <a:ext uri="{FF2B5EF4-FFF2-40B4-BE49-F238E27FC236}">
                <a16:creationId xmlns:a16="http://schemas.microsoft.com/office/drawing/2014/main" id="{85F74A84-65FA-A041-8586-4620F44C6718}"/>
              </a:ext>
            </a:extLst>
          </p:cNvPr>
          <p:cNvSpPr/>
          <p:nvPr/>
        </p:nvSpPr>
        <p:spPr bwMode="auto">
          <a:xfrm>
            <a:off x="1904606" y="425298"/>
            <a:ext cx="3456383" cy="1296144"/>
          </a:xfrm>
          <a:prstGeom prst="roundRect">
            <a:avLst/>
          </a:prstGeom>
          <a:solidFill>
            <a:srgbClr val="FF99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21" name="テキスト ボックス 20">
            <a:extLst>
              <a:ext uri="{FF2B5EF4-FFF2-40B4-BE49-F238E27FC236}">
                <a16:creationId xmlns:a16="http://schemas.microsoft.com/office/drawing/2014/main" id="{AC0D19BF-E9A0-E34F-8250-5AFDB15711C3}"/>
              </a:ext>
            </a:extLst>
          </p:cNvPr>
          <p:cNvSpPr txBox="1"/>
          <p:nvPr/>
        </p:nvSpPr>
        <p:spPr>
          <a:xfrm>
            <a:off x="2078169" y="379397"/>
            <a:ext cx="3198214" cy="1323439"/>
          </a:xfrm>
          <a:prstGeom prst="rect">
            <a:avLst/>
          </a:prstGeom>
          <a:noFill/>
        </p:spPr>
        <p:txBody>
          <a:bodyPr wrap="square" rtlCol="0">
            <a:spAutoFit/>
          </a:bodyPr>
          <a:lstStyle/>
          <a:p>
            <a:pPr algn="ctr"/>
            <a:r>
              <a:rPr lang="ja-JP" altLang="en-US" sz="8000">
                <a:solidFill>
                  <a:schemeClr val="bg1"/>
                </a:solidFill>
                <a:latin typeface="UD デジタル 教科書体 NK-B" panose="02020700000000000000" pitchFamily="18" charset="-128"/>
                <a:ea typeface="UD デジタル 教科書体 NK-B" panose="02020700000000000000" pitchFamily="18" charset="-128"/>
              </a:rPr>
              <a:t>エバ</a:t>
            </a:r>
            <a:endParaRPr lang="en-US" altLang="ja-JP" sz="80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22" name="角丸四角形 21">
            <a:extLst>
              <a:ext uri="{FF2B5EF4-FFF2-40B4-BE49-F238E27FC236}">
                <a16:creationId xmlns:a16="http://schemas.microsoft.com/office/drawing/2014/main" id="{BAEFB1D6-FBB8-B348-88AB-6FF4B205C691}"/>
              </a:ext>
            </a:extLst>
          </p:cNvPr>
          <p:cNvSpPr/>
          <p:nvPr/>
        </p:nvSpPr>
        <p:spPr bwMode="auto">
          <a:xfrm>
            <a:off x="6831016" y="425298"/>
            <a:ext cx="3456383" cy="1296144"/>
          </a:xfrm>
          <a:prstGeom prst="round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23" name="テキスト ボックス 22">
            <a:extLst>
              <a:ext uri="{FF2B5EF4-FFF2-40B4-BE49-F238E27FC236}">
                <a16:creationId xmlns:a16="http://schemas.microsoft.com/office/drawing/2014/main" id="{B1FE0E1B-F3AF-6D44-8485-E0FC60D21C4F}"/>
              </a:ext>
            </a:extLst>
          </p:cNvPr>
          <p:cNvSpPr txBox="1"/>
          <p:nvPr/>
        </p:nvSpPr>
        <p:spPr>
          <a:xfrm>
            <a:off x="6960098" y="379397"/>
            <a:ext cx="3198214" cy="1323439"/>
          </a:xfrm>
          <a:prstGeom prst="rect">
            <a:avLst/>
          </a:prstGeom>
          <a:noFill/>
        </p:spPr>
        <p:txBody>
          <a:bodyPr wrap="square" rtlCol="0">
            <a:spAutoFit/>
          </a:bodyPr>
          <a:lstStyle/>
          <a:p>
            <a:pPr algn="ctr"/>
            <a:r>
              <a:rPr lang="ja-JP" altLang="en-US" sz="8000">
                <a:solidFill>
                  <a:schemeClr val="bg1"/>
                </a:solidFill>
                <a:latin typeface="UD デジタル 教科書体 NK-B" panose="02020700000000000000" pitchFamily="18" charset="-128"/>
                <a:ea typeface="UD デジタル 教科書体 NK-B" panose="02020700000000000000" pitchFamily="18" charset="-128"/>
              </a:rPr>
              <a:t>ヘビ</a:t>
            </a:r>
            <a:endParaRPr lang="en-US" altLang="ja-JP" sz="8000" dirty="0">
              <a:solidFill>
                <a:schemeClr val="bg1"/>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4245775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9DC1B64-2E3F-EC45-9F42-9F8D1A8230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602" y="0"/>
            <a:ext cx="9702799" cy="6858000"/>
          </a:xfrm>
          <a:prstGeom prst="rect">
            <a:avLst/>
          </a:prstGeom>
        </p:spPr>
      </p:pic>
      <p:sp>
        <p:nvSpPr>
          <p:cNvPr id="2" name="正方形/長方形 1">
            <a:extLst>
              <a:ext uri="{FF2B5EF4-FFF2-40B4-BE49-F238E27FC236}">
                <a16:creationId xmlns:a16="http://schemas.microsoft.com/office/drawing/2014/main" id="{9E47FB9C-ACFC-F260-067C-A6907F239C4D}"/>
              </a:ext>
            </a:extLst>
          </p:cNvPr>
          <p:cNvSpPr/>
          <p:nvPr/>
        </p:nvSpPr>
        <p:spPr bwMode="auto">
          <a:xfrm>
            <a:off x="1244600" y="0"/>
            <a:ext cx="9702798" cy="6858000"/>
          </a:xfrm>
          <a:prstGeom prst="rect">
            <a:avLst/>
          </a:prstGeom>
          <a:solidFill>
            <a:srgbClr val="60606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ja-JP" altLang="en-US" b="1">
              <a:latin typeface="Arial" charset="0"/>
              <a:ea typeface="ＤＦＧ極太楷書体" pitchFamily="66" charset="-128"/>
            </a:endParaRPr>
          </a:p>
        </p:txBody>
      </p:sp>
      <p:sp>
        <p:nvSpPr>
          <p:cNvPr id="4" name="テキスト ボックス 3">
            <a:extLst>
              <a:ext uri="{FF2B5EF4-FFF2-40B4-BE49-F238E27FC236}">
                <a16:creationId xmlns:a16="http://schemas.microsoft.com/office/drawing/2014/main" id="{C4F1F87F-5B72-0835-D7CD-F478312CAA49}"/>
              </a:ext>
            </a:extLst>
          </p:cNvPr>
          <p:cNvSpPr txBox="1"/>
          <p:nvPr/>
        </p:nvSpPr>
        <p:spPr>
          <a:xfrm>
            <a:off x="1991543" y="909432"/>
            <a:ext cx="8208912" cy="5039136"/>
          </a:xfrm>
          <a:prstGeom prst="rect">
            <a:avLst/>
          </a:prstGeom>
          <a:noFill/>
        </p:spPr>
        <p:txBody>
          <a:bodyPr wrap="square" rtlCol="0">
            <a:spAutoFit/>
          </a:bodyPr>
          <a:lstStyle/>
          <a:p>
            <a:pPr>
              <a:lnSpc>
                <a:spcPct val="150000"/>
              </a:lnSpc>
            </a:pPr>
            <a:r>
              <a:rPr lang="ja-JP" altLang="en-US" sz="4400" dirty="0">
                <a:solidFill>
                  <a:schemeClr val="bg1"/>
                </a:solidFill>
                <a:effectLst>
                  <a:glow rad="127000">
                    <a:schemeClr val="tx1"/>
                  </a:glow>
                </a:effectLst>
                <a:latin typeface="UD デジタル 教科書体 NK-B" panose="02020700000000000000" pitchFamily="18" charset="-128"/>
                <a:ea typeface="UD デジタル 教科書体 NK-B" panose="02020700000000000000" pitchFamily="18" charset="-128"/>
              </a:rPr>
              <a:t>それは食べるに良く、目には美しく、賢くなるには好ましいと思われたから、その実を取って食べ、また共にいた夫にも与えたので、彼も食べた。</a:t>
            </a:r>
          </a:p>
        </p:txBody>
      </p:sp>
      <p:sp>
        <p:nvSpPr>
          <p:cNvPr id="5" name="テキスト ボックス 4">
            <a:extLst>
              <a:ext uri="{FF2B5EF4-FFF2-40B4-BE49-F238E27FC236}">
                <a16:creationId xmlns:a16="http://schemas.microsoft.com/office/drawing/2014/main" id="{37B0DA1A-9743-A190-C92A-FDC741CF800E}"/>
              </a:ext>
            </a:extLst>
          </p:cNvPr>
          <p:cNvSpPr txBox="1"/>
          <p:nvPr/>
        </p:nvSpPr>
        <p:spPr>
          <a:xfrm>
            <a:off x="3503712" y="9094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た</a:t>
            </a:r>
          </a:p>
        </p:txBody>
      </p:sp>
      <p:sp>
        <p:nvSpPr>
          <p:cNvPr id="6" name="テキスト ボックス 5">
            <a:extLst>
              <a:ext uri="{FF2B5EF4-FFF2-40B4-BE49-F238E27FC236}">
                <a16:creationId xmlns:a16="http://schemas.microsoft.com/office/drawing/2014/main" id="{2450D6CD-6EB9-498B-AE4D-6F56FABF9338}"/>
              </a:ext>
            </a:extLst>
          </p:cNvPr>
          <p:cNvSpPr txBox="1"/>
          <p:nvPr/>
        </p:nvSpPr>
        <p:spPr>
          <a:xfrm>
            <a:off x="5591944" y="9094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よ</a:t>
            </a:r>
          </a:p>
        </p:txBody>
      </p:sp>
      <p:sp>
        <p:nvSpPr>
          <p:cNvPr id="7" name="テキスト ボックス 6">
            <a:extLst>
              <a:ext uri="{FF2B5EF4-FFF2-40B4-BE49-F238E27FC236}">
                <a16:creationId xmlns:a16="http://schemas.microsoft.com/office/drawing/2014/main" id="{3F2E30BB-2C38-2404-ACDD-786DE6521FC5}"/>
              </a:ext>
            </a:extLst>
          </p:cNvPr>
          <p:cNvSpPr txBox="1"/>
          <p:nvPr/>
        </p:nvSpPr>
        <p:spPr>
          <a:xfrm>
            <a:off x="6833726" y="9094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め</a:t>
            </a:r>
          </a:p>
        </p:txBody>
      </p:sp>
      <p:sp>
        <p:nvSpPr>
          <p:cNvPr id="8" name="テキスト ボックス 7">
            <a:extLst>
              <a:ext uri="{FF2B5EF4-FFF2-40B4-BE49-F238E27FC236}">
                <a16:creationId xmlns:a16="http://schemas.microsoft.com/office/drawing/2014/main" id="{B2726DC2-2021-6D5B-B268-EFD894E5DC05}"/>
              </a:ext>
            </a:extLst>
          </p:cNvPr>
          <p:cNvSpPr txBox="1"/>
          <p:nvPr/>
        </p:nvSpPr>
        <p:spPr>
          <a:xfrm>
            <a:off x="8450461" y="9094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うつく</a:t>
            </a:r>
          </a:p>
        </p:txBody>
      </p:sp>
      <p:sp>
        <p:nvSpPr>
          <p:cNvPr id="9" name="テキスト ボックス 8">
            <a:extLst>
              <a:ext uri="{FF2B5EF4-FFF2-40B4-BE49-F238E27FC236}">
                <a16:creationId xmlns:a16="http://schemas.microsoft.com/office/drawing/2014/main" id="{E43490D4-FA88-E7F5-3110-52DD705989F7}"/>
              </a:ext>
            </a:extLst>
          </p:cNvPr>
          <p:cNvSpPr txBox="1"/>
          <p:nvPr/>
        </p:nvSpPr>
        <p:spPr>
          <a:xfrm>
            <a:off x="1919536" y="19168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かしこ</a:t>
            </a:r>
          </a:p>
        </p:txBody>
      </p:sp>
      <p:sp>
        <p:nvSpPr>
          <p:cNvPr id="10" name="テキスト ボックス 9">
            <a:extLst>
              <a:ext uri="{FF2B5EF4-FFF2-40B4-BE49-F238E27FC236}">
                <a16:creationId xmlns:a16="http://schemas.microsoft.com/office/drawing/2014/main" id="{150B6F87-0082-CC3B-0D8F-CC0823915A23}"/>
              </a:ext>
            </a:extLst>
          </p:cNvPr>
          <p:cNvSpPr txBox="1"/>
          <p:nvPr/>
        </p:nvSpPr>
        <p:spPr>
          <a:xfrm>
            <a:off x="4943872" y="19168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この</a:t>
            </a:r>
          </a:p>
        </p:txBody>
      </p:sp>
      <p:sp>
        <p:nvSpPr>
          <p:cNvPr id="11" name="テキスト ボックス 10">
            <a:extLst>
              <a:ext uri="{FF2B5EF4-FFF2-40B4-BE49-F238E27FC236}">
                <a16:creationId xmlns:a16="http://schemas.microsoft.com/office/drawing/2014/main" id="{0A392EA6-1267-0C55-7DC2-7779F13C46DB}"/>
              </a:ext>
            </a:extLst>
          </p:cNvPr>
          <p:cNvSpPr txBox="1"/>
          <p:nvPr/>
        </p:nvSpPr>
        <p:spPr>
          <a:xfrm>
            <a:off x="7392144" y="191683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おも</a:t>
            </a:r>
          </a:p>
        </p:txBody>
      </p:sp>
      <p:sp>
        <p:nvSpPr>
          <p:cNvPr id="12" name="テキスト ボックス 11">
            <a:extLst>
              <a:ext uri="{FF2B5EF4-FFF2-40B4-BE49-F238E27FC236}">
                <a16:creationId xmlns:a16="http://schemas.microsoft.com/office/drawing/2014/main" id="{41BAC065-B6B3-06DE-44A1-66952EB13BAF}"/>
              </a:ext>
            </a:extLst>
          </p:cNvPr>
          <p:cNvSpPr txBox="1"/>
          <p:nvPr/>
        </p:nvSpPr>
        <p:spPr>
          <a:xfrm>
            <a:off x="4295800" y="298015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み</a:t>
            </a:r>
          </a:p>
        </p:txBody>
      </p:sp>
      <p:sp>
        <p:nvSpPr>
          <p:cNvPr id="13" name="テキスト ボックス 12">
            <a:extLst>
              <a:ext uri="{FF2B5EF4-FFF2-40B4-BE49-F238E27FC236}">
                <a16:creationId xmlns:a16="http://schemas.microsoft.com/office/drawing/2014/main" id="{45DF8F7F-F342-A239-D0AF-F1BF1C5A8924}"/>
              </a:ext>
            </a:extLst>
          </p:cNvPr>
          <p:cNvSpPr txBox="1"/>
          <p:nvPr/>
        </p:nvSpPr>
        <p:spPr>
          <a:xfrm>
            <a:off x="5367097" y="298015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と</a:t>
            </a:r>
          </a:p>
        </p:txBody>
      </p:sp>
      <p:sp>
        <p:nvSpPr>
          <p:cNvPr id="14" name="テキスト ボックス 13">
            <a:extLst>
              <a:ext uri="{FF2B5EF4-FFF2-40B4-BE49-F238E27FC236}">
                <a16:creationId xmlns:a16="http://schemas.microsoft.com/office/drawing/2014/main" id="{D4C8D0C1-16B4-4986-0B2C-AE8E7B0A0C44}"/>
              </a:ext>
            </a:extLst>
          </p:cNvPr>
          <p:cNvSpPr txBox="1"/>
          <p:nvPr/>
        </p:nvSpPr>
        <p:spPr>
          <a:xfrm>
            <a:off x="6803580" y="298015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た</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5" name="テキスト ボックス 14">
            <a:extLst>
              <a:ext uri="{FF2B5EF4-FFF2-40B4-BE49-F238E27FC236}">
                <a16:creationId xmlns:a16="http://schemas.microsoft.com/office/drawing/2014/main" id="{355E53CE-0CC9-686A-1A86-13C5682432E6}"/>
              </a:ext>
            </a:extLst>
          </p:cNvPr>
          <p:cNvSpPr txBox="1"/>
          <p:nvPr/>
        </p:nvSpPr>
        <p:spPr>
          <a:xfrm>
            <a:off x="9225797" y="2980155"/>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とも</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6" name="テキスト ボックス 15">
            <a:extLst>
              <a:ext uri="{FF2B5EF4-FFF2-40B4-BE49-F238E27FC236}">
                <a16:creationId xmlns:a16="http://schemas.microsoft.com/office/drawing/2014/main" id="{37499C6A-3510-1345-0AAF-50384156AE1D}"/>
              </a:ext>
            </a:extLst>
          </p:cNvPr>
          <p:cNvSpPr txBox="1"/>
          <p:nvPr/>
        </p:nvSpPr>
        <p:spPr>
          <a:xfrm>
            <a:off x="3528382" y="3929781"/>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おっと</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7" name="テキスト ボックス 16">
            <a:extLst>
              <a:ext uri="{FF2B5EF4-FFF2-40B4-BE49-F238E27FC236}">
                <a16:creationId xmlns:a16="http://schemas.microsoft.com/office/drawing/2014/main" id="{9F5FEC8C-07DD-20D3-CF49-F1D4A01C23DB}"/>
              </a:ext>
            </a:extLst>
          </p:cNvPr>
          <p:cNvSpPr txBox="1"/>
          <p:nvPr/>
        </p:nvSpPr>
        <p:spPr>
          <a:xfrm>
            <a:off x="5040240" y="3929781"/>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あた</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8" name="テキスト ボックス 17">
            <a:extLst>
              <a:ext uri="{FF2B5EF4-FFF2-40B4-BE49-F238E27FC236}">
                <a16:creationId xmlns:a16="http://schemas.microsoft.com/office/drawing/2014/main" id="{D1757CF3-A590-0B2A-54FB-E3615B09C4A5}"/>
              </a:ext>
            </a:extLst>
          </p:cNvPr>
          <p:cNvSpPr txBox="1"/>
          <p:nvPr/>
        </p:nvSpPr>
        <p:spPr>
          <a:xfrm>
            <a:off x="8027236" y="3929781"/>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かれ</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19" name="テキスト ボックス 18">
            <a:extLst>
              <a:ext uri="{FF2B5EF4-FFF2-40B4-BE49-F238E27FC236}">
                <a16:creationId xmlns:a16="http://schemas.microsoft.com/office/drawing/2014/main" id="{E146AC0F-8609-FBE4-3A53-6C94864492CC}"/>
              </a:ext>
            </a:extLst>
          </p:cNvPr>
          <p:cNvSpPr txBox="1"/>
          <p:nvPr/>
        </p:nvSpPr>
        <p:spPr>
          <a:xfrm>
            <a:off x="9048328" y="3929781"/>
            <a:ext cx="846450" cy="307777"/>
          </a:xfrm>
          <a:prstGeom prst="rect">
            <a:avLst/>
          </a:prstGeom>
          <a:noFill/>
        </p:spPr>
        <p:txBody>
          <a:bodyPr wrap="square">
            <a:spAutoFit/>
          </a:bodyPr>
          <a:lstStyle/>
          <a:p>
            <a:pPr algn="ctr"/>
            <a:r>
              <a:rPr lang="ja-JP" altLang="en-US"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rPr>
              <a:t>た</a:t>
            </a:r>
            <a:endParaRPr lang="en-US" altLang="ja-JP" sz="1400" dirty="0">
              <a:solidFill>
                <a:schemeClr val="bg1"/>
              </a:solidFill>
              <a:effectLst>
                <a:glow rad="127000">
                  <a:schemeClr val="tx1"/>
                </a:glow>
              </a:effectLst>
              <a:latin typeface="UD Digi Kyokasho NK-B" panose="02020700000000000000" pitchFamily="18" charset="-128"/>
              <a:ea typeface="UD Digi Kyokasho NK-B" panose="02020700000000000000" pitchFamily="18" charset="-128"/>
            </a:endParaRPr>
          </a:p>
        </p:txBody>
      </p:sp>
      <p:sp>
        <p:nvSpPr>
          <p:cNvPr id="20" name="テキスト ボックス 19">
            <a:extLst>
              <a:ext uri="{FF2B5EF4-FFF2-40B4-BE49-F238E27FC236}">
                <a16:creationId xmlns:a16="http://schemas.microsoft.com/office/drawing/2014/main" id="{5AE9ECC1-1F98-6F59-CD5A-135C3270EC65}"/>
              </a:ext>
            </a:extLst>
          </p:cNvPr>
          <p:cNvSpPr txBox="1"/>
          <p:nvPr/>
        </p:nvSpPr>
        <p:spPr>
          <a:xfrm>
            <a:off x="3738097" y="5358652"/>
            <a:ext cx="2808311" cy="461665"/>
          </a:xfrm>
          <a:prstGeom prst="rect">
            <a:avLst/>
          </a:prstGeom>
          <a:noFill/>
        </p:spPr>
        <p:txBody>
          <a:bodyPr wrap="square">
            <a:spAutoFit/>
          </a:bodyPr>
          <a:lstStyle/>
          <a:p>
            <a:pPr algn="ctr"/>
            <a:r>
              <a:rPr lang="ja-JP" altLang="en-US"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創世記</a:t>
            </a:r>
            <a:r>
              <a:rPr lang="en-US" altLang="ja-JP"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3</a:t>
            </a:r>
            <a:r>
              <a:rPr lang="ja-JP" altLang="en-US"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章</a:t>
            </a:r>
            <a:r>
              <a:rPr lang="en-US" altLang="ja-JP"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6</a:t>
            </a:r>
            <a:r>
              <a:rPr lang="ja-JP" altLang="en-US" sz="2400" dirty="0">
                <a:solidFill>
                  <a:schemeClr val="bg1"/>
                </a:solidFill>
                <a:effectLst>
                  <a:glow rad="127000">
                    <a:schemeClr val="tx1"/>
                  </a:glow>
                </a:effectLst>
                <a:latin typeface="UD デジタル 教科書体 NK-R" panose="02020400000000000000" pitchFamily="18" charset="-128"/>
                <a:ea typeface="UD デジタル 教科書体 NK-R" panose="02020400000000000000" pitchFamily="18" charset="-128"/>
              </a:rPr>
              <a:t>節</a:t>
            </a:r>
          </a:p>
        </p:txBody>
      </p:sp>
    </p:spTree>
    <p:extLst>
      <p:ext uri="{BB962C8B-B14F-4D97-AF65-F5344CB8AC3E}">
        <p14:creationId xmlns:p14="http://schemas.microsoft.com/office/powerpoint/2010/main" val="1795791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C7415DD8-407C-8848-906C-B8EFFF4A8A55}"/>
              </a:ext>
            </a:extLst>
          </p:cNvPr>
          <p:cNvGrpSpPr/>
          <p:nvPr/>
        </p:nvGrpSpPr>
        <p:grpSpPr>
          <a:xfrm>
            <a:off x="2622804" y="682330"/>
            <a:ext cx="2666635" cy="2655484"/>
            <a:chOff x="2368794" y="1552834"/>
            <a:chExt cx="2101132" cy="2098890"/>
          </a:xfrm>
        </p:grpSpPr>
        <p:sp>
          <p:nvSpPr>
            <p:cNvPr id="16" name="角丸四角形 15">
              <a:extLst>
                <a:ext uri="{FF2B5EF4-FFF2-40B4-BE49-F238E27FC236}">
                  <a16:creationId xmlns:a16="http://schemas.microsoft.com/office/drawing/2014/main" id="{8F071023-9758-204A-B7DC-2073754219EF}"/>
                </a:ext>
              </a:extLst>
            </p:cNvPr>
            <p:cNvSpPr/>
            <p:nvPr/>
          </p:nvSpPr>
          <p:spPr>
            <a:xfrm>
              <a:off x="2368795" y="1552834"/>
              <a:ext cx="2101131" cy="209889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8" name="図 17">
              <a:extLst>
                <a:ext uri="{FF2B5EF4-FFF2-40B4-BE49-F238E27FC236}">
                  <a16:creationId xmlns:a16="http://schemas.microsoft.com/office/drawing/2014/main" id="{F853101A-5C41-B141-B4B1-30A9F838CDEA}"/>
                </a:ext>
              </a:extLst>
            </p:cNvPr>
            <p:cNvPicPr>
              <a:picLocks noChangeAspect="1"/>
            </p:cNvPicPr>
            <p:nvPr/>
          </p:nvPicPr>
          <p:blipFill rotWithShape="1">
            <a:blip r:embed="rId3">
              <a:extLst>
                <a:ext uri="{BEBA8EAE-BF5A-486C-A8C5-ECC9F3942E4B}">
                  <a14:imgProps xmlns:a14="http://schemas.microsoft.com/office/drawing/2010/main">
                    <a14:imgLayer r:embed="rId4">
                      <a14:imgEffect>
                        <a14:backgroundRemoval t="10000" b="90000" l="10000" r="90000">
                          <a14:foregroundMark x1="35864" y1="45370" x2="39529" y2="46296"/>
                          <a14:foregroundMark x1="35209" y1="45370" x2="35209" y2="45370"/>
                          <a14:foregroundMark x1="35340" y1="45000" x2="35340" y2="45000"/>
                          <a14:foregroundMark x1="35340" y1="45000" x2="35340" y2="45000"/>
                          <a14:backgroundMark x1="5105" y1="36481" x2="13482" y2="37037"/>
                          <a14:backgroundMark x1="13482" y1="37037" x2="31283" y2="57778"/>
                          <a14:backgroundMark x1="31283" y1="57778" x2="37696" y2="72778"/>
                          <a14:backgroundMark x1="90707" y1="80000" x2="41623" y2="64815"/>
                          <a14:backgroundMark x1="19241" y1="25926" x2="32199" y2="65000"/>
                          <a14:backgroundMark x1="32199" y1="65000" x2="32330" y2="67037"/>
                          <a14:backgroundMark x1="56152" y1="60556" x2="37042" y2="54259"/>
                        </a14:backgroundRemoval>
                      </a14:imgEffect>
                    </a14:imgLayer>
                  </a14:imgProps>
                </a:ext>
                <a:ext uri="{28A0092B-C50C-407E-A947-70E740481C1C}">
                  <a14:useLocalDpi xmlns:a14="http://schemas.microsoft.com/office/drawing/2010/main" val="0"/>
                </a:ext>
              </a:extLst>
            </a:blip>
            <a:srcRect l="34302" t="11150" r="27523" b="43471"/>
            <a:stretch/>
          </p:blipFill>
          <p:spPr>
            <a:xfrm flipH="1">
              <a:off x="2368794" y="1880780"/>
              <a:ext cx="2014019" cy="1557160"/>
            </a:xfrm>
            <a:prstGeom prst="rect">
              <a:avLst/>
            </a:prstGeom>
          </p:spPr>
        </p:pic>
      </p:grpSp>
      <p:sp>
        <p:nvSpPr>
          <p:cNvPr id="33" name="下矢印 32">
            <a:extLst>
              <a:ext uri="{FF2B5EF4-FFF2-40B4-BE49-F238E27FC236}">
                <a16:creationId xmlns:a16="http://schemas.microsoft.com/office/drawing/2014/main" id="{C2C33299-243C-404C-8FB7-985EAC0549FE}"/>
              </a:ext>
            </a:extLst>
          </p:cNvPr>
          <p:cNvSpPr/>
          <p:nvPr/>
        </p:nvSpPr>
        <p:spPr>
          <a:xfrm rot="16200000">
            <a:off x="5696727" y="1583208"/>
            <a:ext cx="914400" cy="855015"/>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5" name="テキスト ボックス 34">
            <a:extLst>
              <a:ext uri="{FF2B5EF4-FFF2-40B4-BE49-F238E27FC236}">
                <a16:creationId xmlns:a16="http://schemas.microsoft.com/office/drawing/2014/main" id="{E144A850-5A7A-1F4D-B704-150564A25D98}"/>
              </a:ext>
            </a:extLst>
          </p:cNvPr>
          <p:cNvSpPr txBox="1"/>
          <p:nvPr/>
        </p:nvSpPr>
        <p:spPr>
          <a:xfrm>
            <a:off x="2818833" y="3482249"/>
            <a:ext cx="2274574" cy="1016112"/>
          </a:xfrm>
          <a:prstGeom prst="rect">
            <a:avLst/>
          </a:prstGeom>
          <a:noFill/>
        </p:spPr>
        <p:txBody>
          <a:bodyPr wrap="square" rtlCol="0">
            <a:spAutoFit/>
          </a:bodyPr>
          <a:lstStyle/>
          <a:p>
            <a:pPr algn="ctr">
              <a:lnSpc>
                <a:spcPct val="150000"/>
              </a:lnSpc>
            </a:pPr>
            <a:r>
              <a:rPr lang="ja-JP" altLang="en-US" sz="4400">
                <a:latin typeface="UD デジタル 教科書体 NK-B" panose="02020700000000000000" pitchFamily="18" charset="-128"/>
                <a:ea typeface="UD デジタル 教科書体 NK-B" panose="02020700000000000000" pitchFamily="18" charset="-128"/>
              </a:rPr>
              <a:t>ヘビ</a:t>
            </a:r>
            <a:endParaRPr lang="en-US" altLang="ja-JP" sz="2400" dirty="0">
              <a:latin typeface="UD デジタル 教科書体 NK-B" panose="02020700000000000000" pitchFamily="18" charset="-128"/>
              <a:ea typeface="UD デジタル 教科書体 NK-B" panose="02020700000000000000" pitchFamily="18" charset="-128"/>
            </a:endParaRPr>
          </a:p>
        </p:txBody>
      </p:sp>
      <p:grpSp>
        <p:nvGrpSpPr>
          <p:cNvPr id="42" name="グループ化 41">
            <a:extLst>
              <a:ext uri="{FF2B5EF4-FFF2-40B4-BE49-F238E27FC236}">
                <a16:creationId xmlns:a16="http://schemas.microsoft.com/office/drawing/2014/main" id="{EA712DE8-877B-B04A-A43E-759DE79EDC2A}"/>
              </a:ext>
            </a:extLst>
          </p:cNvPr>
          <p:cNvGrpSpPr/>
          <p:nvPr/>
        </p:nvGrpSpPr>
        <p:grpSpPr>
          <a:xfrm>
            <a:off x="0" y="4793959"/>
            <a:ext cx="12192000" cy="1704003"/>
            <a:chOff x="0" y="4793957"/>
            <a:chExt cx="12192000" cy="1704003"/>
          </a:xfrm>
        </p:grpSpPr>
        <p:sp>
          <p:nvSpPr>
            <p:cNvPr id="30" name="正方形/長方形 29">
              <a:extLst>
                <a:ext uri="{FF2B5EF4-FFF2-40B4-BE49-F238E27FC236}">
                  <a16:creationId xmlns:a16="http://schemas.microsoft.com/office/drawing/2014/main" id="{544DC024-410B-A248-A5C1-35B5762EA532}"/>
                </a:ext>
              </a:extLst>
            </p:cNvPr>
            <p:cNvSpPr/>
            <p:nvPr/>
          </p:nvSpPr>
          <p:spPr>
            <a:xfrm>
              <a:off x="0" y="4793957"/>
              <a:ext cx="12192000" cy="1704003"/>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lumMod val="85000"/>
                    <a:lumOff val="15000"/>
                  </a:schemeClr>
                </a:solidFill>
              </a:endParaRPr>
            </a:p>
          </p:txBody>
        </p:sp>
        <p:grpSp>
          <p:nvGrpSpPr>
            <p:cNvPr id="38" name="グループ化 37">
              <a:extLst>
                <a:ext uri="{FF2B5EF4-FFF2-40B4-BE49-F238E27FC236}">
                  <a16:creationId xmlns:a16="http://schemas.microsoft.com/office/drawing/2014/main" id="{76198563-33CA-6B40-B883-D8E4FA4750E7}"/>
                </a:ext>
              </a:extLst>
            </p:cNvPr>
            <p:cNvGrpSpPr/>
            <p:nvPr/>
          </p:nvGrpSpPr>
          <p:grpSpPr>
            <a:xfrm>
              <a:off x="1422020" y="5075903"/>
              <a:ext cx="9347959" cy="1108664"/>
              <a:chOff x="1422020" y="5075903"/>
              <a:chExt cx="9347959" cy="1108664"/>
            </a:xfrm>
            <a:noFill/>
          </p:grpSpPr>
          <p:sp>
            <p:nvSpPr>
              <p:cNvPr id="29" name="テキスト ボックス 28">
                <a:extLst>
                  <a:ext uri="{FF2B5EF4-FFF2-40B4-BE49-F238E27FC236}">
                    <a16:creationId xmlns:a16="http://schemas.microsoft.com/office/drawing/2014/main" id="{216209FD-89B4-184B-83CA-CC2DFEEFF1C4}"/>
                  </a:ext>
                </a:extLst>
              </p:cNvPr>
              <p:cNvSpPr txBox="1"/>
              <p:nvPr/>
            </p:nvSpPr>
            <p:spPr>
              <a:xfrm>
                <a:off x="1422020" y="5261237"/>
                <a:ext cx="9347959" cy="923330"/>
              </a:xfrm>
              <a:prstGeom prst="rect">
                <a:avLst/>
              </a:prstGeom>
              <a:grpFill/>
            </p:spPr>
            <p:txBody>
              <a:bodyPr wrap="square" rtlCol="0">
                <a:spAutoFit/>
              </a:bodyPr>
              <a:lstStyle/>
              <a:p>
                <a:pPr algn="ctr"/>
                <a:r>
                  <a:rPr lang="ja-JP" altLang="en-US" sz="4400">
                    <a:solidFill>
                      <a:schemeClr val="bg1"/>
                    </a:solidFill>
                    <a:latin typeface="UD デジタル 教科書体 N-B" panose="02020700000000000000" pitchFamily="17" charset="-128"/>
                    <a:ea typeface="UD デジタル 教科書体 N-B" panose="02020700000000000000" pitchFamily="17" charset="-128"/>
                  </a:rPr>
                  <a:t>「</a:t>
                </a:r>
                <a:r>
                  <a:rPr lang="ja-JP" altLang="en-US" sz="5400">
                    <a:solidFill>
                      <a:srgbClr val="FF0002"/>
                    </a:solidFill>
                    <a:latin typeface="UD デジタル 教科書体 N-B" panose="02020700000000000000" pitchFamily="17" charset="-128"/>
                    <a:ea typeface="UD デジタル 教科書体 N-B" panose="02020700000000000000" pitchFamily="17" charset="-128"/>
                  </a:rPr>
                  <a:t>天</a:t>
                </a:r>
                <a:r>
                  <a:rPr lang="ja-JP" altLang="en-US" sz="4400">
                    <a:solidFill>
                      <a:schemeClr val="bg1"/>
                    </a:solidFill>
                    <a:latin typeface="UD デジタル 教科書体 N-B" panose="02020700000000000000" pitchFamily="17" charset="-128"/>
                    <a:ea typeface="UD デジタル 教科書体 N-B" panose="02020700000000000000" pitchFamily="17" charset="-128"/>
                  </a:rPr>
                  <a:t>より地に投げ落とされた」</a:t>
                </a:r>
                <a:endParaRPr lang="en-US" altLang="ja-JP" sz="4400" dirty="0">
                  <a:solidFill>
                    <a:schemeClr val="bg1"/>
                  </a:solidFill>
                  <a:latin typeface="UD デジタル 教科書体 N-B" panose="02020700000000000000" pitchFamily="17" charset="-128"/>
                  <a:ea typeface="UD デジタル 教科書体 N-B" panose="02020700000000000000" pitchFamily="17" charset="-128"/>
                </a:endParaRPr>
              </a:p>
            </p:txBody>
          </p:sp>
          <p:sp>
            <p:nvSpPr>
              <p:cNvPr id="36" name="テキスト ボックス 35">
                <a:extLst>
                  <a:ext uri="{FF2B5EF4-FFF2-40B4-BE49-F238E27FC236}">
                    <a16:creationId xmlns:a16="http://schemas.microsoft.com/office/drawing/2014/main" id="{79581E9B-7642-6F4E-804A-96F433719787}"/>
                  </a:ext>
                </a:extLst>
              </p:cNvPr>
              <p:cNvSpPr txBox="1"/>
              <p:nvPr/>
            </p:nvSpPr>
            <p:spPr>
              <a:xfrm>
                <a:off x="2704705" y="5075903"/>
                <a:ext cx="913985" cy="370667"/>
              </a:xfrm>
              <a:prstGeom prst="rect">
                <a:avLst/>
              </a:prstGeom>
              <a:grpFill/>
            </p:spPr>
            <p:txBody>
              <a:bodyPr wrap="square" rtlCol="0">
                <a:spAutoFit/>
              </a:bodyPr>
              <a:lstStyle/>
              <a:p>
                <a:r>
                  <a:rPr lang="ja-JP" altLang="en-US">
                    <a:solidFill>
                      <a:schemeClr val="bg1"/>
                    </a:solidFill>
                    <a:latin typeface="UD デジタル 教科書体 NK-B" panose="02020700000000000000" pitchFamily="18" charset="-128"/>
                    <a:ea typeface="UD デジタル 教科書体 NK-B" panose="02020700000000000000" pitchFamily="18" charset="-128"/>
                  </a:rPr>
                  <a:t>てん　　　　　　　　　　</a:t>
                </a:r>
                <a:endParaRPr lang="ja-JP" altLang="en-US" dirty="0">
                  <a:solidFill>
                    <a:schemeClr val="bg1"/>
                  </a:solidFill>
                  <a:latin typeface="UD デジタル 教科書体 NK-B" panose="02020700000000000000" pitchFamily="18" charset="-128"/>
                  <a:ea typeface="UD デジタル 教科書体 NK-B" panose="02020700000000000000" pitchFamily="18" charset="-128"/>
                </a:endParaRPr>
              </a:p>
            </p:txBody>
          </p:sp>
        </p:grpSp>
      </p:grpSp>
      <p:grpSp>
        <p:nvGrpSpPr>
          <p:cNvPr id="40" name="グループ化 39">
            <a:extLst>
              <a:ext uri="{FF2B5EF4-FFF2-40B4-BE49-F238E27FC236}">
                <a16:creationId xmlns:a16="http://schemas.microsoft.com/office/drawing/2014/main" id="{91595DFC-055E-6E42-9747-0ECE68D312AE}"/>
              </a:ext>
            </a:extLst>
          </p:cNvPr>
          <p:cNvGrpSpPr/>
          <p:nvPr/>
        </p:nvGrpSpPr>
        <p:grpSpPr>
          <a:xfrm>
            <a:off x="7047443" y="687125"/>
            <a:ext cx="2658318" cy="3811236"/>
            <a:chOff x="7047443" y="687125"/>
            <a:chExt cx="2658318" cy="3811236"/>
          </a:xfrm>
        </p:grpSpPr>
        <p:grpSp>
          <p:nvGrpSpPr>
            <p:cNvPr id="3" name="グループ化 2">
              <a:extLst>
                <a:ext uri="{FF2B5EF4-FFF2-40B4-BE49-F238E27FC236}">
                  <a16:creationId xmlns:a16="http://schemas.microsoft.com/office/drawing/2014/main" id="{7E2ED6AB-51CA-B34A-B07A-69D38C900061}"/>
                </a:ext>
              </a:extLst>
            </p:cNvPr>
            <p:cNvGrpSpPr/>
            <p:nvPr/>
          </p:nvGrpSpPr>
          <p:grpSpPr>
            <a:xfrm>
              <a:off x="7047443" y="687125"/>
              <a:ext cx="2658318" cy="2655484"/>
              <a:chOff x="5866375" y="1552834"/>
              <a:chExt cx="2101131" cy="2098890"/>
            </a:xfrm>
          </p:grpSpPr>
          <p:sp>
            <p:nvSpPr>
              <p:cNvPr id="21" name="角丸四角形 20">
                <a:extLst>
                  <a:ext uri="{FF2B5EF4-FFF2-40B4-BE49-F238E27FC236}">
                    <a16:creationId xmlns:a16="http://schemas.microsoft.com/office/drawing/2014/main" id="{C3EAAA80-9F27-7446-AF61-D44C0ECFC9C7}"/>
                  </a:ext>
                </a:extLst>
              </p:cNvPr>
              <p:cNvSpPr/>
              <p:nvPr/>
            </p:nvSpPr>
            <p:spPr>
              <a:xfrm>
                <a:off x="5866375" y="1552834"/>
                <a:ext cx="2101131" cy="209889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7" name="図 16" descr="ドレスを着ている人のイラスト&#10;&#10;中程度の精度で自動的に生成された説明">
                <a:extLst>
                  <a:ext uri="{FF2B5EF4-FFF2-40B4-BE49-F238E27FC236}">
                    <a16:creationId xmlns:a16="http://schemas.microsoft.com/office/drawing/2014/main" id="{FCF6F101-40FB-1242-A1D4-19B60506F558}"/>
                  </a:ext>
                </a:extLst>
              </p:cNvPr>
              <p:cNvPicPr>
                <a:picLocks noChangeAspect="1"/>
              </p:cNvPicPr>
              <p:nvPr/>
            </p:nvPicPr>
            <p:blipFill rotWithShape="1">
              <a:blip r:embed="rId5">
                <a:extLst>
                  <a:ext uri="{28A0092B-C50C-407E-A947-70E740481C1C}">
                    <a14:useLocalDpi xmlns:a14="http://schemas.microsoft.com/office/drawing/2010/main" val="0"/>
                  </a:ext>
                </a:extLst>
              </a:blip>
              <a:srcRect l="17847" r="12183" b="69830"/>
              <a:stretch/>
            </p:blipFill>
            <p:spPr>
              <a:xfrm>
                <a:off x="5997009" y="1903683"/>
                <a:ext cx="1866318" cy="1744251"/>
              </a:xfrm>
              <a:prstGeom prst="rect">
                <a:avLst/>
              </a:prstGeom>
            </p:spPr>
          </p:pic>
        </p:grpSp>
        <p:grpSp>
          <p:nvGrpSpPr>
            <p:cNvPr id="39" name="グループ化 38">
              <a:extLst>
                <a:ext uri="{FF2B5EF4-FFF2-40B4-BE49-F238E27FC236}">
                  <a16:creationId xmlns:a16="http://schemas.microsoft.com/office/drawing/2014/main" id="{BAAA43B2-B82F-0B4B-A824-5677430E54D5}"/>
                </a:ext>
              </a:extLst>
            </p:cNvPr>
            <p:cNvGrpSpPr/>
            <p:nvPr/>
          </p:nvGrpSpPr>
          <p:grpSpPr>
            <a:xfrm>
              <a:off x="7566349" y="3477454"/>
              <a:ext cx="1653975" cy="1020907"/>
              <a:chOff x="7566349" y="3477454"/>
              <a:chExt cx="1653975" cy="1020907"/>
            </a:xfrm>
          </p:grpSpPr>
          <p:sp>
            <p:nvSpPr>
              <p:cNvPr id="34" name="テキスト ボックス 33">
                <a:extLst>
                  <a:ext uri="{FF2B5EF4-FFF2-40B4-BE49-F238E27FC236}">
                    <a16:creationId xmlns:a16="http://schemas.microsoft.com/office/drawing/2014/main" id="{2326FDA9-9358-7747-9D11-8243B84E5318}"/>
                  </a:ext>
                </a:extLst>
              </p:cNvPr>
              <p:cNvSpPr txBox="1"/>
              <p:nvPr/>
            </p:nvSpPr>
            <p:spPr>
              <a:xfrm>
                <a:off x="7566349" y="3482249"/>
                <a:ext cx="1653975" cy="1016112"/>
              </a:xfrm>
              <a:prstGeom prst="rect">
                <a:avLst/>
              </a:prstGeom>
              <a:noFill/>
            </p:spPr>
            <p:txBody>
              <a:bodyPr wrap="square" rtlCol="0">
                <a:spAutoFit/>
              </a:bodyPr>
              <a:lstStyle/>
              <a:p>
                <a:pPr algn="ctr">
                  <a:lnSpc>
                    <a:spcPct val="150000"/>
                  </a:lnSpc>
                </a:pPr>
                <a:r>
                  <a:rPr lang="ja-JP" altLang="en-US" sz="4400">
                    <a:solidFill>
                      <a:srgbClr val="FF0002"/>
                    </a:solidFill>
                    <a:latin typeface="UD デジタル 教科書体 NK-B" panose="02020700000000000000" pitchFamily="18" charset="-128"/>
                    <a:ea typeface="UD デジタル 教科書体 NK-B" panose="02020700000000000000" pitchFamily="18" charset="-128"/>
                  </a:rPr>
                  <a:t>天使</a:t>
                </a:r>
                <a:endParaRPr lang="en-US" altLang="ja-JP" sz="4400" dirty="0">
                  <a:solidFill>
                    <a:srgbClr val="FF0002"/>
                  </a:solidFill>
                  <a:latin typeface="UD デジタル 教科書体 NK-B" panose="02020700000000000000" pitchFamily="18" charset="-128"/>
                  <a:ea typeface="UD デジタル 教科書体 NK-B" panose="02020700000000000000" pitchFamily="18" charset="-128"/>
                </a:endParaRPr>
              </a:p>
            </p:txBody>
          </p:sp>
          <p:sp>
            <p:nvSpPr>
              <p:cNvPr id="37" name="テキスト ボックス 36">
                <a:extLst>
                  <a:ext uri="{FF2B5EF4-FFF2-40B4-BE49-F238E27FC236}">
                    <a16:creationId xmlns:a16="http://schemas.microsoft.com/office/drawing/2014/main" id="{4FCA7EFA-D49B-AB4C-BF06-B6CBE1B07827}"/>
                  </a:ext>
                </a:extLst>
              </p:cNvPr>
              <p:cNvSpPr txBox="1"/>
              <p:nvPr/>
            </p:nvSpPr>
            <p:spPr>
              <a:xfrm>
                <a:off x="7855496" y="3477454"/>
                <a:ext cx="1254213" cy="369332"/>
              </a:xfrm>
              <a:prstGeom prst="rect">
                <a:avLst/>
              </a:prstGeom>
              <a:noFill/>
            </p:spPr>
            <p:txBody>
              <a:bodyPr wrap="square" rtlCol="0">
                <a:spAutoFit/>
              </a:bodyPr>
              <a:lstStyle/>
              <a:p>
                <a:r>
                  <a:rPr lang="ja-JP" altLang="en-US">
                    <a:latin typeface="UD デジタル 教科書体 NK-B" panose="02020700000000000000" pitchFamily="18" charset="-128"/>
                    <a:ea typeface="UD デジタル 教科書体 NK-B" panose="02020700000000000000" pitchFamily="18" charset="-128"/>
                  </a:rPr>
                  <a:t>てん　　し</a:t>
                </a:r>
                <a:endParaRPr lang="ja-JP" altLang="en-US" dirty="0">
                  <a:latin typeface="UD デジタル 教科書体 NK-B" panose="02020700000000000000" pitchFamily="18" charset="-128"/>
                  <a:ea typeface="UD デジタル 教科書体 NK-B" panose="02020700000000000000" pitchFamily="18" charset="-128"/>
                </a:endParaRPr>
              </a:p>
            </p:txBody>
          </p:sp>
        </p:grpSp>
      </p:grpSp>
      <p:sp>
        <p:nvSpPr>
          <p:cNvPr id="41" name="正方形/長方形 40">
            <a:extLst>
              <a:ext uri="{FF2B5EF4-FFF2-40B4-BE49-F238E27FC236}">
                <a16:creationId xmlns:a16="http://schemas.microsoft.com/office/drawing/2014/main" id="{790EF13A-9977-0A47-B12F-6C8709AA06CE}"/>
              </a:ext>
            </a:extLst>
          </p:cNvPr>
          <p:cNvSpPr/>
          <p:nvPr/>
        </p:nvSpPr>
        <p:spPr>
          <a:xfrm>
            <a:off x="4460660" y="5171734"/>
            <a:ext cx="2823209" cy="369332"/>
          </a:xfrm>
          <a:prstGeom prst="rect">
            <a:avLst/>
          </a:prstGeom>
        </p:spPr>
        <p:txBody>
          <a:bodyPr wrap="none">
            <a:spAutoFit/>
          </a:bodyPr>
          <a:lstStyle/>
          <a:p>
            <a:r>
              <a:rPr lang="ja-JP" altLang="en-US" dirty="0">
                <a:solidFill>
                  <a:schemeClr val="bg1"/>
                </a:solidFill>
                <a:latin typeface="UD デジタル 教科書体 NK-B" panose="02020700000000000000" pitchFamily="18" charset="-128"/>
                <a:ea typeface="UD デジタル 教科書体 NK-B" panose="02020700000000000000" pitchFamily="18" charset="-128"/>
              </a:rPr>
              <a:t>　ち　　　　　　　な　　　　　　おと</a:t>
            </a:r>
            <a:endParaRPr lang="ja-JP" altLang="en-US" dirty="0"/>
          </a:p>
        </p:txBody>
      </p:sp>
    </p:spTree>
    <p:extLst>
      <p:ext uri="{BB962C8B-B14F-4D97-AF65-F5344CB8AC3E}">
        <p14:creationId xmlns:p14="http://schemas.microsoft.com/office/powerpoint/2010/main" val="4057143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1|9.7|5|7.9"/>
</p:tagLst>
</file>

<file path=ppt/tags/tag2.xml><?xml version="1.0" encoding="utf-8"?>
<p:tagLst xmlns:a="http://schemas.openxmlformats.org/drawingml/2006/main" xmlns:r="http://schemas.openxmlformats.org/officeDocument/2006/relationships" xmlns:p="http://schemas.openxmlformats.org/presentationml/2006/main">
  <p:tag name="TIMING" val="|5.1|9.7|5|7.9"/>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6" ma:contentTypeDescription="新しいドキュメントを作成します。" ma:contentTypeScope="" ma:versionID="2e2a2bdd2ce4c71e7ecdb078c5e38977">
  <xsd:schema xmlns:xsd="http://www.w3.org/2001/XMLSchema" xmlns:xs="http://www.w3.org/2001/XMLSchema" xmlns:p="http://schemas.microsoft.com/office/2006/metadata/properties" xmlns:ns2="7ecb0640-57f4-4861-96b4-473ab4e39072" xmlns:ns3="569db7e2-245e-49fe-8ab6-e3e8f2f93c7b" targetNamespace="http://schemas.microsoft.com/office/2006/metadata/properties" ma:root="true" ma:fieldsID="11120a94a2a47e7ff95ce811a2c8cb6d" ns2:_="" ns3:_="">
    <xsd:import namespace="7ecb0640-57f4-4861-96b4-473ab4e39072"/>
    <xsd:import namespace="569db7e2-245e-49fe-8ab6-e3e8f2f93c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c4084ac-9932-4552-b69b-d485b75ab0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9db7e2-245e-49fe-8ab6-e3e8f2f93c7b"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c086d7e7-a9e6-4705-8dd8-d10cb4a749bd}" ma:internalName="TaxCatchAll" ma:showField="CatchAllData" ma:web="569db7e2-245e-49fe-8ab6-e3e8f2f93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69db7e2-245e-49fe-8ab6-e3e8f2f93c7b" xsi:nil="true"/>
    <lcf76f155ced4ddcb4097134ff3c332f xmlns="7ecb0640-57f4-4861-96b4-473ab4e39072">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73A693-2806-462A-B3EE-B4989B694E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cb0640-57f4-4861-96b4-473ab4e39072"/>
    <ds:schemaRef ds:uri="569db7e2-245e-49fe-8ab6-e3e8f2f93c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CF74331-36B1-4F7E-BB39-28DE79C4D573}">
  <ds:schemaRefs>
    <ds:schemaRef ds:uri="http://schemas.microsoft.com/office/2006/metadata/properties"/>
    <ds:schemaRef ds:uri="http://schemas.microsoft.com/office/infopath/2007/PartnerControls"/>
    <ds:schemaRef ds:uri="569db7e2-245e-49fe-8ab6-e3e8f2f93c7b"/>
    <ds:schemaRef ds:uri="7ecb0640-57f4-4861-96b4-473ab4e39072"/>
  </ds:schemaRefs>
</ds:datastoreItem>
</file>

<file path=customXml/itemProps3.xml><?xml version="1.0" encoding="utf-8"?>
<ds:datastoreItem xmlns:ds="http://schemas.openxmlformats.org/officeDocument/2006/customXml" ds:itemID="{B6845D08-723A-45D5-90EE-13D22D7C0A0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7903</TotalTime>
  <Words>2189</Words>
  <PresentationFormat>ワイド画面</PresentationFormat>
  <Paragraphs>196</Paragraphs>
  <Slides>20</Slides>
  <Notes>20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20</vt:i4>
      </vt:variant>
    </vt:vector>
  </HeadingPairs>
  <TitlesOfParts>
    <vt:vector size="29" baseType="lpstr">
      <vt:lpstr>UD デジタル 教科書体 N-B</vt:lpstr>
      <vt:lpstr>UD Digi Kyokasho NK-B</vt:lpstr>
      <vt:lpstr>UD Digi Kyokasho NK-B</vt:lpstr>
      <vt:lpstr>UD デジタル 教科書体 NK-R</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2022-04-28T07:16:52Z</dcterms:created>
  <dcterms:modified xsi:type="dcterms:W3CDTF">2022-06-28T07:10:29Z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0x0101009278C1EE26E78942A0038CCF2B9ADF24</vt:lpwstr>
  </property>
  <property fmtid="{D5CDD505-2E9C-101B-9397-08002B2CF9AE}" pid="3" name="MediaServiceImageTags">
    <vt:lpwstr/>
  </property>
</Properties>
</file>