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99" r:id="rId2"/>
    <p:sldId id="281" r:id="rId3"/>
    <p:sldId id="320" r:id="rId4"/>
    <p:sldId id="321" r:id="rId5"/>
    <p:sldId id="322" r:id="rId6"/>
    <p:sldId id="323" r:id="rId7"/>
    <p:sldId id="317" r:id="rId8"/>
    <p:sldId id="325" r:id="rId9"/>
    <p:sldId id="313" r:id="rId10"/>
    <p:sldId id="326" r:id="rId11"/>
    <p:sldId id="327" r:id="rId12"/>
    <p:sldId id="328" r:id="rId13"/>
  </p:sldIdLst>
  <p:sldSz cx="18288000" cy="10287000"/>
  <p:notesSz cx="10287000" cy="1828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88" userDrawn="1">
          <p15:clr>
            <a:srgbClr val="A4A3A4"/>
          </p15:clr>
        </p15:guide>
        <p15:guide id="2" pos="31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1CC93"/>
    <a:srgbClr val="006BA3"/>
    <a:srgbClr val="ED8774"/>
    <a:srgbClr val="0E4899"/>
    <a:srgbClr val="FBE2DD"/>
    <a:srgbClr val="ECEBE9"/>
    <a:srgbClr val="FFFFCC"/>
    <a:srgbClr val="DDFFDD"/>
    <a:srgbClr val="E4FFC9"/>
    <a:srgbClr val="FFE5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51064" autoAdjust="0"/>
  </p:normalViewPr>
  <p:slideViewPr>
    <p:cSldViewPr>
      <p:cViewPr varScale="1">
        <p:scale>
          <a:sx n="46" d="100"/>
          <a:sy n="46" d="100"/>
        </p:scale>
        <p:origin x="292" y="24"/>
      </p:cViewPr>
      <p:guideLst>
        <p:guide orient="horz" pos="888"/>
        <p:guide pos="312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今関 光一" userId="8266be0b-1a36-42ab-b753-69ddf8221265" providerId="ADAL" clId="{C3798C6D-E7B8-4C50-B50A-6F1F908E4054}"/>
    <pc:docChg chg="modSld">
      <pc:chgData name="今関 光一" userId="8266be0b-1a36-42ab-b753-69ddf8221265" providerId="ADAL" clId="{C3798C6D-E7B8-4C50-B50A-6F1F908E4054}" dt="2022-06-14T08:54:47.794" v="182" actId="20577"/>
      <pc:docMkLst>
        <pc:docMk/>
      </pc:docMkLst>
      <pc:sldChg chg="modSp mod">
        <pc:chgData name="今関 光一" userId="8266be0b-1a36-42ab-b753-69ddf8221265" providerId="ADAL" clId="{C3798C6D-E7B8-4C50-B50A-6F1F908E4054}" dt="2022-06-14T08:54:47.794" v="182" actId="20577"/>
        <pc:sldMkLst>
          <pc:docMk/>
          <pc:sldMk cId="1178510479" sldId="313"/>
        </pc:sldMkLst>
        <pc:spChg chg="mod">
          <ac:chgData name="今関 光一" userId="8266be0b-1a36-42ab-b753-69ddf8221265" providerId="ADAL" clId="{C3798C6D-E7B8-4C50-B50A-6F1F908E4054}" dt="2022-06-14T08:54:47.794" v="182" actId="20577"/>
          <ac:spMkLst>
            <pc:docMk/>
            <pc:sldMk cId="1178510479" sldId="313"/>
            <ac:spMk id="5" creationId="{00000000-0000-0000-0000-000000000000}"/>
          </ac:spMkLst>
        </pc:spChg>
        <pc:spChg chg="mod">
          <ac:chgData name="今関 光一" userId="8266be0b-1a36-42ab-b753-69ddf8221265" providerId="ADAL" clId="{C3798C6D-E7B8-4C50-B50A-6F1F908E4054}" dt="2022-06-14T05:54:10.030" v="154" actId="1076"/>
          <ac:spMkLst>
            <pc:docMk/>
            <pc:sldMk cId="1178510479" sldId="313"/>
            <ac:spMk id="8" creationId="{936E9414-6A81-423F-9B90-EA77C570799F}"/>
          </ac:spMkLst>
        </pc:spChg>
      </pc:sldChg>
      <pc:sldChg chg="modSp mod">
        <pc:chgData name="今関 光一" userId="8266be0b-1a36-42ab-b753-69ddf8221265" providerId="ADAL" clId="{C3798C6D-E7B8-4C50-B50A-6F1F908E4054}" dt="2022-06-14T08:33:34.288" v="175" actId="404"/>
        <pc:sldMkLst>
          <pc:docMk/>
          <pc:sldMk cId="1159649671" sldId="317"/>
        </pc:sldMkLst>
        <pc:spChg chg="mod">
          <ac:chgData name="今関 光一" userId="8266be0b-1a36-42ab-b753-69ddf8221265" providerId="ADAL" clId="{C3798C6D-E7B8-4C50-B50A-6F1F908E4054}" dt="2022-06-14T08:33:34.288" v="175" actId="404"/>
          <ac:spMkLst>
            <pc:docMk/>
            <pc:sldMk cId="1159649671" sldId="317"/>
            <ac:spMk id="11" creationId="{57F7A6DE-22FD-4A3A-BBBF-7828C923C942}"/>
          </ac:spMkLst>
        </pc:spChg>
        <pc:spChg chg="mod">
          <ac:chgData name="今関 光一" userId="8266be0b-1a36-42ab-b753-69ddf8221265" providerId="ADAL" clId="{C3798C6D-E7B8-4C50-B50A-6F1F908E4054}" dt="2022-06-14T05:43:10.148" v="66" actId="6549"/>
          <ac:spMkLst>
            <pc:docMk/>
            <pc:sldMk cId="1159649671" sldId="317"/>
            <ac:spMk id="17" creationId="{99FD08DF-6F6E-4E49-B253-574F17EB329B}"/>
          </ac:spMkLst>
        </pc:spChg>
      </pc:sldChg>
      <pc:sldChg chg="modSp mod">
        <pc:chgData name="今関 光一" userId="8266be0b-1a36-42ab-b753-69ddf8221265" providerId="ADAL" clId="{C3798C6D-E7B8-4C50-B50A-6F1F908E4054}" dt="2022-06-14T05:55:26.207" v="167" actId="1035"/>
        <pc:sldMkLst>
          <pc:docMk/>
          <pc:sldMk cId="3617681344" sldId="327"/>
        </pc:sldMkLst>
        <pc:spChg chg="mod">
          <ac:chgData name="今関 光一" userId="8266be0b-1a36-42ab-b753-69ddf8221265" providerId="ADAL" clId="{C3798C6D-E7B8-4C50-B50A-6F1F908E4054}" dt="2022-06-14T05:52:45.479" v="144"/>
          <ac:spMkLst>
            <pc:docMk/>
            <pc:sldMk cId="3617681344" sldId="327"/>
            <ac:spMk id="5" creationId="{00000000-0000-0000-0000-000000000000}"/>
          </ac:spMkLst>
        </pc:spChg>
        <pc:spChg chg="mod">
          <ac:chgData name="今関 光一" userId="8266be0b-1a36-42ab-b753-69ddf8221265" providerId="ADAL" clId="{C3798C6D-E7B8-4C50-B50A-6F1F908E4054}" dt="2022-06-14T05:55:26.207" v="167" actId="1035"/>
          <ac:spMkLst>
            <pc:docMk/>
            <pc:sldMk cId="3617681344" sldId="327"/>
            <ac:spMk id="8" creationId="{936E9414-6A81-423F-9B90-EA77C570799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4457700" cy="917575"/>
          </a:xfrm>
          <a:prstGeom prst="rect">
            <a:avLst/>
          </a:prstGeom>
        </p:spPr>
        <p:txBody>
          <a:bodyPr vert="horz" lIns="91440" tIns="45720" rIns="91440" bIns="45720" rtlCol="0"/>
          <a:lstStyle>
            <a:lvl1pPr algn="l">
              <a:defRPr sz="1200"/>
            </a:lvl1pPr>
          </a:lstStyle>
          <a:p>
            <a:endParaRPr kumimoji="1" lang="ja-JP" altLang="en-US"/>
          </a:p>
        </p:txBody>
      </p:sp>
      <p:sp>
        <p:nvSpPr>
          <p:cNvPr id="3" name="날짜 개체 틀 2"/>
          <p:cNvSpPr>
            <a:spLocks noGrp="1"/>
          </p:cNvSpPr>
          <p:nvPr>
            <p:ph type="dt" idx="1"/>
          </p:nvPr>
        </p:nvSpPr>
        <p:spPr>
          <a:xfrm>
            <a:off x="5827713" y="0"/>
            <a:ext cx="4457700" cy="917575"/>
          </a:xfrm>
          <a:prstGeom prst="rect">
            <a:avLst/>
          </a:prstGeom>
        </p:spPr>
        <p:txBody>
          <a:bodyPr vert="horz" lIns="91440" tIns="45720" rIns="91440" bIns="45720" rtlCol="0"/>
          <a:lstStyle>
            <a:lvl1pPr algn="r">
              <a:defRPr sz="1200"/>
            </a:lvl1pPr>
          </a:lstStyle>
          <a:p>
            <a:fld id="{E3CC7D99-C96D-4CBF-8AF7-79792AE7E8BF}" type="datetimeFigureOut">
              <a:rPr kumimoji="1" lang="ja-JP" altLang="en-US" smtClean="0"/>
              <a:t>2022/6/21</a:t>
            </a:fld>
            <a:endParaRPr kumimoji="1" lang="ja-JP" altLang="en-US"/>
          </a:p>
        </p:txBody>
      </p:sp>
      <p:sp>
        <p:nvSpPr>
          <p:cNvPr id="4" name="슬라이드 이미지 개체 틀 3"/>
          <p:cNvSpPr>
            <a:spLocks noGrp="1" noRot="1" noChangeAspect="1"/>
          </p:cNvSpPr>
          <p:nvPr>
            <p:ph type="sldImg" idx="2"/>
          </p:nvPr>
        </p:nvSpPr>
        <p:spPr>
          <a:xfrm>
            <a:off x="-342900" y="2286000"/>
            <a:ext cx="10972800" cy="61722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슬라이드 노트 개체 틀 4"/>
          <p:cNvSpPr>
            <a:spLocks noGrp="1"/>
          </p:cNvSpPr>
          <p:nvPr>
            <p:ph type="body" sz="quarter" idx="3"/>
          </p:nvPr>
        </p:nvSpPr>
        <p:spPr>
          <a:xfrm>
            <a:off x="1028700" y="8801100"/>
            <a:ext cx="8229600" cy="7200900"/>
          </a:xfrm>
          <a:prstGeom prst="rect">
            <a:avLst/>
          </a:prstGeom>
        </p:spPr>
        <p:txBody>
          <a:bodyPr vert="horz" lIns="91440" tIns="45720" rIns="91440" bIns="45720" rtlCol="0"/>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ja-JP" altLang="en-US"/>
          </a:p>
        </p:txBody>
      </p:sp>
      <p:sp>
        <p:nvSpPr>
          <p:cNvPr id="6" name="바닥글 개체 틀 5"/>
          <p:cNvSpPr>
            <a:spLocks noGrp="1"/>
          </p:cNvSpPr>
          <p:nvPr>
            <p:ph type="ftr" sz="quarter" idx="4"/>
          </p:nvPr>
        </p:nvSpPr>
        <p:spPr>
          <a:xfrm>
            <a:off x="0" y="17372013"/>
            <a:ext cx="4457700" cy="915987"/>
          </a:xfrm>
          <a:prstGeom prst="rect">
            <a:avLst/>
          </a:prstGeom>
        </p:spPr>
        <p:txBody>
          <a:bodyPr vert="horz" lIns="91440" tIns="45720" rIns="91440" bIns="45720" rtlCol="0" anchor="b"/>
          <a:lstStyle>
            <a:lvl1pPr algn="l">
              <a:defRPr sz="1200"/>
            </a:lvl1pPr>
          </a:lstStyle>
          <a:p>
            <a:endParaRPr kumimoji="1" lang="ja-JP" altLang="en-US"/>
          </a:p>
        </p:txBody>
      </p:sp>
      <p:sp>
        <p:nvSpPr>
          <p:cNvPr id="7" name="슬라이드 번호 개체 틀 6"/>
          <p:cNvSpPr>
            <a:spLocks noGrp="1"/>
          </p:cNvSpPr>
          <p:nvPr>
            <p:ph type="sldNum" sz="quarter" idx="5"/>
          </p:nvPr>
        </p:nvSpPr>
        <p:spPr>
          <a:xfrm>
            <a:off x="5827713" y="17372013"/>
            <a:ext cx="4457700" cy="915987"/>
          </a:xfrm>
          <a:prstGeom prst="rect">
            <a:avLst/>
          </a:prstGeom>
        </p:spPr>
        <p:txBody>
          <a:bodyPr vert="horz" lIns="91440" tIns="45720" rIns="91440" bIns="45720" rtlCol="0" anchor="b"/>
          <a:lstStyle>
            <a:lvl1pPr algn="r">
              <a:defRPr sz="1200"/>
            </a:lvl1pPr>
          </a:lstStyle>
          <a:p>
            <a:fld id="{CA06C541-B90C-45E9-A53B-31BEA17C817A}" type="slidenum">
              <a:rPr kumimoji="1" lang="ja-JP" altLang="en-US" smtClean="0"/>
              <a:t>‹#›</a:t>
            </a:fld>
            <a:endParaRPr kumimoji="1" lang="ja-JP" altLang="en-US"/>
          </a:p>
        </p:txBody>
      </p:sp>
    </p:spTree>
    <p:extLst>
      <p:ext uri="{BB962C8B-B14F-4D97-AF65-F5344CB8AC3E}">
        <p14:creationId xmlns:p14="http://schemas.microsoft.com/office/powerpoint/2010/main" val="9144140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indent="152400" algn="just"/>
            <a:r>
              <a:rPr lang="ja-JP" altLang="en-US" dirty="0"/>
              <a:t>皆さん、こんにちは。 今日は、「祈りと生活」という題目で説教をしていきます。</a:t>
            </a:r>
            <a:endParaRPr lang="en-US" altLang="ja-JP" dirty="0"/>
          </a:p>
        </p:txBody>
      </p:sp>
      <p:sp>
        <p:nvSpPr>
          <p:cNvPr id="4" name="슬라이드 번호 개체 틀 3"/>
          <p:cNvSpPr>
            <a:spLocks noGrp="1"/>
          </p:cNvSpPr>
          <p:nvPr>
            <p:ph type="sldNum" sz="quarter" idx="5"/>
          </p:nvPr>
        </p:nvSpPr>
        <p:spPr/>
        <p:txBody>
          <a:bodyPr/>
          <a:lstStyle/>
          <a:p>
            <a:fld id="{CA06C541-B90C-45E9-A53B-31BEA17C817A}" type="slidenum">
              <a:rPr kumimoji="1" lang="ja-JP" altLang="en-US" smtClean="0"/>
              <a:t>1</a:t>
            </a:fld>
            <a:endParaRPr kumimoji="1" lang="ja-JP" altLang="en-US"/>
          </a:p>
        </p:txBody>
      </p:sp>
    </p:spTree>
    <p:extLst>
      <p:ext uri="{BB962C8B-B14F-4D97-AF65-F5344CB8AC3E}">
        <p14:creationId xmlns:p14="http://schemas.microsoft.com/office/powerpoint/2010/main" val="16063254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21.06.2022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成和学生のみなさん、私たちが神様に祈る目的について考えてみましょう。 </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祈りは「心の整理整頓」をするために行います。心を整理整頓するということはどういうことでしょうか。普段私たちの心は楽しさや嬉しさ、悲しさや怒りといった喜怒哀楽を感じながら、とても忙しい生活をしています。 忙しく生活をすればするほど心もバラバラに散らかっていきます。ですから、神様を中心として清い心で正しく生活するためには、祈りを通して心をきれいに整理整頓する必要性があるのです。 </a:t>
            </a:r>
            <a:endParaRPr lang="en-US" altLang="ja-JP" sz="1800" b="0" i="0" u="none" strike="noStrike" baseline="0" dirty="0">
              <a:solidFill>
                <a:srgbClr val="000000"/>
              </a:solidFill>
              <a:latin typeface="ＭＳ 明朝" panose="02020609040205080304" pitchFamily="17" charset="-128"/>
              <a:ea typeface="ＭＳ 明朝" panose="02020609040205080304" pitchFamily="17" charset="-128"/>
            </a:endParaRPr>
          </a:p>
          <a:p>
            <a:endParaRPr lang="ja-JP" altLang="en-US" sz="1800" b="0" i="0" u="none" strike="noStrike" baseline="0" dirty="0">
              <a:solidFill>
                <a:srgbClr val="000000"/>
              </a:solidFill>
              <a:latin typeface="ＭＳ 明朝" panose="02020609040205080304" pitchFamily="17" charset="-128"/>
              <a:ea typeface="ＭＳ 明朝" panose="02020609040205080304" pitchFamily="17" charset="-128"/>
            </a:endParaRP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私たちの心を見つめてみると、心の深いところに本心という神様の願いに従って生活しようとする、神様を知っていて神様を求める心があるのです。これは神様が私たちに与えて下さった心です。本心は、正しく生きよう、正直に生きよう、人のために奉仕をして生活しよう、何事も努力して成長しようとします。本心は、神様がいるということを知っていて、神様が私に何を願っているのかを知っています。私たちは祈ることを通して、神様に語り掛けながら、自分自身の本心の声を探し出していくのです。 </a:t>
            </a:r>
            <a:endParaRPr lang="en-US" altLang="ja-JP" sz="1800" b="0" i="0" u="none" strike="noStrike" baseline="0" dirty="0">
              <a:solidFill>
                <a:srgbClr val="000000"/>
              </a:solidFill>
              <a:latin typeface="ＭＳ 明朝" panose="02020609040205080304" pitchFamily="17" charset="-128"/>
              <a:ea typeface="ＭＳ 明朝" panose="02020609040205080304" pitchFamily="17" charset="-128"/>
            </a:endParaRPr>
          </a:p>
          <a:p>
            <a:endParaRPr lang="en-US" altLang="ja-JP" sz="1800" b="0" i="0" u="none" strike="noStrike" kern="100" baseline="0" dirty="0">
              <a:solidFill>
                <a:srgbClr val="000000"/>
              </a:solidFill>
              <a:effectLst/>
              <a:latin typeface="ＭＳ 明朝" panose="02020609040205080304" pitchFamily="17" charset="-128"/>
              <a:ea typeface="ＭＳ 明朝" panose="02020609040205080304" pitchFamily="17" charset="-128"/>
              <a:cs typeface="Times New Roman" panose="02020603050405020304" pitchFamily="18" charset="0"/>
            </a:endParaRP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本心に耳を傾けて、本心から出てくる言葉で、自分の生活を神様に報告すればするほど、散らかっていた心が整理されて、自分がどのように生活していかなければいけないか、自分自身でわかってきます。これが祈りを通して心を整理整頓するということです。 私達は真剣に深く祈れば祈るほど、本心を見つめることで、神様の願いに従って生きようとする力が大きくなります。神様の願いを知り、神様の願う自分自身になろうという祈りは、自分のための祈りではなく、神様のための祈りとなるのです。 </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10</a:t>
            </a:fld>
            <a:endParaRPr lang="cs-CZ"/>
          </a:p>
        </p:txBody>
      </p:sp>
    </p:spTree>
    <p:extLst>
      <p:ext uri="{BB962C8B-B14F-4D97-AF65-F5344CB8AC3E}">
        <p14:creationId xmlns:p14="http://schemas.microsoft.com/office/powerpoint/2010/main" val="2034813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21.06.2022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algn="just"/>
            <a:r>
              <a:rPr lang="ja-JP" altLang="en-US" sz="1800" b="0" i="0" u="none" strike="noStrike" baseline="0" dirty="0">
                <a:solidFill>
                  <a:srgbClr val="000000"/>
                </a:solidFill>
                <a:latin typeface=""/>
              </a:rPr>
              <a:t>「神様を呼び、神様と共に話をするのです。特別に座って祈祷するよりも、自分の生活を通して天と共に同化することができる時間をもつのです。そのような時間が祈祷の時間になるのです」 </a:t>
            </a:r>
            <a:endParaRPr lang="en-US" altLang="ja-JP" sz="4000" dirty="0"/>
          </a:p>
          <a:p>
            <a:pPr algn="just"/>
            <a:r>
              <a:rPr lang="ja-JP" altLang="en-US" sz="4000" dirty="0"/>
              <a:t>真の父母様はこのように語られています。 </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27251435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indent="152400" algn="just"/>
            <a:r>
              <a:rPr lang="ja-JP" altLang="en-US" dirty="0"/>
              <a:t>成和学生の皆さん、まず、信仰生活における祈りの時間をしっかりと持ち、次に、日常生活の中でもいつも神様に語り掛け対話する生活に発展させていきましょう。 今日は、「祈りと生活」という題目で説教を行いました。ありがとうございます</a:t>
            </a:r>
            <a:endParaRPr lang="en-US" altLang="ja-JP" dirty="0"/>
          </a:p>
        </p:txBody>
      </p:sp>
      <p:sp>
        <p:nvSpPr>
          <p:cNvPr id="4" name="슬라이드 번호 개체 틀 3"/>
          <p:cNvSpPr>
            <a:spLocks noGrp="1"/>
          </p:cNvSpPr>
          <p:nvPr>
            <p:ph type="sldNum" sz="quarter" idx="5"/>
          </p:nvPr>
        </p:nvSpPr>
        <p:spPr/>
        <p:txBody>
          <a:bodyPr/>
          <a:lstStyle/>
          <a:p>
            <a:fld id="{CA06C541-B90C-45E9-A53B-31BEA17C817A}" type="slidenum">
              <a:rPr kumimoji="1" lang="ja-JP" altLang="en-US" smtClean="0"/>
              <a:t>12</a:t>
            </a:fld>
            <a:endParaRPr kumimoji="1" lang="ja-JP" altLang="en-US"/>
          </a:p>
        </p:txBody>
      </p:sp>
    </p:spTree>
    <p:extLst>
      <p:ext uri="{BB962C8B-B14F-4D97-AF65-F5344CB8AC3E}">
        <p14:creationId xmlns:p14="http://schemas.microsoft.com/office/powerpoint/2010/main" val="24376718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21.06.2022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 成和学生のみなさん、祈るということは、どう</a:t>
            </a:r>
            <a:r>
              <a:rPr lang="ja-JP" altLang="en-US" sz="1800" b="0" i="0" u="none" strike="noStrike" baseline="0" dirty="0">
                <a:solidFill>
                  <a:srgbClr val="000000"/>
                </a:solidFill>
                <a:latin typeface="ＭＳh.."/>
                <a:ea typeface="ＭＳ 明朝" panose="02020609040205080304" pitchFamily="17" charset="-128"/>
              </a:rPr>
              <a:t>い</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う事でしょうか。 お祈りをする時は、まず目をつぶり手を合わせます。そして、私が神様に対して話したいこと</a:t>
            </a:r>
            <a:r>
              <a:rPr lang="ja-JP" altLang="en-US" sz="1800" b="0" i="0" u="none" strike="noStrike" baseline="0" dirty="0">
                <a:solidFill>
                  <a:srgbClr val="000000"/>
                </a:solidFill>
                <a:latin typeface="ＭＳh.."/>
                <a:ea typeface="ＭＳ 明朝" panose="02020609040205080304" pitchFamily="17" charset="-128"/>
              </a:rPr>
              <a:t>を</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語り掛けていきます。「神様と対話をすること」これが、祈るということです。それでは、毎日の信仰生活の中で私たちはどのような時に神様に対して祈るのでしょうか。そして、祈ることは、なぜ私たちにとって大切なのでしょうか。 </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a:t>
            </a:fld>
            <a:endParaRPr lang="cs-CZ"/>
          </a:p>
        </p:txBody>
      </p:sp>
    </p:spTree>
    <p:extLst>
      <p:ext uri="{BB962C8B-B14F-4D97-AF65-F5344CB8AC3E}">
        <p14:creationId xmlns:p14="http://schemas.microsoft.com/office/powerpoint/2010/main" val="34493202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21.06.2022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 まず最初に、私たちはものごとの「出発」と「終わり」に、神様に祈りを捧げます。 一日の新しい朝の出発をするために祈りを捧げ、そして、一日の生活を終えて今日の出来事や感じた事を神様に報告する時に祈ります。このように私たちは信仰生活の中で、毎日、朝と夜に神様に対して祈りを捧げます。 それでは、いったい何のために祈るのでしょうか。それは、神様を中心として出発し、神様を中心として終わりを整理することで、神様の心情と愛が私の生活を導いてくれるようにするためです。家から出かける時には、家族に「行って来ます」と挨拶をして、帰って来た時には「ただいま」と挨拶をします。家族であれば出かける時と帰って来た時にしっかりと挨拶をしてよい家族関係をつくっていくように、朝と夜の祈りの時間を通して、私の心が神様とより近い関係をつくっていけるようになるのです。 </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a:t>
            </a:fld>
            <a:endParaRPr lang="cs-CZ"/>
          </a:p>
        </p:txBody>
      </p:sp>
    </p:spTree>
    <p:extLst>
      <p:ext uri="{BB962C8B-B14F-4D97-AF65-F5344CB8AC3E}">
        <p14:creationId xmlns:p14="http://schemas.microsoft.com/office/powerpoint/2010/main" val="20241586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21.06.2022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次に、私たちは感謝をするときに、神様に祈りを捧げます。 </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たとえば食事をする時です。食事をする時には、まず祈ってから食べます。食事の前に何を祈るのかというと、食べ物を与えて下さった神様に対して感謝するために祈るのです。また、家族が集まって食事をする場合は、食べ物に対してだけでなく、家族が一つに集い楽しく食事ができる時間を神様が与えて下さったことに対しても感謝の祈りを捧げるのです。 </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信仰生活においては、すべてのものを神様が私に与えて下さっている「恵み」として考え ます。そのように考えると食事だけでなく、美しい自然など私たちの生活を豊かにしてくれるすべてのものが神様からの「恵み」になります。私たちはものごとに常に感謝して祈りを捧げる事で、神様に対する心情が深まり、何事にも感謝して大切にする事ができるようになるのです。 </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4</a:t>
            </a:fld>
            <a:endParaRPr lang="cs-CZ"/>
          </a:p>
        </p:txBody>
      </p:sp>
    </p:spTree>
    <p:extLst>
      <p:ext uri="{BB962C8B-B14F-4D97-AF65-F5344CB8AC3E}">
        <p14:creationId xmlns:p14="http://schemas.microsoft.com/office/powerpoint/2010/main" val="28976938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また、すべてを神様からの「恵み」として受け取るということは、楽しいことや嬉しいこと</a:t>
            </a:r>
            <a:r>
              <a:rPr lang="ja-JP" altLang="en-US" sz="1800" b="0" i="0" u="none" strike="noStrike" baseline="0" dirty="0">
                <a:solidFill>
                  <a:srgbClr val="000000"/>
                </a:solidFill>
                <a:latin typeface="ＭＳh....."/>
                <a:ea typeface="ＭＳ 明朝" panose="02020609040205080304" pitchFamily="17" charset="-128"/>
              </a:rPr>
              <a:t>、</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素晴らしいことだけではなく、何か困ったことや難しいことがあっても、神様からの恵みとして受け取ります。神様は、常に私たちを愛によって導こうとされています。ですので、何か問題や困難があった時、それを「試練」として、私の成長に必要なものとして受け取るのです。「試練」とは、神様が私を試され訓練するために、神様が私に与えているものなのです。問題や困難があっても神様に感謝して祈りを捧げることで、ものごとから逃げるのではなく、それに立ち向かって克服していこうという姿勢が育っていきます。成和学生の皆さん、祈りを通して神様と対話する生活をしていきましょう。 </a:t>
            </a:r>
            <a:endParaRPr kumimoji="1" lang="ja-JP" altLang="en-US" dirty="0"/>
          </a:p>
        </p:txBody>
      </p:sp>
      <p:sp>
        <p:nvSpPr>
          <p:cNvPr id="4" name="슬라이드 번호 개체 틀 3"/>
          <p:cNvSpPr>
            <a:spLocks noGrp="1"/>
          </p:cNvSpPr>
          <p:nvPr>
            <p:ph type="sldNum" sz="quarter" idx="5"/>
          </p:nvPr>
        </p:nvSpPr>
        <p:spPr/>
        <p:txBody>
          <a:bodyPr/>
          <a:lstStyle/>
          <a:p>
            <a:fld id="{CA06C541-B90C-45E9-A53B-31BEA17C817A}" type="slidenum">
              <a:rPr kumimoji="1" lang="ja-JP" altLang="en-US" smtClean="0"/>
              <a:t>5</a:t>
            </a:fld>
            <a:endParaRPr kumimoji="1" lang="ja-JP" altLang="en-US"/>
          </a:p>
        </p:txBody>
      </p:sp>
    </p:spTree>
    <p:extLst>
      <p:ext uri="{BB962C8B-B14F-4D97-AF65-F5344CB8AC3E}">
        <p14:creationId xmlns:p14="http://schemas.microsoft.com/office/powerpoint/2010/main" val="27875983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ところで、お祈りをする時に、最初はなかなかうまく祈ること</a:t>
            </a:r>
            <a:r>
              <a:rPr lang="ja-JP" altLang="en-US" sz="1800" b="0" i="0" u="none" strike="noStrike" baseline="0" dirty="0">
                <a:solidFill>
                  <a:srgbClr val="000000"/>
                </a:solidFill>
                <a:latin typeface="ＭＳh....."/>
                <a:ea typeface="ＭＳ 明朝" panose="02020609040205080304" pitchFamily="17" charset="-128"/>
              </a:rPr>
              <a:t>が</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できないものです。すらすらと祈ることができる人もいれば、なかなかうまく祈れない人もいるでしょう。神様の前に心がしっかりと向いて祈るためには、祈る姿勢が大切です。祈りに対するしっかりとした姿勢を持っている人ほど、上手に祈ることができます。それでは祈る時にどんな姿勢を持つことが大切でしょうか。 それは、神様を求める姿勢です。まず、神様がいるという</a:t>
            </a:r>
            <a:r>
              <a:rPr lang="ja-JP" altLang="en-US" sz="1800" b="0" i="0" u="none" strike="noStrike" baseline="0" dirty="0">
                <a:solidFill>
                  <a:srgbClr val="000000"/>
                </a:solidFill>
                <a:latin typeface="ＭＳh....."/>
                <a:ea typeface="ＭＳ 明朝" panose="02020609040205080304" pitchFamily="17" charset="-128"/>
              </a:rPr>
              <a:t>ことを</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信じることが大切です。神様がいるからこそ、神様に語り掛けるのですから、神様なんているのかどうか</a:t>
            </a:r>
            <a:r>
              <a:rPr lang="en-US" altLang="ja-JP" sz="1800" b="0" i="0" u="none" strike="noStrike" baseline="0" dirty="0">
                <a:solidFill>
                  <a:srgbClr val="000000"/>
                </a:solidFill>
                <a:latin typeface="ＭＳ 明朝" panose="02020609040205080304" pitchFamily="17" charset="-128"/>
                <a:ea typeface="ＭＳ 明朝" panose="02020609040205080304" pitchFamily="17" charset="-128"/>
              </a:rPr>
              <a:t>…</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という心で祈っても、自分の中から祈りの言葉は出てきません。真剣に心を込めて神様を求めて、神様を感じようとして祈ってこそ、本当の祈りの言葉が自分の口から出てきます。これは、毎日の信仰生活を大切にして続ける中で、神様と自分の心の信頼関係がつくられていきますので、最初はうまくいかなくても、毎日祈り続けていく中でだんだんと祈ることができるようになります。 </a:t>
            </a:r>
            <a:endParaRPr kumimoji="1" lang="ja-JP" altLang="en-US" dirty="0"/>
          </a:p>
        </p:txBody>
      </p:sp>
      <p:sp>
        <p:nvSpPr>
          <p:cNvPr id="4" name="슬라이드 번호 개체 틀 3"/>
          <p:cNvSpPr>
            <a:spLocks noGrp="1"/>
          </p:cNvSpPr>
          <p:nvPr>
            <p:ph type="sldNum" sz="quarter" idx="5"/>
          </p:nvPr>
        </p:nvSpPr>
        <p:spPr/>
        <p:txBody>
          <a:bodyPr/>
          <a:lstStyle/>
          <a:p>
            <a:fld id="{CA06C541-B90C-45E9-A53B-31BEA17C817A}" type="slidenum">
              <a:rPr kumimoji="1" lang="ja-JP" altLang="en-US" smtClean="0"/>
              <a:t>6</a:t>
            </a:fld>
            <a:endParaRPr kumimoji="1" lang="ja-JP" altLang="en-US"/>
          </a:p>
        </p:txBody>
      </p:sp>
    </p:spTree>
    <p:extLst>
      <p:ext uri="{BB962C8B-B14F-4D97-AF65-F5344CB8AC3E}">
        <p14:creationId xmlns:p14="http://schemas.microsoft.com/office/powerpoint/2010/main" val="25372827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21.06.2022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真の父母様は次のように語られています。 </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「人間は絶対的な主体</a:t>
            </a:r>
            <a:r>
              <a:rPr lang="ja-JP" altLang="en-US" sz="1800" b="0" i="0" u="none" strike="noStrike" baseline="0" dirty="0">
                <a:solidFill>
                  <a:srgbClr val="000000"/>
                </a:solidFill>
                <a:latin typeface="楮捨....."/>
                <a:ea typeface="HG丸ｺﾞｼｯｸM-PRO" panose="020F0600000000000000" pitchFamily="50" charset="-128"/>
              </a:rPr>
              <a:t>の確立</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を願っているのです。その主体が</a:t>
            </a:r>
            <a:r>
              <a:rPr lang="ja-JP" altLang="en-US" sz="1800" b="0" i="0" u="none" strike="noStrike" baseline="0" dirty="0">
                <a:solidFill>
                  <a:srgbClr val="000000"/>
                </a:solidFill>
                <a:latin typeface="楮捨....."/>
                <a:ea typeface="HG丸ｺﾞｼｯｸM-PRO" panose="020F0600000000000000" pitchFamily="50" charset="-128"/>
              </a:rPr>
              <a:t>誰か</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といえば神様です。</a:t>
            </a:r>
            <a:r>
              <a:rPr lang="ja-JP" altLang="en-US" sz="1800" b="0" i="0" u="none" strike="noStrike" baseline="0" dirty="0">
                <a:solidFill>
                  <a:srgbClr val="000000"/>
                </a:solidFill>
                <a:latin typeface="楮捨....."/>
                <a:ea typeface="HG丸ｺﾞｼｯｸM-PRO" panose="020F0600000000000000" pitchFamily="50" charset="-128"/>
              </a:rPr>
              <a:t>それならば</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、皆さんが祈祷する</a:t>
            </a:r>
            <a:r>
              <a:rPr lang="ja-JP" altLang="en-US" sz="1800" b="0" i="0" u="none" strike="noStrike" baseline="0" dirty="0">
                <a:solidFill>
                  <a:srgbClr val="000000"/>
                </a:solidFill>
                <a:latin typeface="楮捨....."/>
                <a:ea typeface="HG丸ｺﾞｼｯｸM-PRO" panose="020F0600000000000000" pitchFamily="50" charset="-128"/>
              </a:rPr>
              <a:t>とき</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、絶対的な主体を確定したのか、神様は本当にいらっしゃるのか、主体意識が確定されたのかという</a:t>
            </a:r>
            <a:r>
              <a:rPr lang="ja-JP" altLang="en-US" sz="1800" b="0" i="0" u="none" strike="noStrike" baseline="0" dirty="0">
                <a:solidFill>
                  <a:srgbClr val="000000"/>
                </a:solidFill>
                <a:latin typeface="楮捨....."/>
                <a:ea typeface="HG丸ｺﾞｼｯｸM-PRO" panose="020F0600000000000000" pitchFamily="50" charset="-128"/>
              </a:rPr>
              <a:t>ことが</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問題です。」 </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天一国時代の祈祷</a:t>
            </a:r>
            <a:r>
              <a:rPr lang="ja-JP" altLang="en-US" sz="1800" b="0" i="0" u="none" strike="noStrike" baseline="0" dirty="0">
                <a:solidFill>
                  <a:srgbClr val="000000"/>
                </a:solidFill>
                <a:latin typeface="ＭＳh....."/>
                <a:ea typeface="ＭＳ 明朝" panose="02020609040205080304" pitchFamily="17" charset="-128"/>
              </a:rPr>
              <a:t>改訂版</a:t>
            </a:r>
            <a:r>
              <a:rPr lang="en-US" altLang="ja-JP" sz="1800" b="0" i="0" u="none" strike="noStrike" baseline="0" dirty="0">
                <a:solidFill>
                  <a:srgbClr val="000000"/>
                </a:solidFill>
                <a:latin typeface="ＭＳ 明朝" panose="02020609040205080304" pitchFamily="17" charset="-128"/>
                <a:ea typeface="ＭＳ 明朝" panose="02020609040205080304" pitchFamily="17" charset="-128"/>
              </a:rPr>
              <a:t>p</a:t>
            </a:r>
            <a:r>
              <a:rPr lang="en-US" altLang="ja-JP" sz="1800" b="0" i="0" u="none" strike="noStrike" baseline="0" dirty="0">
                <a:solidFill>
                  <a:srgbClr val="000000"/>
                </a:solidFill>
                <a:latin typeface="ＭＳh....."/>
                <a:ea typeface="ＭＳ 明朝" panose="02020609040205080304" pitchFamily="17" charset="-128"/>
              </a:rPr>
              <a:t>18 </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24067363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私たちの心は、深い深いところで神様を求めています。人生の中で神様を信じている人もそうでない人も、神様！と祈ったことのない人間は一人もいないのではないでしょうか。人生の中で、本当に幸福な時、また、困難にあってどうしようもない時、私たちは、心で「神様！」と語り掛けて、喜びを神様と分かち合おうとしたり、または、神様に助けを求めるようになるのではないでしょうか。 誰もが心の奥底で、神様という存在を知っていて求めているのではないかと言えます。私達が祈る時に大切なことは、神様を疑う気持ちではなく、まずはっきりと自分の心を神様へ向けて、真剣に神様と対話する気持ちで祈ることです。 </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さらに真の父母様は祈りについてこのように語られます。 </a:t>
            </a:r>
            <a:endParaRPr kumimoji="1" lang="ja-JP" altLang="en-US" dirty="0"/>
          </a:p>
        </p:txBody>
      </p:sp>
      <p:sp>
        <p:nvSpPr>
          <p:cNvPr id="4" name="슬라이드 번호 개체 틀 3"/>
          <p:cNvSpPr>
            <a:spLocks noGrp="1"/>
          </p:cNvSpPr>
          <p:nvPr>
            <p:ph type="sldNum" sz="quarter" idx="5"/>
          </p:nvPr>
        </p:nvSpPr>
        <p:spPr/>
        <p:txBody>
          <a:bodyPr/>
          <a:lstStyle/>
          <a:p>
            <a:fld id="{CA06C541-B90C-45E9-A53B-31BEA17C817A}" type="slidenum">
              <a:rPr kumimoji="1" lang="ja-JP" altLang="en-US" smtClean="0"/>
              <a:t>8</a:t>
            </a:fld>
            <a:endParaRPr kumimoji="1" lang="ja-JP" altLang="en-US"/>
          </a:p>
        </p:txBody>
      </p:sp>
    </p:spTree>
    <p:extLst>
      <p:ext uri="{BB962C8B-B14F-4D97-AF65-F5344CB8AC3E}">
        <p14:creationId xmlns:p14="http://schemas.microsoft.com/office/powerpoint/2010/main" val="1979764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21.06.2022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「主題がなければならず、目的がなければなりません。祈祷をするとき、</a:t>
            </a:r>
            <a:r>
              <a:rPr lang="ja-JP" altLang="en-US" sz="1800" b="0" i="0" u="none" strike="noStrike" baseline="0" dirty="0">
                <a:solidFill>
                  <a:srgbClr val="000000"/>
                </a:solidFill>
                <a:latin typeface=".....u."/>
                <a:ea typeface="HG丸ｺﾞｼｯｸM-PRO" panose="020F0600000000000000" pitchFamily="50" charset="-128"/>
              </a:rPr>
              <a:t>誰</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のために</a:t>
            </a:r>
            <a:r>
              <a:rPr lang="ja-JP" altLang="en-US" sz="1800" b="0" i="0" u="none" strike="noStrike" baseline="0" dirty="0">
                <a:solidFill>
                  <a:srgbClr val="000000"/>
                </a:solidFill>
                <a:latin typeface=".....u."/>
                <a:ea typeface="HG丸ｺﾞｼｯｸM-PRO" panose="020F0600000000000000" pitchFamily="50" charset="-128"/>
              </a:rPr>
              <a:t>するのでしょうか。</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これが問題です。</a:t>
            </a:r>
            <a:r>
              <a:rPr lang="ja-JP" altLang="en-US" sz="1800" b="0" i="0" u="none" strike="noStrike" baseline="0" dirty="0">
                <a:solidFill>
                  <a:srgbClr val="000000"/>
                </a:solidFill>
                <a:latin typeface=".....u."/>
                <a:ea typeface="HG丸ｺﾞｼｯｸM-PRO" panose="020F0600000000000000" pitchFamily="50" charset="-128"/>
              </a:rPr>
              <a:t>誰</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のために祈祷しますか</a:t>
            </a:r>
            <a:r>
              <a:rPr lang="ja-JP" altLang="en-US" sz="1800" b="0" i="0" u="none" strike="noStrike" baseline="0" dirty="0">
                <a:solidFill>
                  <a:srgbClr val="000000"/>
                </a:solidFill>
                <a:latin typeface=".....u."/>
                <a:ea typeface="HG丸ｺﾞｼｯｸM-PRO" panose="020F0600000000000000" pitchFamily="50" charset="-128"/>
              </a:rPr>
              <a:t>。</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神様は、どのような祈祷を喜ばれるでしょうか。神様のために祈祷するのを喜ばれるでしょうか、祈祷する人自身のために祈祷するのを喜ばれる</a:t>
            </a:r>
            <a:r>
              <a:rPr lang="ja-JP" altLang="en-US" sz="1800" b="0" i="0" u="none" strike="noStrike" baseline="0" dirty="0">
                <a:solidFill>
                  <a:srgbClr val="000000"/>
                </a:solidFill>
                <a:latin typeface=".....u."/>
                <a:ea typeface="HG丸ｺﾞｼｯｸM-PRO" panose="020F0600000000000000" pitchFamily="50" charset="-128"/>
              </a:rPr>
              <a:t>でしょうか。それが分かるので、祈祷するにあたっては、神様のみ意にしたがう私、そこに私が存在するのであって、私が一番目になり得ないのです。 </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神様が東におられれば自分も東に行こうと</a:t>
            </a:r>
            <a:r>
              <a:rPr lang="ja-JP" altLang="en-US" sz="1800" b="0" i="0" u="none" strike="noStrike" baseline="0" dirty="0">
                <a:solidFill>
                  <a:srgbClr val="000000"/>
                </a:solidFill>
                <a:latin typeface=".....u."/>
                <a:ea typeface="HG丸ｺﾞｼｯｸM-PRO" panose="020F0600000000000000" pitchFamily="50" charset="-128"/>
              </a:rPr>
              <a:t>し</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、神様が西に行くことを</a:t>
            </a:r>
            <a:r>
              <a:rPr lang="ja-JP" altLang="en-US" sz="1800" b="0" i="0" u="none" strike="noStrike" baseline="0" dirty="0">
                <a:solidFill>
                  <a:srgbClr val="000000"/>
                </a:solidFill>
                <a:latin typeface=".....u."/>
                <a:ea typeface="HG丸ｺﾞｼｯｸM-PRO" panose="020F0600000000000000" pitchFamily="50" charset="-128"/>
              </a:rPr>
              <a:t>願わ</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れれば自分も西に行くという祈祷をすべきなのです」 </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天一国時代の祈祷</a:t>
            </a:r>
            <a:r>
              <a:rPr lang="ja-JP" altLang="en-US" sz="1800" b="0" i="0" u="none" strike="noStrike" baseline="0" dirty="0">
                <a:solidFill>
                  <a:srgbClr val="000000"/>
                </a:solidFill>
                <a:latin typeface="ＭＳh...u."/>
                <a:ea typeface="ＭＳ 明朝" panose="02020609040205080304" pitchFamily="17" charset="-128"/>
              </a:rPr>
              <a:t>改訂版 </a:t>
            </a:r>
            <a:r>
              <a:rPr lang="en-US" altLang="ja-JP" sz="1800" b="0" i="0" u="none" strike="noStrike" baseline="0" dirty="0">
                <a:solidFill>
                  <a:srgbClr val="000000"/>
                </a:solidFill>
                <a:latin typeface="ＭＳ 明朝" panose="02020609040205080304" pitchFamily="17" charset="-128"/>
                <a:ea typeface="ＭＳ 明朝" panose="02020609040205080304" pitchFamily="17" charset="-128"/>
              </a:rPr>
              <a:t>p</a:t>
            </a:r>
            <a:r>
              <a:rPr lang="en-US" altLang="ja-JP" sz="1800" b="0" i="0" u="none" strike="noStrike" baseline="0" dirty="0">
                <a:solidFill>
                  <a:srgbClr val="000000"/>
                </a:solidFill>
                <a:latin typeface="ＭＳh...u."/>
                <a:ea typeface="ＭＳ 明朝" panose="02020609040205080304" pitchFamily="17" charset="-128"/>
              </a:rPr>
              <a:t>44</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a:t>
            </a:r>
            <a:r>
              <a:rPr lang="en-US" altLang="ja-JP" sz="1800" b="0" i="0" u="none" strike="noStrike" baseline="0" dirty="0">
                <a:solidFill>
                  <a:srgbClr val="000000"/>
                </a:solidFill>
                <a:latin typeface="ＭＳh...u."/>
                <a:ea typeface="ＭＳ 明朝" panose="02020609040205080304" pitchFamily="17" charset="-128"/>
              </a:rPr>
              <a:t>45</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26678817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8166F1F-CE9B-4651-A6AA-CD717754106B}" type="datetimeFigureOut">
              <a:rPr lang="en-US" smtClean="0"/>
              <a:t>6/21/2022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6/21/2022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6/21/2022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buChar char="•"/>
            </a:pPr>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6/21/2022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76116CE-C4A3-4A05-B2D7-7C2E9A889C0F}" type="datetimeFigureOut">
              <a:rPr lang="en-US" smtClean="0"/>
              <a:t>6/21/2022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76116CE-C4A3-4A05-B2D7-7C2E9A889C0F}" type="datetimeFigureOut">
              <a:rPr lang="en-US" smtClean="0"/>
              <a:t>6/21/2022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76116CE-C4A3-4A05-B2D7-7C2E9A889C0F}" type="datetimeFigureOut">
              <a:rPr lang="en-US" smtClean="0"/>
              <a:t>6/21/2022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76116CE-C4A3-4A05-B2D7-7C2E9A889C0F}" type="datetimeFigureOut">
              <a:rPr lang="en-US" smtClean="0"/>
              <a:t>6/21/2022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76116CE-C4A3-4A05-B2D7-7C2E9A889C0F}" type="datetimeFigureOut">
              <a:rPr lang="en-US" smtClean="0"/>
              <a:t>6/21/2022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76116CE-C4A3-4A05-B2D7-7C2E9A889C0F}" type="datetimeFigureOut">
              <a:rPr lang="en-US" smtClean="0"/>
              <a:t>6/21/2022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76116CE-C4A3-4A05-B2D7-7C2E9A889C0F}" type="datetimeFigureOut">
              <a:rPr lang="en-US" smtClean="0"/>
              <a:t>6/21/2022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166F1F-CE9B-4651-A6AA-CD717754106B}" type="datetimeFigureOut">
              <a:rPr lang="en-US" smtClean="0"/>
              <a:t>6/21/2022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021451-1387-4CA6-816F-3879F97B5CB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BE2DD"/>
        </a:solidFill>
        <a:effectLst/>
      </p:bgPr>
    </p:bg>
    <p:spTree>
      <p:nvGrpSpPr>
        <p:cNvPr id="1" name=""/>
        <p:cNvGrpSpPr/>
        <p:nvPr/>
      </p:nvGrpSpPr>
      <p:grpSpPr>
        <a:xfrm>
          <a:off x="0" y="0"/>
          <a:ext cx="0" cy="0"/>
          <a:chOff x="0" y="0"/>
          <a:chExt cx="0" cy="0"/>
        </a:xfrm>
      </p:grpSpPr>
      <p:grpSp>
        <p:nvGrpSpPr>
          <p:cNvPr id="18" name="그룹 1001">
            <a:extLst>
              <a:ext uri="{FF2B5EF4-FFF2-40B4-BE49-F238E27FC236}">
                <a16:creationId xmlns:a16="http://schemas.microsoft.com/office/drawing/2014/main" id="{8F1E15B8-0102-422B-B027-E67CE783635E}"/>
              </a:ext>
            </a:extLst>
          </p:cNvPr>
          <p:cNvGrpSpPr/>
          <p:nvPr/>
        </p:nvGrpSpPr>
        <p:grpSpPr>
          <a:xfrm>
            <a:off x="-1143000" y="571500"/>
            <a:ext cx="20574000" cy="18459571"/>
            <a:chOff x="4695087" y="542707"/>
            <a:chExt cx="8895539" cy="8895539"/>
          </a:xfrm>
        </p:grpSpPr>
        <p:pic>
          <p:nvPicPr>
            <p:cNvPr id="19" name="Object 2">
              <a:extLst>
                <a:ext uri="{FF2B5EF4-FFF2-40B4-BE49-F238E27FC236}">
                  <a16:creationId xmlns:a16="http://schemas.microsoft.com/office/drawing/2014/main" id="{7A92C889-A7E4-4CC8-A78C-EDFF16448552}"/>
                </a:ext>
              </a:extLst>
            </p:cNvPr>
            <p:cNvPicPr>
              <a:picLocks noChangeAspect="1"/>
            </p:cNvPicPr>
            <p:nvPr/>
          </p:nvPicPr>
          <p:blipFill>
            <a:blip r:embed="rId3" cstate="print">
              <a:alphaModFix/>
            </a:blip>
            <a:stretch>
              <a:fillRect/>
            </a:stretch>
          </p:blipFill>
          <p:spPr>
            <a:xfrm>
              <a:off x="4695087" y="542707"/>
              <a:ext cx="8895539" cy="8895539"/>
            </a:xfrm>
            <a:prstGeom prst="rect">
              <a:avLst/>
            </a:prstGeom>
          </p:spPr>
        </p:pic>
      </p:grpSp>
      <p:sp>
        <p:nvSpPr>
          <p:cNvPr id="5" name="Object 5"/>
          <p:cNvSpPr txBox="1"/>
          <p:nvPr/>
        </p:nvSpPr>
        <p:spPr>
          <a:xfrm>
            <a:off x="3352800" y="4152899"/>
            <a:ext cx="6208090" cy="2769989"/>
          </a:xfrm>
          <a:prstGeom prst="rect">
            <a:avLst/>
          </a:prstGeom>
          <a:noFill/>
        </p:spPr>
        <p:txBody>
          <a:bodyPr wrap="square" rtlCol="0" anchor="t">
            <a:spAutoFit/>
          </a:bodyPr>
          <a:lstStyle/>
          <a:p>
            <a:r>
              <a:rPr lang="ja-JP" altLang="en-US" sz="17400" b="1" kern="0" spc="-1700" dirty="0">
                <a:solidFill>
                  <a:srgbClr val="006BA3"/>
                </a:solidFill>
                <a:latin typeface="HG創英角ｺﾞｼｯｸUB" panose="020B0A09000000000000" pitchFamily="49" charset="-128"/>
                <a:ea typeface="HG創英角ｺﾞｼｯｸUB" panose="020B0A09000000000000" pitchFamily="49" charset="-128"/>
                <a:cs typeface="Black Han Sans" pitchFamily="34" charset="0"/>
              </a:rPr>
              <a:t>祈りと</a:t>
            </a:r>
            <a:endParaRPr lang="en-US" sz="17400" b="1" dirty="0">
              <a:latin typeface="HG創英角ｺﾞｼｯｸUB" panose="020B0A09000000000000" pitchFamily="49" charset="-128"/>
              <a:ea typeface="HG創英角ｺﾞｼｯｸUB" panose="020B0A09000000000000" pitchFamily="49" charset="-128"/>
            </a:endParaRPr>
          </a:p>
        </p:txBody>
      </p:sp>
      <p:sp>
        <p:nvSpPr>
          <p:cNvPr id="6" name="Object 6"/>
          <p:cNvSpPr txBox="1"/>
          <p:nvPr/>
        </p:nvSpPr>
        <p:spPr>
          <a:xfrm>
            <a:off x="8727110" y="4152900"/>
            <a:ext cx="6208090" cy="2769989"/>
          </a:xfrm>
          <a:prstGeom prst="rect">
            <a:avLst/>
          </a:prstGeom>
          <a:noFill/>
        </p:spPr>
        <p:txBody>
          <a:bodyPr wrap="square" rtlCol="0" anchor="t">
            <a:spAutoFit/>
          </a:bodyPr>
          <a:lstStyle/>
          <a:p>
            <a:pPr algn="ctr"/>
            <a:r>
              <a:rPr lang="ja-JP" altLang="en-US" sz="17400" b="1" kern="0" spc="-300" dirty="0">
                <a:solidFill>
                  <a:srgbClr val="ED8774"/>
                </a:solidFill>
                <a:latin typeface="HG創英角ｺﾞｼｯｸUB" panose="020B0A09000000000000" pitchFamily="49" charset="-128"/>
                <a:ea typeface="HG創英角ｺﾞｼｯｸUB" panose="020B0A09000000000000" pitchFamily="49" charset="-128"/>
              </a:rPr>
              <a:t>生活</a:t>
            </a:r>
            <a:endParaRPr lang="en-US" sz="17400" b="1" spc="-300" dirty="0">
              <a:latin typeface="HG創英角ｺﾞｼｯｸUB" panose="020B0A09000000000000" pitchFamily="49" charset="-128"/>
              <a:ea typeface="HG創英角ｺﾞｼｯｸUB" panose="020B0A09000000000000" pitchFamily="49" charset="-128"/>
            </a:endParaRPr>
          </a:p>
        </p:txBody>
      </p:sp>
      <p:grpSp>
        <p:nvGrpSpPr>
          <p:cNvPr id="11" name="그룹 1002">
            <a:extLst>
              <a:ext uri="{FF2B5EF4-FFF2-40B4-BE49-F238E27FC236}">
                <a16:creationId xmlns:a16="http://schemas.microsoft.com/office/drawing/2014/main" id="{1AC33C11-E3C1-47B7-8103-E0F1B0B63736}"/>
              </a:ext>
            </a:extLst>
          </p:cNvPr>
          <p:cNvGrpSpPr/>
          <p:nvPr/>
        </p:nvGrpSpPr>
        <p:grpSpPr>
          <a:xfrm rot="505468">
            <a:off x="10389567" y="8138006"/>
            <a:ext cx="7245822" cy="592715"/>
            <a:chOff x="9016732" y="8117047"/>
            <a:chExt cx="7245822" cy="592715"/>
          </a:xfrm>
        </p:grpSpPr>
        <p:grpSp>
          <p:nvGrpSpPr>
            <p:cNvPr id="13" name="그룹 1003">
              <a:extLst>
                <a:ext uri="{FF2B5EF4-FFF2-40B4-BE49-F238E27FC236}">
                  <a16:creationId xmlns:a16="http://schemas.microsoft.com/office/drawing/2014/main" id="{85148F1A-226A-4EC0-9FBF-DFD398428480}"/>
                </a:ext>
              </a:extLst>
            </p:cNvPr>
            <p:cNvGrpSpPr/>
            <p:nvPr/>
          </p:nvGrpSpPr>
          <p:grpSpPr>
            <a:xfrm>
              <a:off x="10136715" y="8117047"/>
              <a:ext cx="5000367" cy="592715"/>
              <a:chOff x="10136715" y="8117047"/>
              <a:chExt cx="5000367" cy="592715"/>
            </a:xfrm>
          </p:grpSpPr>
          <p:pic>
            <p:nvPicPr>
              <p:cNvPr id="15" name="Object 9">
                <a:extLst>
                  <a:ext uri="{FF2B5EF4-FFF2-40B4-BE49-F238E27FC236}">
                    <a16:creationId xmlns:a16="http://schemas.microsoft.com/office/drawing/2014/main" id="{D959E099-6BF6-463A-8CE1-78119AA23017}"/>
                  </a:ext>
                </a:extLst>
              </p:cNvPr>
              <p:cNvPicPr>
                <a:picLocks noChangeAspect="1"/>
              </p:cNvPicPr>
              <p:nvPr/>
            </p:nvPicPr>
            <p:blipFill>
              <a:blip r:embed="rId4" cstate="print"/>
              <a:stretch>
                <a:fillRect/>
              </a:stretch>
            </p:blipFill>
            <p:spPr>
              <a:xfrm rot="-480000">
                <a:off x="10136715" y="8117047"/>
                <a:ext cx="5000367" cy="592715"/>
              </a:xfrm>
              <a:prstGeom prst="rect">
                <a:avLst/>
              </a:prstGeom>
            </p:spPr>
          </p:pic>
        </p:grpSp>
        <p:sp>
          <p:nvSpPr>
            <p:cNvPr id="14" name="Object 12">
              <a:extLst>
                <a:ext uri="{FF2B5EF4-FFF2-40B4-BE49-F238E27FC236}">
                  <a16:creationId xmlns:a16="http://schemas.microsoft.com/office/drawing/2014/main" id="{0DDFED25-EF58-4848-A3F7-3F4B0079B5F7}"/>
                </a:ext>
              </a:extLst>
            </p:cNvPr>
            <p:cNvSpPr txBox="1"/>
            <p:nvPr/>
          </p:nvSpPr>
          <p:spPr>
            <a:xfrm rot="21120000">
              <a:off x="9016732" y="8162634"/>
              <a:ext cx="7245822" cy="538609"/>
            </a:xfrm>
            <a:prstGeom prst="rect">
              <a:avLst/>
            </a:prstGeom>
            <a:noFill/>
          </p:spPr>
          <p:txBody>
            <a:bodyPr wrap="square" rtlCol="0" anchor="t">
              <a:spAutoFit/>
            </a:bodyPr>
            <a:lstStyle/>
            <a:p>
              <a:pPr algn="ctr"/>
              <a:r>
                <a:rPr lang="ja-JP" altLang="en-US" sz="2900" dirty="0">
                  <a:solidFill>
                    <a:srgbClr val="FFFFFF"/>
                  </a:solidFill>
                  <a:latin typeface="Gmarket Sans Bold" pitchFamily="34" charset="0"/>
                  <a:cs typeface="Gmarket Sans Bold" pitchFamily="34" charset="0"/>
                </a:rPr>
                <a:t>成和学生</a:t>
              </a:r>
              <a:r>
                <a:rPr lang="en-US" sz="2900" dirty="0" err="1">
                  <a:solidFill>
                    <a:srgbClr val="FFFFFF"/>
                  </a:solidFill>
                  <a:latin typeface="Gmarket Sans Bold" pitchFamily="34" charset="0"/>
                  <a:cs typeface="Gmarket Sans Bold" pitchFamily="34" charset="0"/>
                </a:rPr>
                <a:t>礼拝</a:t>
              </a:r>
              <a:endParaRPr lang="en-US" dirty="0"/>
            </a:p>
          </p:txBody>
        </p:sp>
      </p:grpSp>
    </p:spTree>
    <p:extLst>
      <p:ext uri="{BB962C8B-B14F-4D97-AF65-F5344CB8AC3E}">
        <p14:creationId xmlns:p14="http://schemas.microsoft.com/office/powerpoint/2010/main" val="30705164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4" name="그림 3" descr="사람, 전화, 휴대폰, 실내이(가) 표시된 사진&#10;&#10;자동 생성된 설명">
            <a:extLst>
              <a:ext uri="{FF2B5EF4-FFF2-40B4-BE49-F238E27FC236}">
                <a16:creationId xmlns:a16="http://schemas.microsoft.com/office/drawing/2014/main" id="{6AE16508-66C4-5199-49EB-B0B710F231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25133"/>
            <a:ext cx="18282684" cy="12197978"/>
          </a:xfrm>
          <a:prstGeom prst="rect">
            <a:avLst/>
          </a:prstGeom>
        </p:spPr>
      </p:pic>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sp>
        <p:nvSpPr>
          <p:cNvPr id="9" name="Object 7">
            <a:extLst>
              <a:ext uri="{FF2B5EF4-FFF2-40B4-BE49-F238E27FC236}">
                <a16:creationId xmlns:a16="http://schemas.microsoft.com/office/drawing/2014/main" id="{CF63D742-202C-4484-8A4E-9AB8D8A7C1EA}"/>
              </a:ext>
            </a:extLst>
          </p:cNvPr>
          <p:cNvSpPr txBox="1"/>
          <p:nvPr/>
        </p:nvSpPr>
        <p:spPr>
          <a:xfrm>
            <a:off x="4720379" y="3894064"/>
            <a:ext cx="13567621" cy="2323713"/>
          </a:xfrm>
          <a:prstGeom prst="rect">
            <a:avLst/>
          </a:prstGeom>
          <a:noFill/>
        </p:spPr>
        <p:txBody>
          <a:bodyPr wrap="square" rtlCol="0" anchor="t">
            <a:spAutoFit/>
          </a:bodyPr>
          <a:lstStyle/>
          <a:p>
            <a:pPr algn="ctr"/>
            <a:r>
              <a:rPr lang="ja-JP" altLang="en-US" sz="14500" kern="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心の整理整頓</a:t>
            </a:r>
            <a:endParaRPr lang="en-US" sz="140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
        <p:nvSpPr>
          <p:cNvPr id="12" name="Object 7">
            <a:extLst>
              <a:ext uri="{FF2B5EF4-FFF2-40B4-BE49-F238E27FC236}">
                <a16:creationId xmlns:a16="http://schemas.microsoft.com/office/drawing/2014/main" id="{4EA448AC-B4D1-A60B-EDA0-5AF5649BA04D}"/>
              </a:ext>
            </a:extLst>
          </p:cNvPr>
          <p:cNvSpPr txBox="1"/>
          <p:nvPr/>
        </p:nvSpPr>
        <p:spPr>
          <a:xfrm>
            <a:off x="8875289" y="2282255"/>
            <a:ext cx="5257800" cy="1446550"/>
          </a:xfrm>
          <a:prstGeom prst="rect">
            <a:avLst/>
          </a:prstGeom>
          <a:solidFill>
            <a:srgbClr val="ED8774"/>
          </a:solidFill>
        </p:spPr>
        <p:txBody>
          <a:bodyPr wrap="square" rtlCol="0" anchor="t">
            <a:spAutoFit/>
          </a:bodyPr>
          <a:lstStyle/>
          <a:p>
            <a:pPr algn="ctr"/>
            <a:r>
              <a:rPr lang="ja-JP" altLang="en-US" sz="8800" kern="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祈る目的</a:t>
            </a:r>
            <a:endParaRPr lang="en-US" sz="100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
        <p:nvSpPr>
          <p:cNvPr id="10" name="Object 7">
            <a:extLst>
              <a:ext uri="{FF2B5EF4-FFF2-40B4-BE49-F238E27FC236}">
                <a16:creationId xmlns:a16="http://schemas.microsoft.com/office/drawing/2014/main" id="{6FE840BD-7885-B16E-9437-ADEEB1FBCF9F}"/>
              </a:ext>
            </a:extLst>
          </p:cNvPr>
          <p:cNvSpPr txBox="1"/>
          <p:nvPr/>
        </p:nvSpPr>
        <p:spPr>
          <a:xfrm>
            <a:off x="4720379" y="6591300"/>
            <a:ext cx="13567621" cy="1015663"/>
          </a:xfrm>
          <a:prstGeom prst="rect">
            <a:avLst/>
          </a:prstGeom>
          <a:noFill/>
        </p:spPr>
        <p:txBody>
          <a:bodyPr wrap="square" rtlCol="0" anchor="t">
            <a:spAutoFit/>
          </a:bodyPr>
          <a:lstStyle/>
          <a:p>
            <a:pPr algn="ctr"/>
            <a:r>
              <a:rPr lang="ja-JP" altLang="en-US" sz="6000" kern="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自分自身の本心の声を探し出す</a:t>
            </a:r>
            <a:endParaRPr lang="en-US" sz="60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29117066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23E547B5-89CF-4EC0-96DE-25771AED07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00" cy="10287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3F0B8CEB-8279-4E5E-A0CE-1FC9F71736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56173" y="0"/>
            <a:ext cx="11131825" cy="10286998"/>
          </a:xfrm>
          <a:prstGeom prst="rect">
            <a:avLst/>
          </a:pr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직사각형 1">
            <a:extLst>
              <a:ext uri="{FF2B5EF4-FFF2-40B4-BE49-F238E27FC236}">
                <a16:creationId xmlns:a16="http://schemas.microsoft.com/office/drawing/2014/main" id="{91052ABC-4C13-4C15-B925-4EF2ED8E0D36}"/>
              </a:ext>
            </a:extLst>
          </p:cNvPr>
          <p:cNvSpPr/>
          <p:nvPr/>
        </p:nvSpPr>
        <p:spPr>
          <a:xfrm>
            <a:off x="-124772" y="0"/>
            <a:ext cx="18276918" cy="10287000"/>
          </a:xfrm>
          <a:prstGeom prst="rect">
            <a:avLst/>
          </a:prstGeom>
          <a:solidFill>
            <a:srgbClr val="ECEB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TextBox 5"/>
          <p:cNvSpPr txBox="1"/>
          <p:nvPr/>
        </p:nvSpPr>
        <p:spPr>
          <a:xfrm>
            <a:off x="6113136" y="2799269"/>
            <a:ext cx="11283409" cy="4630882"/>
          </a:xfrm>
          <a:prstGeom prst="rect">
            <a:avLst/>
          </a:prstGeom>
        </p:spPr>
        <p:txBody>
          <a:bodyPr vert="horz" lIns="91440" tIns="45720" rIns="91440" bIns="45720" rtlCol="0">
            <a:no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8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神様を呼び、神様と共に話をするのです。特別に座って祈祷するよりも、自分の生活を通して天と共に同化することができる時間をもつのです。そのような時間が祈祷の時間になるのです。</a:t>
            </a:r>
          </a:p>
        </p:txBody>
      </p:sp>
      <p:sp>
        <p:nvSpPr>
          <p:cNvPr id="10" name="Object 7">
            <a:extLst>
              <a:ext uri="{FF2B5EF4-FFF2-40B4-BE49-F238E27FC236}">
                <a16:creationId xmlns:a16="http://schemas.microsoft.com/office/drawing/2014/main" id="{0EC7916E-836A-4ABE-BAFB-259C7A0780BF}"/>
              </a:ext>
            </a:extLst>
          </p:cNvPr>
          <p:cNvSpPr txBox="1"/>
          <p:nvPr/>
        </p:nvSpPr>
        <p:spPr>
          <a:xfrm>
            <a:off x="6138536" y="731982"/>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真の父母様のみ言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8" name="TextBox 7">
            <a:extLst>
              <a:ext uri="{FF2B5EF4-FFF2-40B4-BE49-F238E27FC236}">
                <a16:creationId xmlns:a16="http://schemas.microsoft.com/office/drawing/2014/main" id="{936E9414-6A81-423F-9B90-EA77C570799F}"/>
              </a:ext>
            </a:extLst>
          </p:cNvPr>
          <p:cNvSpPr txBox="1"/>
          <p:nvPr/>
        </p:nvSpPr>
        <p:spPr>
          <a:xfrm>
            <a:off x="14783538" y="7200900"/>
            <a:ext cx="3123462" cy="707886"/>
          </a:xfrm>
          <a:prstGeom prst="rect">
            <a:avLst/>
          </a:prstGeom>
          <a:noFill/>
        </p:spPr>
        <p:txBody>
          <a:bodyPr wrap="square">
            <a:spAutoFit/>
          </a:bodyPr>
          <a:lstStyle/>
          <a:p>
            <a:r>
              <a:rPr lang="ja-JP" altLang="en-US" sz="4000" b="1" dirty="0">
                <a:latin typeface="+mn-ea"/>
              </a:rPr>
              <a:t>（同</a:t>
            </a:r>
            <a:r>
              <a:rPr lang="en-US" altLang="ja-JP" sz="4000" b="1" dirty="0">
                <a:latin typeface="+mn-ea"/>
              </a:rPr>
              <a:t>p213</a:t>
            </a:r>
            <a:r>
              <a:rPr lang="ja-JP" altLang="en-US" sz="4000" b="1" dirty="0">
                <a:latin typeface="+mn-ea"/>
              </a:rPr>
              <a:t>）</a:t>
            </a:r>
          </a:p>
        </p:txBody>
      </p:sp>
      <p:pic>
        <p:nvPicPr>
          <p:cNvPr id="12" name="図 13">
            <a:extLst>
              <a:ext uri="{FF2B5EF4-FFF2-40B4-BE49-F238E27FC236}">
                <a16:creationId xmlns:a16="http://schemas.microsoft.com/office/drawing/2014/main" id="{7AD24455-4080-5723-7453-58A57E606B7C}"/>
              </a:ext>
            </a:extLst>
          </p:cNvPr>
          <p:cNvPicPr>
            <a:picLocks noChangeAspect="1"/>
          </p:cNvPicPr>
          <p:nvPr/>
        </p:nvPicPr>
        <p:blipFill rotWithShape="1">
          <a:blip r:embed="rId3">
            <a:extLst>
              <a:ext uri="{28A0092B-C50C-407E-A947-70E740481C1C}">
                <a14:useLocalDpi xmlns:a14="http://schemas.microsoft.com/office/drawing/2010/main" val="0"/>
              </a:ext>
            </a:extLst>
          </a:blip>
          <a:srcRect l="20282" t="230" b="1376"/>
          <a:stretch/>
        </p:blipFill>
        <p:spPr>
          <a:xfrm>
            <a:off x="-381000" y="1"/>
            <a:ext cx="6477513" cy="10286998"/>
          </a:xfrm>
          <a:custGeom>
            <a:avLst/>
            <a:gdLst/>
            <a:ahLst/>
            <a:cxnLst/>
            <a:rect l="l" t="t" r="r" b="b"/>
            <a:pathLst>
              <a:path w="6901731" h="6858000">
                <a:moveTo>
                  <a:pt x="0" y="0"/>
                </a:moveTo>
                <a:lnTo>
                  <a:pt x="6897896" y="5958"/>
                </a:lnTo>
                <a:lnTo>
                  <a:pt x="6866823" y="62592"/>
                </a:lnTo>
                <a:lnTo>
                  <a:pt x="6901731" y="89476"/>
                </a:lnTo>
                <a:lnTo>
                  <a:pt x="6901731" y="103833"/>
                </a:lnTo>
                <a:lnTo>
                  <a:pt x="6900034" y="110092"/>
                </a:lnTo>
                <a:lnTo>
                  <a:pt x="6901731" y="113679"/>
                </a:lnTo>
                <a:lnTo>
                  <a:pt x="6901731" y="405560"/>
                </a:lnTo>
                <a:lnTo>
                  <a:pt x="6900456" y="429509"/>
                </a:lnTo>
                <a:cubicBezTo>
                  <a:pt x="6892773" y="535647"/>
                  <a:pt x="6878314" y="537918"/>
                  <a:pt x="6886342" y="636808"/>
                </a:cubicBezTo>
                <a:cubicBezTo>
                  <a:pt x="6892506" y="756883"/>
                  <a:pt x="6864504" y="771443"/>
                  <a:pt x="6851784" y="839073"/>
                </a:cubicBezTo>
                <a:cubicBezTo>
                  <a:pt x="6838675" y="892655"/>
                  <a:pt x="6864124" y="961738"/>
                  <a:pt x="6845760" y="994930"/>
                </a:cubicBezTo>
                <a:cubicBezTo>
                  <a:pt x="6833572" y="1024166"/>
                  <a:pt x="6859282" y="1058905"/>
                  <a:pt x="6845601" y="1112932"/>
                </a:cubicBezTo>
                <a:cubicBezTo>
                  <a:pt x="6838700" y="1149910"/>
                  <a:pt x="6829138" y="1151035"/>
                  <a:pt x="6820235" y="1187433"/>
                </a:cubicBezTo>
                <a:cubicBezTo>
                  <a:pt x="6815504" y="1196464"/>
                  <a:pt x="6777707" y="1338549"/>
                  <a:pt x="6759643" y="1337010"/>
                </a:cubicBezTo>
                <a:cubicBezTo>
                  <a:pt x="6737660" y="1337296"/>
                  <a:pt x="6760650" y="1396341"/>
                  <a:pt x="6736375" y="1382272"/>
                </a:cubicBezTo>
                <a:cubicBezTo>
                  <a:pt x="6755741" y="1415836"/>
                  <a:pt x="6714675" y="1414567"/>
                  <a:pt x="6701292" y="1432111"/>
                </a:cubicBezTo>
                <a:cubicBezTo>
                  <a:pt x="6721110" y="1460185"/>
                  <a:pt x="6692106" y="1490815"/>
                  <a:pt x="6686578" y="1518624"/>
                </a:cubicBezTo>
                <a:cubicBezTo>
                  <a:pt x="6682512" y="1567002"/>
                  <a:pt x="6679579" y="1571443"/>
                  <a:pt x="6670824" y="1607743"/>
                </a:cubicBezTo>
                <a:cubicBezTo>
                  <a:pt x="6671133" y="1629590"/>
                  <a:pt x="6663161" y="1656870"/>
                  <a:pt x="6664392" y="1696405"/>
                </a:cubicBezTo>
                <a:cubicBezTo>
                  <a:pt x="6655686" y="1770486"/>
                  <a:pt x="6641938" y="1757082"/>
                  <a:pt x="6642880" y="1812372"/>
                </a:cubicBezTo>
                <a:cubicBezTo>
                  <a:pt x="6638579" y="1872475"/>
                  <a:pt x="6619231" y="1825476"/>
                  <a:pt x="6612547" y="1876437"/>
                </a:cubicBezTo>
                <a:cubicBezTo>
                  <a:pt x="6600695" y="1913834"/>
                  <a:pt x="6591061" y="1923231"/>
                  <a:pt x="6571760" y="1953331"/>
                </a:cubicBezTo>
                <a:cubicBezTo>
                  <a:pt x="6561039" y="1989021"/>
                  <a:pt x="6544090" y="2087896"/>
                  <a:pt x="6520213" y="2096455"/>
                </a:cubicBezTo>
                <a:lnTo>
                  <a:pt x="6492461" y="2188148"/>
                </a:lnTo>
                <a:cubicBezTo>
                  <a:pt x="6504372" y="2211333"/>
                  <a:pt x="6489131" y="2253220"/>
                  <a:pt x="6471854" y="2259117"/>
                </a:cubicBezTo>
                <a:cubicBezTo>
                  <a:pt x="6466151" y="2287829"/>
                  <a:pt x="6440452" y="2301346"/>
                  <a:pt x="6439832" y="2328334"/>
                </a:cubicBezTo>
                <a:cubicBezTo>
                  <a:pt x="6431013" y="2351201"/>
                  <a:pt x="6444250" y="2396409"/>
                  <a:pt x="6425162" y="2408211"/>
                </a:cubicBezTo>
                <a:lnTo>
                  <a:pt x="6417221" y="2427382"/>
                </a:lnTo>
                <a:lnTo>
                  <a:pt x="6425030" y="2464387"/>
                </a:lnTo>
                <a:lnTo>
                  <a:pt x="6406293" y="2472223"/>
                </a:lnTo>
                <a:cubicBezTo>
                  <a:pt x="6406862" y="2477277"/>
                  <a:pt x="6406486" y="2491723"/>
                  <a:pt x="6405400" y="2493547"/>
                </a:cubicBezTo>
                <a:lnTo>
                  <a:pt x="6374829" y="2532070"/>
                </a:lnTo>
                <a:cubicBezTo>
                  <a:pt x="6374597" y="2545374"/>
                  <a:pt x="6360976" y="2563797"/>
                  <a:pt x="6350864" y="2577422"/>
                </a:cubicBezTo>
                <a:cubicBezTo>
                  <a:pt x="6327056" y="2632768"/>
                  <a:pt x="6341262" y="2616275"/>
                  <a:pt x="6329174" y="2663854"/>
                </a:cubicBezTo>
                <a:cubicBezTo>
                  <a:pt x="6326303" y="2703642"/>
                  <a:pt x="6332854" y="2709643"/>
                  <a:pt x="6315095" y="2741507"/>
                </a:cubicBezTo>
                <a:cubicBezTo>
                  <a:pt x="6319921" y="2740191"/>
                  <a:pt x="6321925" y="2742004"/>
                  <a:pt x="6322463" y="2745641"/>
                </a:cubicBezTo>
                <a:cubicBezTo>
                  <a:pt x="6322245" y="2747982"/>
                  <a:pt x="6322027" y="2750323"/>
                  <a:pt x="6321808" y="2752663"/>
                </a:cubicBezTo>
                <a:lnTo>
                  <a:pt x="6314569" y="2756718"/>
                </a:lnTo>
                <a:cubicBezTo>
                  <a:pt x="6289324" y="2773686"/>
                  <a:pt x="6317551" y="2780051"/>
                  <a:pt x="6315211" y="2811618"/>
                </a:cubicBezTo>
                <a:cubicBezTo>
                  <a:pt x="6315620" y="2826627"/>
                  <a:pt x="6296047" y="2885298"/>
                  <a:pt x="6302211" y="2882314"/>
                </a:cubicBezTo>
                <a:lnTo>
                  <a:pt x="6286167" y="2949597"/>
                </a:lnTo>
                <a:cubicBezTo>
                  <a:pt x="6286401" y="2994618"/>
                  <a:pt x="6286615" y="2971464"/>
                  <a:pt x="6287037" y="3008578"/>
                </a:cubicBezTo>
                <a:cubicBezTo>
                  <a:pt x="6293795" y="3029535"/>
                  <a:pt x="6274405" y="3114154"/>
                  <a:pt x="6259150" y="3123139"/>
                </a:cubicBezTo>
                <a:cubicBezTo>
                  <a:pt x="6250085" y="3189063"/>
                  <a:pt x="6269067" y="3151280"/>
                  <a:pt x="6272249" y="3227854"/>
                </a:cubicBezTo>
                <a:cubicBezTo>
                  <a:pt x="6278775" y="3295842"/>
                  <a:pt x="6289216" y="3303765"/>
                  <a:pt x="6292288" y="3378383"/>
                </a:cubicBezTo>
                <a:cubicBezTo>
                  <a:pt x="6303894" y="3395995"/>
                  <a:pt x="6287498" y="3432581"/>
                  <a:pt x="6288328" y="3459618"/>
                </a:cubicBezTo>
                <a:cubicBezTo>
                  <a:pt x="6289158" y="3486653"/>
                  <a:pt x="6299937" y="3538735"/>
                  <a:pt x="6297272" y="3540603"/>
                </a:cubicBezTo>
                <a:cubicBezTo>
                  <a:pt x="6296849" y="3577379"/>
                  <a:pt x="6294184" y="3587943"/>
                  <a:pt x="6291001" y="3638374"/>
                </a:cubicBezTo>
                <a:cubicBezTo>
                  <a:pt x="6283026" y="3666794"/>
                  <a:pt x="6265833" y="3731744"/>
                  <a:pt x="6283592" y="3763609"/>
                </a:cubicBezTo>
                <a:cubicBezTo>
                  <a:pt x="6264286" y="3758340"/>
                  <a:pt x="6290177" y="3803150"/>
                  <a:pt x="6274068" y="3814506"/>
                </a:cubicBezTo>
                <a:cubicBezTo>
                  <a:pt x="6260645" y="3821643"/>
                  <a:pt x="6265372" y="3836902"/>
                  <a:pt x="6262850" y="3850454"/>
                </a:cubicBezTo>
                <a:cubicBezTo>
                  <a:pt x="6250418" y="3863479"/>
                  <a:pt x="6250660" y="3955243"/>
                  <a:pt x="6257357" y="3975474"/>
                </a:cubicBezTo>
                <a:cubicBezTo>
                  <a:pt x="6245091" y="4036737"/>
                  <a:pt x="6237535" y="4029237"/>
                  <a:pt x="6257889" y="4073155"/>
                </a:cubicBezTo>
                <a:cubicBezTo>
                  <a:pt x="6259272" y="4085906"/>
                  <a:pt x="6239882" y="4116397"/>
                  <a:pt x="6237441" y="4126638"/>
                </a:cubicBezTo>
                <a:lnTo>
                  <a:pt x="6245587" y="4172738"/>
                </a:lnTo>
                <a:lnTo>
                  <a:pt x="6235772" y="4176721"/>
                </a:lnTo>
                <a:lnTo>
                  <a:pt x="6233287" y="4195136"/>
                </a:lnTo>
                <a:lnTo>
                  <a:pt x="6234619" y="4280850"/>
                </a:lnTo>
                <a:cubicBezTo>
                  <a:pt x="6239453" y="4320763"/>
                  <a:pt x="6223309" y="4337596"/>
                  <a:pt x="6219318" y="4402526"/>
                </a:cubicBezTo>
                <a:cubicBezTo>
                  <a:pt x="6205466" y="4516209"/>
                  <a:pt x="6216183" y="4588729"/>
                  <a:pt x="6216810" y="4651172"/>
                </a:cubicBezTo>
                <a:cubicBezTo>
                  <a:pt x="6217673" y="4756959"/>
                  <a:pt x="6228654" y="4824005"/>
                  <a:pt x="6225945" y="4916779"/>
                </a:cubicBezTo>
                <a:cubicBezTo>
                  <a:pt x="6217032" y="4993010"/>
                  <a:pt x="6264271" y="4984591"/>
                  <a:pt x="6230174" y="5051379"/>
                </a:cubicBezTo>
                <a:cubicBezTo>
                  <a:pt x="6235713" y="5056951"/>
                  <a:pt x="6239420" y="5163714"/>
                  <a:pt x="6242600" y="5170879"/>
                </a:cubicBezTo>
                <a:lnTo>
                  <a:pt x="6235996" y="5216428"/>
                </a:lnTo>
                <a:lnTo>
                  <a:pt x="6214638" y="5285298"/>
                </a:lnTo>
                <a:cubicBezTo>
                  <a:pt x="6211392" y="5297492"/>
                  <a:pt x="6225576" y="5312063"/>
                  <a:pt x="6228432" y="5317696"/>
                </a:cubicBezTo>
                <a:lnTo>
                  <a:pt x="6246496" y="5398787"/>
                </a:lnTo>
                <a:lnTo>
                  <a:pt x="6244793" y="5399530"/>
                </a:lnTo>
                <a:lnTo>
                  <a:pt x="6241695" y="5406948"/>
                </a:lnTo>
                <a:lnTo>
                  <a:pt x="6267461" y="5499413"/>
                </a:lnTo>
                <a:cubicBezTo>
                  <a:pt x="6285387" y="5533848"/>
                  <a:pt x="6284888" y="5550029"/>
                  <a:pt x="6295987" y="5582659"/>
                </a:cubicBezTo>
                <a:cubicBezTo>
                  <a:pt x="6311253" y="5681724"/>
                  <a:pt x="6295439" y="5695558"/>
                  <a:pt x="6364803" y="5784263"/>
                </a:cubicBezTo>
                <a:cubicBezTo>
                  <a:pt x="6379348" y="5818651"/>
                  <a:pt x="6412475" y="5906802"/>
                  <a:pt x="6423050" y="5922637"/>
                </a:cubicBezTo>
                <a:cubicBezTo>
                  <a:pt x="6445210" y="5973612"/>
                  <a:pt x="6468179" y="6023873"/>
                  <a:pt x="6497767" y="6090108"/>
                </a:cubicBezTo>
                <a:cubicBezTo>
                  <a:pt x="6571895" y="6150548"/>
                  <a:pt x="6572491" y="6236583"/>
                  <a:pt x="6606710" y="6281543"/>
                </a:cubicBezTo>
                <a:cubicBezTo>
                  <a:pt x="6633675" y="6335892"/>
                  <a:pt x="6654357" y="6388782"/>
                  <a:pt x="6667540" y="6443715"/>
                </a:cubicBezTo>
                <a:cubicBezTo>
                  <a:pt x="6685192" y="6466826"/>
                  <a:pt x="6650500" y="6508701"/>
                  <a:pt x="6659722" y="6550105"/>
                </a:cubicBezTo>
                <a:cubicBezTo>
                  <a:pt x="6665926" y="6645044"/>
                  <a:pt x="6669126" y="6627536"/>
                  <a:pt x="6671805" y="6687397"/>
                </a:cubicBezTo>
                <a:cubicBezTo>
                  <a:pt x="6682671" y="6733683"/>
                  <a:pt x="6665210" y="6772117"/>
                  <a:pt x="6669658" y="6806602"/>
                </a:cubicBezTo>
                <a:cubicBezTo>
                  <a:pt x="6661174" y="6812658"/>
                  <a:pt x="6667097" y="6831470"/>
                  <a:pt x="6675783" y="6850325"/>
                </a:cubicBezTo>
                <a:lnTo>
                  <a:pt x="6679704" y="6858000"/>
                </a:lnTo>
                <a:lnTo>
                  <a:pt x="4532241" y="6858000"/>
                </a:lnTo>
                <a:lnTo>
                  <a:pt x="1208596" y="6858000"/>
                </a:lnTo>
                <a:lnTo>
                  <a:pt x="0" y="6858000"/>
                </a:lnTo>
                <a:close/>
              </a:path>
            </a:pathLst>
          </a:custGeom>
        </p:spPr>
      </p:pic>
    </p:spTree>
    <p:extLst>
      <p:ext uri="{BB962C8B-B14F-4D97-AF65-F5344CB8AC3E}">
        <p14:creationId xmlns:p14="http://schemas.microsoft.com/office/powerpoint/2010/main" val="36176813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6" name="Picture 9">
            <a:extLst>
              <a:ext uri="{FF2B5EF4-FFF2-40B4-BE49-F238E27FC236}">
                <a16:creationId xmlns:a16="http://schemas.microsoft.com/office/drawing/2014/main" id="{81143AFC-1536-9927-4D3D-7E41168E0A5B}"/>
              </a:ext>
            </a:extLst>
          </p:cNvPr>
          <p:cNvPicPr>
            <a:picLocks noChangeAspect="1"/>
          </p:cNvPicPr>
          <p:nvPr/>
        </p:nvPicPr>
        <p:blipFill>
          <a:blip r:embed="rId3">
            <a:alphaModFix amt="68000"/>
            <a:extLst>
              <a:ext uri="{BEBA8EAE-BF5A-486C-A8C5-ECC9F3942E4B}">
                <a14:imgProps xmlns:a14="http://schemas.microsoft.com/office/drawing/2010/main">
                  <a14:imgLayer r:embed="rId4">
                    <a14:imgEffect>
                      <a14:brightnessContrast bright="40000" contrast="40000"/>
                    </a14:imgEffect>
                  </a14:imgLayer>
                </a14:imgProps>
              </a:ext>
            </a:extLst>
          </a:blip>
          <a:srcRect/>
          <a:stretch>
            <a:fillRect/>
          </a:stretch>
        </p:blipFill>
        <p:spPr>
          <a:xfrm>
            <a:off x="0" y="-12700"/>
            <a:ext cx="18288000" cy="13716000"/>
          </a:xfrm>
          <a:prstGeom prst="rect">
            <a:avLst/>
          </a:prstGeom>
        </p:spPr>
      </p:pic>
      <p:sp>
        <p:nvSpPr>
          <p:cNvPr id="5" name="Object 5"/>
          <p:cNvSpPr txBox="1"/>
          <p:nvPr/>
        </p:nvSpPr>
        <p:spPr>
          <a:xfrm>
            <a:off x="2396680" y="876300"/>
            <a:ext cx="13494640" cy="1600438"/>
          </a:xfrm>
          <a:prstGeom prst="rect">
            <a:avLst/>
          </a:prstGeom>
          <a:noFill/>
        </p:spPr>
        <p:txBody>
          <a:bodyPr wrap="square" rtlCol="0" anchor="t">
            <a:spAutoFit/>
          </a:bodyPr>
          <a:lstStyle/>
          <a:p>
            <a:pPr algn="dist"/>
            <a:r>
              <a:rPr lang="ja-JP" altLang="en-US" sz="9800" b="1" kern="0" spc="-1700" dirty="0">
                <a:solidFill>
                  <a:srgbClr val="41CC93"/>
                </a:solidFill>
                <a:effectLst>
                  <a:outerShdw blurRad="50800" dist="38100" dir="2700000" algn="tl" rotWithShape="0">
                    <a:prstClr val="black">
                      <a:alpha val="40000"/>
                    </a:prstClr>
                  </a:outerShdw>
                </a:effectLst>
                <a:latin typeface="HG創英角ｺﾞｼｯｸUB" panose="020B0A09000000000000" pitchFamily="49" charset="-128"/>
                <a:ea typeface="HG創英角ｺﾞｼｯｸUB" panose="020B0A09000000000000" pitchFamily="49" charset="-128"/>
                <a:cs typeface="Black Han Sans" pitchFamily="34" charset="0"/>
              </a:rPr>
              <a:t>祈りを大切にして生活する</a:t>
            </a:r>
            <a:endParaRPr lang="en-US" sz="9800" b="1" dirty="0">
              <a:solidFill>
                <a:srgbClr val="41CC93"/>
              </a:solidFill>
              <a:effectLst>
                <a:outerShdw blurRad="50800" dist="38100" dir="2700000" algn="tl" rotWithShape="0">
                  <a:prstClr val="black">
                    <a:alpha val="40000"/>
                  </a:prstClr>
                </a:outerShdw>
              </a:effectLst>
              <a:latin typeface="HG創英角ｺﾞｼｯｸUB" panose="020B0A09000000000000" pitchFamily="49" charset="-128"/>
              <a:ea typeface="HG創英角ｺﾞｼｯｸUB" panose="020B0A09000000000000" pitchFamily="49" charset="-128"/>
            </a:endParaRPr>
          </a:p>
        </p:txBody>
      </p:sp>
      <p:sp>
        <p:nvSpPr>
          <p:cNvPr id="12" name="Object 7">
            <a:extLst>
              <a:ext uri="{FF2B5EF4-FFF2-40B4-BE49-F238E27FC236}">
                <a16:creationId xmlns:a16="http://schemas.microsoft.com/office/drawing/2014/main" id="{0F9796AE-EBDA-EFEB-8DFA-3A2D97CE9859}"/>
              </a:ext>
            </a:extLst>
          </p:cNvPr>
          <p:cNvSpPr txBox="1"/>
          <p:nvPr/>
        </p:nvSpPr>
        <p:spPr>
          <a:xfrm>
            <a:off x="2168453" y="2476738"/>
            <a:ext cx="13951094" cy="1954381"/>
          </a:xfrm>
          <a:prstGeom prst="rect">
            <a:avLst/>
          </a:prstGeom>
          <a:noFill/>
        </p:spPr>
        <p:txBody>
          <a:bodyPr wrap="square" rtlCol="0" anchor="t">
            <a:spAutoFit/>
          </a:bodyPr>
          <a:lstStyle/>
          <a:p>
            <a:pPr algn="ctr"/>
            <a:r>
              <a:rPr lang="ja-JP" altLang="en-US" sz="12100" b="1" kern="0" spc="-300" dirty="0">
                <a:solidFill>
                  <a:srgbClr val="41CC93"/>
                </a:solidFill>
                <a:effectLst>
                  <a:outerShdw blurRad="50800" dist="38100" dir="2700000" algn="tl" rotWithShape="0">
                    <a:prstClr val="black">
                      <a:alpha val="40000"/>
                    </a:prstClr>
                  </a:outerShdw>
                </a:effectLst>
                <a:latin typeface="HG創英角ｺﾞｼｯｸUB" panose="020B0A09000000000000" pitchFamily="49" charset="-128"/>
                <a:ea typeface="HG創英角ｺﾞｼｯｸUB" panose="020B0A09000000000000" pitchFamily="49" charset="-128"/>
              </a:rPr>
              <a:t>成和学生</a:t>
            </a:r>
            <a:r>
              <a:rPr lang="ja-JP" altLang="en-US" sz="12100" b="1" kern="0" spc="-2300" dirty="0">
                <a:solidFill>
                  <a:srgbClr val="41CC93"/>
                </a:solidFill>
                <a:effectLst>
                  <a:outerShdw blurRad="50800" dist="38100" dir="2700000" algn="tl" rotWithShape="0">
                    <a:prstClr val="black">
                      <a:alpha val="40000"/>
                    </a:prstClr>
                  </a:outerShdw>
                </a:effectLst>
                <a:latin typeface="HG創英角ｺﾞｼｯｸUB" panose="020B0A09000000000000" pitchFamily="49" charset="-128"/>
                <a:ea typeface="HG創英角ｺﾞｼｯｸUB" panose="020B0A09000000000000" pitchFamily="49" charset="-128"/>
                <a:cs typeface="Black Han Sans" pitchFamily="34" charset="0"/>
              </a:rPr>
              <a:t>となろう</a:t>
            </a:r>
            <a:endParaRPr lang="en-US" sz="1200" b="1" dirty="0">
              <a:solidFill>
                <a:srgbClr val="41CC93"/>
              </a:solidFill>
              <a:effectLst>
                <a:outerShdw blurRad="50800" dist="38100" dir="2700000" algn="tl" rotWithShape="0">
                  <a:prstClr val="black">
                    <a:alpha val="40000"/>
                  </a:prst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27233997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3" name="그림 2" descr="하늘, 실외, 일몰, 실루엣이(가) 표시된 사진&#10;&#10;자동 생성된 설명">
            <a:extLst>
              <a:ext uri="{FF2B5EF4-FFF2-40B4-BE49-F238E27FC236}">
                <a16:creationId xmlns:a16="http://schemas.microsoft.com/office/drawing/2014/main" id="{90817A28-4B7C-55C2-1107-E2EDF814C9E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943100"/>
            <a:ext cx="18345150" cy="12230100"/>
          </a:xfrm>
          <a:prstGeom prst="rect">
            <a:avLst/>
          </a:prstGeom>
        </p:spPr>
      </p:pic>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sp>
        <p:nvSpPr>
          <p:cNvPr id="9" name="Object 7">
            <a:extLst>
              <a:ext uri="{FF2B5EF4-FFF2-40B4-BE49-F238E27FC236}">
                <a16:creationId xmlns:a16="http://schemas.microsoft.com/office/drawing/2014/main" id="{CF63D742-202C-4484-8A4E-9AB8D8A7C1EA}"/>
              </a:ext>
            </a:extLst>
          </p:cNvPr>
          <p:cNvSpPr txBox="1"/>
          <p:nvPr/>
        </p:nvSpPr>
        <p:spPr>
          <a:xfrm>
            <a:off x="-3352800" y="1604547"/>
            <a:ext cx="17545496" cy="3308598"/>
          </a:xfrm>
          <a:prstGeom prst="rect">
            <a:avLst/>
          </a:prstGeom>
          <a:noFill/>
        </p:spPr>
        <p:txBody>
          <a:bodyPr wrap="square" rtlCol="0" anchor="t">
            <a:spAutoFit/>
          </a:bodyPr>
          <a:lstStyle/>
          <a:p>
            <a:pPr algn="ctr"/>
            <a:r>
              <a:rPr lang="ja-JP" altLang="en-US" sz="20900" kern="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祈る</a:t>
            </a:r>
            <a:endParaRPr lang="en-US"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
        <p:nvSpPr>
          <p:cNvPr id="10" name="Object 7">
            <a:extLst>
              <a:ext uri="{FF2B5EF4-FFF2-40B4-BE49-F238E27FC236}">
                <a16:creationId xmlns:a16="http://schemas.microsoft.com/office/drawing/2014/main" id="{0E928D9F-3DDC-8438-88E2-BF76363B9A4E}"/>
              </a:ext>
            </a:extLst>
          </p:cNvPr>
          <p:cNvSpPr txBox="1"/>
          <p:nvPr/>
        </p:nvSpPr>
        <p:spPr>
          <a:xfrm>
            <a:off x="737188" y="7188959"/>
            <a:ext cx="17545496" cy="2323713"/>
          </a:xfrm>
          <a:prstGeom prst="rect">
            <a:avLst/>
          </a:prstGeom>
          <a:noFill/>
        </p:spPr>
        <p:txBody>
          <a:bodyPr wrap="square" rtlCol="0" anchor="t">
            <a:spAutoFit/>
          </a:bodyPr>
          <a:lstStyle/>
          <a:p>
            <a:pPr algn="ctr"/>
            <a:r>
              <a:rPr lang="ja-JP" altLang="en-US" sz="14500" kern="0" spc="-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神様と対話すること</a:t>
            </a:r>
            <a:endParaRPr lang="en-US" sz="1400" spc="-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17185212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4" name="그림 3" descr="사람, 전화, 휴대폰, 실내이(가) 표시된 사진&#10;&#10;자동 생성된 설명">
            <a:extLst>
              <a:ext uri="{FF2B5EF4-FFF2-40B4-BE49-F238E27FC236}">
                <a16:creationId xmlns:a16="http://schemas.microsoft.com/office/drawing/2014/main" id="{6AE16508-66C4-5199-49EB-B0B710F231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25133"/>
            <a:ext cx="18282684" cy="12197978"/>
          </a:xfrm>
          <a:prstGeom prst="rect">
            <a:avLst/>
          </a:prstGeom>
        </p:spPr>
      </p:pic>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sp>
        <p:nvSpPr>
          <p:cNvPr id="9" name="Object 7">
            <a:extLst>
              <a:ext uri="{FF2B5EF4-FFF2-40B4-BE49-F238E27FC236}">
                <a16:creationId xmlns:a16="http://schemas.microsoft.com/office/drawing/2014/main" id="{CF63D742-202C-4484-8A4E-9AB8D8A7C1EA}"/>
              </a:ext>
            </a:extLst>
          </p:cNvPr>
          <p:cNvSpPr txBox="1"/>
          <p:nvPr/>
        </p:nvSpPr>
        <p:spPr>
          <a:xfrm>
            <a:off x="6629400" y="789612"/>
            <a:ext cx="10748221" cy="2769989"/>
          </a:xfrm>
          <a:prstGeom prst="rect">
            <a:avLst/>
          </a:prstGeom>
          <a:noFill/>
        </p:spPr>
        <p:txBody>
          <a:bodyPr wrap="square" rtlCol="0" anchor="t">
            <a:spAutoFit/>
          </a:bodyPr>
          <a:lstStyle/>
          <a:p>
            <a:pPr algn="ctr"/>
            <a:r>
              <a:rPr lang="ja-JP" altLang="en-US" sz="17400" kern="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出発</a:t>
            </a:r>
            <a:endParaRPr lang="en-US" sz="160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
        <p:nvSpPr>
          <p:cNvPr id="11" name="Object 7">
            <a:extLst>
              <a:ext uri="{FF2B5EF4-FFF2-40B4-BE49-F238E27FC236}">
                <a16:creationId xmlns:a16="http://schemas.microsoft.com/office/drawing/2014/main" id="{C73561B9-C0FC-BA40-8F91-91010A3DB58E}"/>
              </a:ext>
            </a:extLst>
          </p:cNvPr>
          <p:cNvSpPr txBox="1"/>
          <p:nvPr/>
        </p:nvSpPr>
        <p:spPr>
          <a:xfrm>
            <a:off x="6176867" y="3689351"/>
            <a:ext cx="11653285" cy="2769989"/>
          </a:xfrm>
          <a:prstGeom prst="rect">
            <a:avLst/>
          </a:prstGeom>
          <a:noFill/>
        </p:spPr>
        <p:txBody>
          <a:bodyPr wrap="square" rtlCol="0" anchor="t">
            <a:spAutoFit/>
          </a:bodyPr>
          <a:lstStyle/>
          <a:p>
            <a:pPr algn="ctr"/>
            <a:r>
              <a:rPr lang="ja-JP" altLang="en-US" sz="17400" kern="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終わり</a:t>
            </a:r>
            <a:endParaRPr lang="en-US" sz="160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17486636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sp>
        <p:nvSpPr>
          <p:cNvPr id="9" name="Object 7">
            <a:extLst>
              <a:ext uri="{FF2B5EF4-FFF2-40B4-BE49-F238E27FC236}">
                <a16:creationId xmlns:a16="http://schemas.microsoft.com/office/drawing/2014/main" id="{CF63D742-202C-4484-8A4E-9AB8D8A7C1EA}"/>
              </a:ext>
            </a:extLst>
          </p:cNvPr>
          <p:cNvSpPr txBox="1"/>
          <p:nvPr/>
        </p:nvSpPr>
        <p:spPr>
          <a:xfrm>
            <a:off x="6781800" y="1625781"/>
            <a:ext cx="10748221" cy="2769989"/>
          </a:xfrm>
          <a:prstGeom prst="rect">
            <a:avLst/>
          </a:prstGeom>
          <a:noFill/>
        </p:spPr>
        <p:txBody>
          <a:bodyPr wrap="square" rtlCol="0" anchor="t">
            <a:spAutoFit/>
          </a:bodyPr>
          <a:lstStyle/>
          <a:p>
            <a:pPr algn="ctr"/>
            <a:r>
              <a:rPr lang="ja-JP" altLang="en-US" sz="17400" kern="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「出発」</a:t>
            </a:r>
            <a:endParaRPr lang="en-US" sz="160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
        <p:nvSpPr>
          <p:cNvPr id="11" name="Object 7">
            <a:extLst>
              <a:ext uri="{FF2B5EF4-FFF2-40B4-BE49-F238E27FC236}">
                <a16:creationId xmlns:a16="http://schemas.microsoft.com/office/drawing/2014/main" id="{C73561B9-C0FC-BA40-8F91-91010A3DB58E}"/>
              </a:ext>
            </a:extLst>
          </p:cNvPr>
          <p:cNvSpPr txBox="1"/>
          <p:nvPr/>
        </p:nvSpPr>
        <p:spPr>
          <a:xfrm>
            <a:off x="5867400" y="5021248"/>
            <a:ext cx="13378179" cy="2769989"/>
          </a:xfrm>
          <a:prstGeom prst="rect">
            <a:avLst/>
          </a:prstGeom>
          <a:noFill/>
        </p:spPr>
        <p:txBody>
          <a:bodyPr wrap="square" rtlCol="0" anchor="t">
            <a:spAutoFit/>
          </a:bodyPr>
          <a:lstStyle/>
          <a:p>
            <a:pPr algn="ctr"/>
            <a:r>
              <a:rPr lang="ja-JP" altLang="en-US" sz="17400" kern="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「終わり」</a:t>
            </a:r>
            <a:endParaRPr lang="en-US" sz="160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
        <p:nvSpPr>
          <p:cNvPr id="12" name="Object 7">
            <a:extLst>
              <a:ext uri="{FF2B5EF4-FFF2-40B4-BE49-F238E27FC236}">
                <a16:creationId xmlns:a16="http://schemas.microsoft.com/office/drawing/2014/main" id="{4EA448AC-B4D1-A60B-EDA0-5AF5649BA04D}"/>
              </a:ext>
            </a:extLst>
          </p:cNvPr>
          <p:cNvSpPr txBox="1"/>
          <p:nvPr/>
        </p:nvSpPr>
        <p:spPr>
          <a:xfrm>
            <a:off x="368594" y="8135951"/>
            <a:ext cx="17545496" cy="2323713"/>
          </a:xfrm>
          <a:prstGeom prst="rect">
            <a:avLst/>
          </a:prstGeom>
          <a:noFill/>
        </p:spPr>
        <p:txBody>
          <a:bodyPr wrap="square" rtlCol="0" anchor="t">
            <a:spAutoFit/>
          </a:bodyPr>
          <a:lstStyle/>
          <a:p>
            <a:pPr algn="ctr"/>
            <a:r>
              <a:rPr lang="ja-JP" altLang="en-US" sz="14500" kern="0" spc="-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神様を中心</a:t>
            </a:r>
            <a:endParaRPr lang="en-US" sz="1400" spc="-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pic>
        <p:nvPicPr>
          <p:cNvPr id="10" name="Picture 3">
            <a:extLst>
              <a:ext uri="{FF2B5EF4-FFF2-40B4-BE49-F238E27FC236}">
                <a16:creationId xmlns:a16="http://schemas.microsoft.com/office/drawing/2014/main" id="{EC063063-575F-AF1D-AF8F-8D3C6F94627F}"/>
              </a:ext>
            </a:extLst>
          </p:cNvPr>
          <p:cNvPicPr>
            <a:picLocks noChangeAspect="1"/>
          </p:cNvPicPr>
          <p:nvPr/>
        </p:nvPicPr>
        <p:blipFill rotWithShape="1">
          <a:blip r:embed="rId3"/>
          <a:srcRect t="5975"/>
          <a:stretch/>
        </p:blipFill>
        <p:spPr>
          <a:xfrm>
            <a:off x="0" y="-342900"/>
            <a:ext cx="18288000" cy="11456338"/>
          </a:xfrm>
          <a:prstGeom prst="rect">
            <a:avLst/>
          </a:prstGeom>
        </p:spPr>
      </p:pic>
    </p:spTree>
    <p:extLst>
      <p:ext uri="{BB962C8B-B14F-4D97-AF65-F5344CB8AC3E}">
        <p14:creationId xmlns:p14="http://schemas.microsoft.com/office/powerpoint/2010/main" val="36615659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286" y="0"/>
            <a:ext cx="18283428" cy="10287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 name="Picture 4" descr="하늘, 실외, 구름, 구름낀이(가) 표시된 사진&#10;&#10;자동 생성된 설명">
            <a:extLst>
              <a:ext uri="{FF2B5EF4-FFF2-40B4-BE49-F238E27FC236}">
                <a16:creationId xmlns:a16="http://schemas.microsoft.com/office/drawing/2014/main" id="{173E6CC0-A84F-3CE9-4844-8619E0DBA1E5}"/>
              </a:ext>
            </a:extLst>
          </p:cNvPr>
          <p:cNvPicPr>
            <a:picLocks noChangeAspect="1"/>
          </p:cNvPicPr>
          <p:nvPr/>
        </p:nvPicPr>
        <p:blipFill rotWithShape="1">
          <a:blip r:embed="rId3"/>
          <a:srcRect t="15429"/>
          <a:stretch/>
        </p:blipFill>
        <p:spPr>
          <a:xfrm>
            <a:off x="20" y="1923"/>
            <a:ext cx="18287980" cy="10285077"/>
          </a:xfrm>
          <a:prstGeom prst="rect">
            <a:avLst/>
          </a:prstGeom>
        </p:spPr>
      </p:pic>
      <p:sp>
        <p:nvSpPr>
          <p:cNvPr id="4" name="Object 7">
            <a:extLst>
              <a:ext uri="{FF2B5EF4-FFF2-40B4-BE49-F238E27FC236}">
                <a16:creationId xmlns:a16="http://schemas.microsoft.com/office/drawing/2014/main" id="{FB52FDF7-5AD5-77A4-35BF-ABCE29E0FF29}"/>
              </a:ext>
            </a:extLst>
          </p:cNvPr>
          <p:cNvSpPr txBox="1"/>
          <p:nvPr/>
        </p:nvSpPr>
        <p:spPr>
          <a:xfrm>
            <a:off x="647700" y="876300"/>
            <a:ext cx="16992600" cy="3200876"/>
          </a:xfrm>
          <a:prstGeom prst="rect">
            <a:avLst/>
          </a:prstGeom>
          <a:noFill/>
        </p:spPr>
        <p:txBody>
          <a:bodyPr wrap="square" rtlCol="0" anchor="t">
            <a:spAutoFit/>
          </a:bodyPr>
          <a:lstStyle/>
          <a:p>
            <a:pPr algn="ctr"/>
            <a:r>
              <a:rPr lang="ja-JP" altLang="en-US" sz="10100" kern="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すべてを神様からの</a:t>
            </a:r>
            <a:endParaRPr lang="en-US" altLang="ja-JP" sz="10100" kern="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a:p>
            <a:pPr algn="ctr"/>
            <a:r>
              <a:rPr lang="ja-JP" altLang="en-US" sz="10100" kern="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「恵み」として受け取る</a:t>
            </a:r>
            <a:endParaRPr lang="en-US" sz="110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6544768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286" y="0"/>
            <a:ext cx="18283428" cy="10287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 name="Picture 8" descr="하늘, 실외, 사람, 구름이(가) 표시된 사진&#10;&#10;자동 생성된 설명">
            <a:extLst>
              <a:ext uri="{FF2B5EF4-FFF2-40B4-BE49-F238E27FC236}">
                <a16:creationId xmlns:a16="http://schemas.microsoft.com/office/drawing/2014/main" id="{B9B899B7-9600-9772-B37C-E1968C5E4D0F}"/>
              </a:ext>
            </a:extLst>
          </p:cNvPr>
          <p:cNvPicPr>
            <a:picLocks noChangeAspect="1"/>
          </p:cNvPicPr>
          <p:nvPr/>
        </p:nvPicPr>
        <p:blipFill rotWithShape="1">
          <a:blip r:embed="rId3"/>
          <a:srcRect t="12957" b="2472"/>
          <a:stretch/>
        </p:blipFill>
        <p:spPr>
          <a:xfrm>
            <a:off x="20" y="1923"/>
            <a:ext cx="18287980" cy="10285077"/>
          </a:xfrm>
          <a:prstGeom prst="rect">
            <a:avLst/>
          </a:prstGeom>
        </p:spPr>
      </p:pic>
      <p:sp>
        <p:nvSpPr>
          <p:cNvPr id="4" name="Object 7">
            <a:extLst>
              <a:ext uri="{FF2B5EF4-FFF2-40B4-BE49-F238E27FC236}">
                <a16:creationId xmlns:a16="http://schemas.microsoft.com/office/drawing/2014/main" id="{A5A70EAC-2408-98C2-4636-A6B4FFD4725C}"/>
              </a:ext>
            </a:extLst>
          </p:cNvPr>
          <p:cNvSpPr txBox="1"/>
          <p:nvPr/>
        </p:nvSpPr>
        <p:spPr>
          <a:xfrm>
            <a:off x="647700" y="7124700"/>
            <a:ext cx="16992600" cy="1954381"/>
          </a:xfrm>
          <a:prstGeom prst="rect">
            <a:avLst/>
          </a:prstGeom>
          <a:noFill/>
        </p:spPr>
        <p:txBody>
          <a:bodyPr wrap="square" rtlCol="0" anchor="t">
            <a:spAutoFit/>
          </a:bodyPr>
          <a:lstStyle/>
          <a:p>
            <a:pPr algn="ctr"/>
            <a:r>
              <a:rPr lang="ja-JP" altLang="en-US" sz="12100" kern="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神様を求める姿勢</a:t>
            </a:r>
            <a:endParaRPr lang="en-US" sz="120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32855686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3" name="Rectangle 32">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3428" cy="10287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120" y="3880491"/>
            <a:ext cx="5212080" cy="27432"/>
          </a:xfrm>
          <a:custGeom>
            <a:avLst/>
            <a:gdLst>
              <a:gd name="connsiteX0" fmla="*/ 0 w 5212080"/>
              <a:gd name="connsiteY0" fmla="*/ 0 h 27432"/>
              <a:gd name="connsiteX1" fmla="*/ 599389 w 5212080"/>
              <a:gd name="connsiteY1" fmla="*/ 0 h 27432"/>
              <a:gd name="connsiteX2" fmla="*/ 1198778 w 5212080"/>
              <a:gd name="connsiteY2" fmla="*/ 0 h 27432"/>
              <a:gd name="connsiteX3" fmla="*/ 1954530 w 5212080"/>
              <a:gd name="connsiteY3" fmla="*/ 0 h 27432"/>
              <a:gd name="connsiteX4" fmla="*/ 2501798 w 5212080"/>
              <a:gd name="connsiteY4" fmla="*/ 0 h 27432"/>
              <a:gd name="connsiteX5" fmla="*/ 3049067 w 5212080"/>
              <a:gd name="connsiteY5" fmla="*/ 0 h 27432"/>
              <a:gd name="connsiteX6" fmla="*/ 3700577 w 5212080"/>
              <a:gd name="connsiteY6" fmla="*/ 0 h 27432"/>
              <a:gd name="connsiteX7" fmla="*/ 4247845 w 5212080"/>
              <a:gd name="connsiteY7" fmla="*/ 0 h 27432"/>
              <a:gd name="connsiteX8" fmla="*/ 5212080 w 5212080"/>
              <a:gd name="connsiteY8" fmla="*/ 0 h 27432"/>
              <a:gd name="connsiteX9" fmla="*/ 5212080 w 5212080"/>
              <a:gd name="connsiteY9" fmla="*/ 27432 h 27432"/>
              <a:gd name="connsiteX10" fmla="*/ 4664812 w 5212080"/>
              <a:gd name="connsiteY10" fmla="*/ 27432 h 27432"/>
              <a:gd name="connsiteX11" fmla="*/ 4117543 w 5212080"/>
              <a:gd name="connsiteY11" fmla="*/ 27432 h 27432"/>
              <a:gd name="connsiteX12" fmla="*/ 3466033 w 5212080"/>
              <a:gd name="connsiteY12" fmla="*/ 27432 h 27432"/>
              <a:gd name="connsiteX13" fmla="*/ 2918765 w 5212080"/>
              <a:gd name="connsiteY13" fmla="*/ 27432 h 27432"/>
              <a:gd name="connsiteX14" fmla="*/ 2423617 w 5212080"/>
              <a:gd name="connsiteY14" fmla="*/ 27432 h 27432"/>
              <a:gd name="connsiteX15" fmla="*/ 1772107 w 5212080"/>
              <a:gd name="connsiteY15" fmla="*/ 27432 h 27432"/>
              <a:gd name="connsiteX16" fmla="*/ 1120597 w 5212080"/>
              <a:gd name="connsiteY16" fmla="*/ 27432 h 27432"/>
              <a:gd name="connsiteX17" fmla="*/ 0 w 5212080"/>
              <a:gd name="connsiteY17" fmla="*/ 27432 h 27432"/>
              <a:gd name="connsiteX18" fmla="*/ 0 w 5212080"/>
              <a:gd name="connsiteY18" fmla="*/ 0 h 27432"/>
              <a:gd name="connsiteX0" fmla="*/ 0 w 5212080"/>
              <a:gd name="connsiteY0" fmla="*/ 0 h 27432"/>
              <a:gd name="connsiteX1" fmla="*/ 547268 w 5212080"/>
              <a:gd name="connsiteY1" fmla="*/ 0 h 27432"/>
              <a:gd name="connsiteX2" fmla="*/ 1303020 w 5212080"/>
              <a:gd name="connsiteY2" fmla="*/ 0 h 27432"/>
              <a:gd name="connsiteX3" fmla="*/ 1798168 w 5212080"/>
              <a:gd name="connsiteY3" fmla="*/ 0 h 27432"/>
              <a:gd name="connsiteX4" fmla="*/ 2293315 w 5212080"/>
              <a:gd name="connsiteY4" fmla="*/ 0 h 27432"/>
              <a:gd name="connsiteX5" fmla="*/ 2944825 w 5212080"/>
              <a:gd name="connsiteY5" fmla="*/ 0 h 27432"/>
              <a:gd name="connsiteX6" fmla="*/ 3544214 w 5212080"/>
              <a:gd name="connsiteY6" fmla="*/ 0 h 27432"/>
              <a:gd name="connsiteX7" fmla="*/ 4247845 w 5212080"/>
              <a:gd name="connsiteY7" fmla="*/ 0 h 27432"/>
              <a:gd name="connsiteX8" fmla="*/ 5212080 w 5212080"/>
              <a:gd name="connsiteY8" fmla="*/ 0 h 27432"/>
              <a:gd name="connsiteX9" fmla="*/ 5212080 w 5212080"/>
              <a:gd name="connsiteY9" fmla="*/ 27432 h 27432"/>
              <a:gd name="connsiteX10" fmla="*/ 4456328 w 5212080"/>
              <a:gd name="connsiteY10" fmla="*/ 27432 h 27432"/>
              <a:gd name="connsiteX11" fmla="*/ 3856939 w 5212080"/>
              <a:gd name="connsiteY11" fmla="*/ 27432 h 27432"/>
              <a:gd name="connsiteX12" fmla="*/ 3257550 w 5212080"/>
              <a:gd name="connsiteY12" fmla="*/ 27432 h 27432"/>
              <a:gd name="connsiteX13" fmla="*/ 2710282 w 5212080"/>
              <a:gd name="connsiteY13" fmla="*/ 27432 h 27432"/>
              <a:gd name="connsiteX14" fmla="*/ 2110892 w 5212080"/>
              <a:gd name="connsiteY14" fmla="*/ 27432 h 27432"/>
              <a:gd name="connsiteX15" fmla="*/ 1615745 w 5212080"/>
              <a:gd name="connsiteY15" fmla="*/ 27432 h 27432"/>
              <a:gd name="connsiteX16" fmla="*/ 1016356 w 5212080"/>
              <a:gd name="connsiteY16" fmla="*/ 27432 h 27432"/>
              <a:gd name="connsiteX17" fmla="*/ 0 w 5212080"/>
              <a:gd name="connsiteY17" fmla="*/ 27432 h 27432"/>
              <a:gd name="connsiteX18" fmla="*/ 0 w 5212080"/>
              <a:gd name="connsiteY18"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2080" h="27432" fill="none" extrusionOk="0">
                <a:moveTo>
                  <a:pt x="0" y="0"/>
                </a:moveTo>
                <a:cubicBezTo>
                  <a:pt x="96474" y="-27007"/>
                  <a:pt x="292400" y="26529"/>
                  <a:pt x="599389" y="0"/>
                </a:cubicBezTo>
                <a:cubicBezTo>
                  <a:pt x="892517" y="-381"/>
                  <a:pt x="919817" y="-23813"/>
                  <a:pt x="1198778" y="0"/>
                </a:cubicBezTo>
                <a:cubicBezTo>
                  <a:pt x="1501801" y="44010"/>
                  <a:pt x="1733115" y="-18100"/>
                  <a:pt x="1954530" y="0"/>
                </a:cubicBezTo>
                <a:cubicBezTo>
                  <a:pt x="2150845" y="11235"/>
                  <a:pt x="2239613" y="-6014"/>
                  <a:pt x="2501798" y="0"/>
                </a:cubicBezTo>
                <a:cubicBezTo>
                  <a:pt x="2758063" y="19983"/>
                  <a:pt x="2850561" y="14043"/>
                  <a:pt x="3049067" y="0"/>
                </a:cubicBezTo>
                <a:cubicBezTo>
                  <a:pt x="3207556" y="-14393"/>
                  <a:pt x="3477530" y="-19753"/>
                  <a:pt x="3700577" y="0"/>
                </a:cubicBezTo>
                <a:cubicBezTo>
                  <a:pt x="3929215" y="7084"/>
                  <a:pt x="4069702" y="-22784"/>
                  <a:pt x="4247845" y="0"/>
                </a:cubicBezTo>
                <a:cubicBezTo>
                  <a:pt x="4443198" y="41703"/>
                  <a:pt x="4663267" y="-1065"/>
                  <a:pt x="5212080" y="0"/>
                </a:cubicBezTo>
                <a:cubicBezTo>
                  <a:pt x="5212814" y="8195"/>
                  <a:pt x="5212075" y="20831"/>
                  <a:pt x="5212080" y="27432"/>
                </a:cubicBezTo>
                <a:cubicBezTo>
                  <a:pt x="4999632" y="35182"/>
                  <a:pt x="4933665" y="30939"/>
                  <a:pt x="4664812" y="27432"/>
                </a:cubicBezTo>
                <a:cubicBezTo>
                  <a:pt x="4396025" y="21575"/>
                  <a:pt x="4377951" y="39956"/>
                  <a:pt x="4117543" y="27432"/>
                </a:cubicBezTo>
                <a:cubicBezTo>
                  <a:pt x="3861056" y="-6090"/>
                  <a:pt x="3784297" y="37016"/>
                  <a:pt x="3466033" y="27432"/>
                </a:cubicBezTo>
                <a:cubicBezTo>
                  <a:pt x="3158876" y="21999"/>
                  <a:pt x="3143400" y="53247"/>
                  <a:pt x="2918765" y="27432"/>
                </a:cubicBezTo>
                <a:cubicBezTo>
                  <a:pt x="2689439" y="-16416"/>
                  <a:pt x="2531374" y="16832"/>
                  <a:pt x="2423617" y="27432"/>
                </a:cubicBezTo>
                <a:cubicBezTo>
                  <a:pt x="2303792" y="-11864"/>
                  <a:pt x="2078859" y="41493"/>
                  <a:pt x="1772107" y="27432"/>
                </a:cubicBezTo>
                <a:cubicBezTo>
                  <a:pt x="1531795" y="-4315"/>
                  <a:pt x="1305394" y="21270"/>
                  <a:pt x="1120597" y="27432"/>
                </a:cubicBezTo>
                <a:cubicBezTo>
                  <a:pt x="908196" y="-10128"/>
                  <a:pt x="346466" y="12797"/>
                  <a:pt x="0" y="27432"/>
                </a:cubicBezTo>
                <a:cubicBezTo>
                  <a:pt x="-1863" y="23160"/>
                  <a:pt x="-1394" y="9117"/>
                  <a:pt x="0" y="0"/>
                </a:cubicBezTo>
                <a:close/>
              </a:path>
              <a:path w="5212080" h="27432" stroke="0" extrusionOk="0">
                <a:moveTo>
                  <a:pt x="0" y="0"/>
                </a:moveTo>
                <a:cubicBezTo>
                  <a:pt x="229720" y="17728"/>
                  <a:pt x="357156" y="16601"/>
                  <a:pt x="547268" y="0"/>
                </a:cubicBezTo>
                <a:cubicBezTo>
                  <a:pt x="720661" y="-22161"/>
                  <a:pt x="937335" y="-38607"/>
                  <a:pt x="1303020" y="0"/>
                </a:cubicBezTo>
                <a:cubicBezTo>
                  <a:pt x="1666909" y="29361"/>
                  <a:pt x="1613761" y="13702"/>
                  <a:pt x="1798168" y="0"/>
                </a:cubicBezTo>
                <a:cubicBezTo>
                  <a:pt x="1974664" y="-10556"/>
                  <a:pt x="2075524" y="-6507"/>
                  <a:pt x="2293315" y="0"/>
                </a:cubicBezTo>
                <a:cubicBezTo>
                  <a:pt x="2524269" y="1327"/>
                  <a:pt x="2752851" y="-6500"/>
                  <a:pt x="2944825" y="0"/>
                </a:cubicBezTo>
                <a:cubicBezTo>
                  <a:pt x="3150173" y="44448"/>
                  <a:pt x="3302355" y="36314"/>
                  <a:pt x="3544214" y="0"/>
                </a:cubicBezTo>
                <a:cubicBezTo>
                  <a:pt x="3766434" y="-15289"/>
                  <a:pt x="4038482" y="22269"/>
                  <a:pt x="4247845" y="0"/>
                </a:cubicBezTo>
                <a:cubicBezTo>
                  <a:pt x="4412536" y="-568"/>
                  <a:pt x="4774768" y="95275"/>
                  <a:pt x="5212080" y="0"/>
                </a:cubicBezTo>
                <a:cubicBezTo>
                  <a:pt x="5212934" y="6861"/>
                  <a:pt x="5210625" y="20290"/>
                  <a:pt x="5212080" y="27432"/>
                </a:cubicBezTo>
                <a:cubicBezTo>
                  <a:pt x="4889320" y="61929"/>
                  <a:pt x="4629135" y="58125"/>
                  <a:pt x="4456328" y="27432"/>
                </a:cubicBezTo>
                <a:cubicBezTo>
                  <a:pt x="4296817" y="-12820"/>
                  <a:pt x="4029504" y="38852"/>
                  <a:pt x="3856939" y="27432"/>
                </a:cubicBezTo>
                <a:cubicBezTo>
                  <a:pt x="3652830" y="2368"/>
                  <a:pt x="3514725" y="-5800"/>
                  <a:pt x="3257550" y="27432"/>
                </a:cubicBezTo>
                <a:cubicBezTo>
                  <a:pt x="3009808" y="40464"/>
                  <a:pt x="2851605" y="32802"/>
                  <a:pt x="2710282" y="27432"/>
                </a:cubicBezTo>
                <a:cubicBezTo>
                  <a:pt x="2550285" y="-2690"/>
                  <a:pt x="2362912" y="50136"/>
                  <a:pt x="2110892" y="27432"/>
                </a:cubicBezTo>
                <a:cubicBezTo>
                  <a:pt x="1871487" y="5556"/>
                  <a:pt x="1825567" y="48260"/>
                  <a:pt x="1615745" y="27432"/>
                </a:cubicBezTo>
                <a:cubicBezTo>
                  <a:pt x="1404625" y="25056"/>
                  <a:pt x="1224002" y="56693"/>
                  <a:pt x="1016356" y="27432"/>
                </a:cubicBezTo>
                <a:cubicBezTo>
                  <a:pt x="840146" y="-29891"/>
                  <a:pt x="354393" y="34807"/>
                  <a:pt x="0" y="27432"/>
                </a:cubicBezTo>
                <a:cubicBezTo>
                  <a:pt x="-950" y="19940"/>
                  <a:pt x="-1338" y="5279"/>
                  <a:pt x="0" y="0"/>
                </a:cubicBezTo>
                <a:close/>
              </a:path>
              <a:path w="5212080" h="27432" fill="none" stroke="0" extrusionOk="0">
                <a:moveTo>
                  <a:pt x="0" y="0"/>
                </a:moveTo>
                <a:cubicBezTo>
                  <a:pt x="153327" y="-47686"/>
                  <a:pt x="305404" y="11447"/>
                  <a:pt x="599389" y="0"/>
                </a:cubicBezTo>
                <a:cubicBezTo>
                  <a:pt x="895186" y="-9887"/>
                  <a:pt x="915628" y="-24497"/>
                  <a:pt x="1198778" y="0"/>
                </a:cubicBezTo>
                <a:cubicBezTo>
                  <a:pt x="1479436" y="16436"/>
                  <a:pt x="1739997" y="23836"/>
                  <a:pt x="1954530" y="0"/>
                </a:cubicBezTo>
                <a:cubicBezTo>
                  <a:pt x="2148745" y="39892"/>
                  <a:pt x="2229461" y="-15416"/>
                  <a:pt x="2501798" y="0"/>
                </a:cubicBezTo>
                <a:cubicBezTo>
                  <a:pt x="2752471" y="19418"/>
                  <a:pt x="2830752" y="26869"/>
                  <a:pt x="3049067" y="0"/>
                </a:cubicBezTo>
                <a:cubicBezTo>
                  <a:pt x="3279293" y="-14744"/>
                  <a:pt x="3462053" y="-18627"/>
                  <a:pt x="3700577" y="0"/>
                </a:cubicBezTo>
                <a:cubicBezTo>
                  <a:pt x="3915072" y="30719"/>
                  <a:pt x="4036026" y="-5275"/>
                  <a:pt x="4247845" y="0"/>
                </a:cubicBezTo>
                <a:cubicBezTo>
                  <a:pt x="4502648" y="48766"/>
                  <a:pt x="4790306" y="-4755"/>
                  <a:pt x="5212080" y="0"/>
                </a:cubicBezTo>
                <a:cubicBezTo>
                  <a:pt x="5213105" y="8856"/>
                  <a:pt x="5210361" y="21150"/>
                  <a:pt x="5212080" y="27432"/>
                </a:cubicBezTo>
                <a:cubicBezTo>
                  <a:pt x="4996137" y="35599"/>
                  <a:pt x="4928148" y="45023"/>
                  <a:pt x="4664812" y="27432"/>
                </a:cubicBezTo>
                <a:cubicBezTo>
                  <a:pt x="4397951" y="14322"/>
                  <a:pt x="4373546" y="48128"/>
                  <a:pt x="4117543" y="27432"/>
                </a:cubicBezTo>
                <a:cubicBezTo>
                  <a:pt x="3857009" y="-2743"/>
                  <a:pt x="3755441" y="23918"/>
                  <a:pt x="3466033" y="27432"/>
                </a:cubicBezTo>
                <a:cubicBezTo>
                  <a:pt x="3161482" y="21872"/>
                  <a:pt x="3134629" y="50980"/>
                  <a:pt x="2918765" y="27432"/>
                </a:cubicBezTo>
                <a:cubicBezTo>
                  <a:pt x="2696535" y="-3872"/>
                  <a:pt x="2538830" y="-4112"/>
                  <a:pt x="2423617" y="27432"/>
                </a:cubicBezTo>
                <a:cubicBezTo>
                  <a:pt x="2293007" y="50120"/>
                  <a:pt x="2078028" y="8275"/>
                  <a:pt x="1772107" y="27432"/>
                </a:cubicBezTo>
                <a:cubicBezTo>
                  <a:pt x="1526682" y="45050"/>
                  <a:pt x="1323857" y="16313"/>
                  <a:pt x="1120597" y="27432"/>
                </a:cubicBezTo>
                <a:cubicBezTo>
                  <a:pt x="936514" y="147399"/>
                  <a:pt x="504592" y="-48589"/>
                  <a:pt x="0" y="27432"/>
                </a:cubicBezTo>
                <a:cubicBezTo>
                  <a:pt x="-1240" y="20554"/>
                  <a:pt x="-2351" y="807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custGeom>
                    <a:avLst/>
                    <a:gdLst>
                      <a:gd name="connsiteX0" fmla="*/ 0 w 5212080"/>
                      <a:gd name="connsiteY0" fmla="*/ 0 h 27432"/>
                      <a:gd name="connsiteX1" fmla="*/ 599389 w 5212080"/>
                      <a:gd name="connsiteY1" fmla="*/ 0 h 27432"/>
                      <a:gd name="connsiteX2" fmla="*/ 1198778 w 5212080"/>
                      <a:gd name="connsiteY2" fmla="*/ 0 h 27432"/>
                      <a:gd name="connsiteX3" fmla="*/ 1954530 w 5212080"/>
                      <a:gd name="connsiteY3" fmla="*/ 0 h 27432"/>
                      <a:gd name="connsiteX4" fmla="*/ 2501798 w 5212080"/>
                      <a:gd name="connsiteY4" fmla="*/ 0 h 27432"/>
                      <a:gd name="connsiteX5" fmla="*/ 3049067 w 5212080"/>
                      <a:gd name="connsiteY5" fmla="*/ 0 h 27432"/>
                      <a:gd name="connsiteX6" fmla="*/ 3700577 w 5212080"/>
                      <a:gd name="connsiteY6" fmla="*/ 0 h 27432"/>
                      <a:gd name="connsiteX7" fmla="*/ 4247845 w 5212080"/>
                      <a:gd name="connsiteY7" fmla="*/ 0 h 27432"/>
                      <a:gd name="connsiteX8" fmla="*/ 5212080 w 5212080"/>
                      <a:gd name="connsiteY8" fmla="*/ 0 h 27432"/>
                      <a:gd name="connsiteX9" fmla="*/ 5212080 w 5212080"/>
                      <a:gd name="connsiteY9" fmla="*/ 27432 h 27432"/>
                      <a:gd name="connsiteX10" fmla="*/ 4664812 w 5212080"/>
                      <a:gd name="connsiteY10" fmla="*/ 27432 h 27432"/>
                      <a:gd name="connsiteX11" fmla="*/ 4117543 w 5212080"/>
                      <a:gd name="connsiteY11" fmla="*/ 27432 h 27432"/>
                      <a:gd name="connsiteX12" fmla="*/ 3466033 w 5212080"/>
                      <a:gd name="connsiteY12" fmla="*/ 27432 h 27432"/>
                      <a:gd name="connsiteX13" fmla="*/ 2918765 w 5212080"/>
                      <a:gd name="connsiteY13" fmla="*/ 27432 h 27432"/>
                      <a:gd name="connsiteX14" fmla="*/ 2423617 w 5212080"/>
                      <a:gd name="connsiteY14" fmla="*/ 27432 h 27432"/>
                      <a:gd name="connsiteX15" fmla="*/ 1772107 w 5212080"/>
                      <a:gd name="connsiteY15" fmla="*/ 27432 h 27432"/>
                      <a:gd name="connsiteX16" fmla="*/ 1120597 w 5212080"/>
                      <a:gd name="connsiteY16" fmla="*/ 27432 h 27432"/>
                      <a:gd name="connsiteX17" fmla="*/ 0 w 5212080"/>
                      <a:gd name="connsiteY17" fmla="*/ 27432 h 27432"/>
                      <a:gd name="connsiteX18" fmla="*/ 0 w 5212080"/>
                      <a:gd name="connsiteY18"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2080" h="27432" fill="none" extrusionOk="0">
                        <a:moveTo>
                          <a:pt x="0" y="0"/>
                        </a:moveTo>
                        <a:cubicBezTo>
                          <a:pt x="128838" y="-11329"/>
                          <a:pt x="306779" y="5198"/>
                          <a:pt x="599389" y="0"/>
                        </a:cubicBezTo>
                        <a:cubicBezTo>
                          <a:pt x="891999" y="-5198"/>
                          <a:pt x="916635" y="-24425"/>
                          <a:pt x="1198778" y="0"/>
                        </a:cubicBezTo>
                        <a:cubicBezTo>
                          <a:pt x="1480921" y="24425"/>
                          <a:pt x="1761605" y="-17440"/>
                          <a:pt x="1954530" y="0"/>
                        </a:cubicBezTo>
                        <a:cubicBezTo>
                          <a:pt x="2147455" y="17440"/>
                          <a:pt x="2239112" y="-16223"/>
                          <a:pt x="2501798" y="0"/>
                        </a:cubicBezTo>
                        <a:cubicBezTo>
                          <a:pt x="2764484" y="16223"/>
                          <a:pt x="2838074" y="12987"/>
                          <a:pt x="3049067" y="0"/>
                        </a:cubicBezTo>
                        <a:cubicBezTo>
                          <a:pt x="3260060" y="-12987"/>
                          <a:pt x="3470388" y="-15138"/>
                          <a:pt x="3700577" y="0"/>
                        </a:cubicBezTo>
                        <a:cubicBezTo>
                          <a:pt x="3930766" y="15138"/>
                          <a:pt x="4052672" y="-14938"/>
                          <a:pt x="4247845" y="0"/>
                        </a:cubicBezTo>
                        <a:cubicBezTo>
                          <a:pt x="4443018" y="14938"/>
                          <a:pt x="4730158" y="-1623"/>
                          <a:pt x="5212080" y="0"/>
                        </a:cubicBezTo>
                        <a:cubicBezTo>
                          <a:pt x="5212790" y="9050"/>
                          <a:pt x="5211442" y="21151"/>
                          <a:pt x="5212080" y="27432"/>
                        </a:cubicBezTo>
                        <a:cubicBezTo>
                          <a:pt x="4991075" y="27722"/>
                          <a:pt x="4932008" y="37429"/>
                          <a:pt x="4664812" y="27432"/>
                        </a:cubicBezTo>
                        <a:cubicBezTo>
                          <a:pt x="4397616" y="17435"/>
                          <a:pt x="4374940" y="47585"/>
                          <a:pt x="4117543" y="27432"/>
                        </a:cubicBezTo>
                        <a:cubicBezTo>
                          <a:pt x="3860146" y="7279"/>
                          <a:pt x="3773367" y="36569"/>
                          <a:pt x="3466033" y="27432"/>
                        </a:cubicBezTo>
                        <a:cubicBezTo>
                          <a:pt x="3158699" y="18296"/>
                          <a:pt x="3137854" y="54523"/>
                          <a:pt x="2918765" y="27432"/>
                        </a:cubicBezTo>
                        <a:cubicBezTo>
                          <a:pt x="2699676" y="341"/>
                          <a:pt x="2536311" y="13149"/>
                          <a:pt x="2423617" y="27432"/>
                        </a:cubicBezTo>
                        <a:cubicBezTo>
                          <a:pt x="2310923" y="41715"/>
                          <a:pt x="2021228" y="23141"/>
                          <a:pt x="1772107" y="27432"/>
                        </a:cubicBezTo>
                        <a:cubicBezTo>
                          <a:pt x="1522986" y="31724"/>
                          <a:pt x="1317107" y="20364"/>
                          <a:pt x="1120597" y="27432"/>
                        </a:cubicBezTo>
                        <a:cubicBezTo>
                          <a:pt x="924087" y="34501"/>
                          <a:pt x="454536" y="8495"/>
                          <a:pt x="0" y="27432"/>
                        </a:cubicBezTo>
                        <a:cubicBezTo>
                          <a:pt x="-1228" y="21145"/>
                          <a:pt x="-815" y="8816"/>
                          <a:pt x="0" y="0"/>
                        </a:cubicBezTo>
                        <a:close/>
                      </a:path>
                      <a:path w="5212080" h="27432" stroke="0" extrusionOk="0">
                        <a:moveTo>
                          <a:pt x="0" y="0"/>
                        </a:moveTo>
                        <a:cubicBezTo>
                          <a:pt x="233695" y="-764"/>
                          <a:pt x="364103" y="24957"/>
                          <a:pt x="547268" y="0"/>
                        </a:cubicBezTo>
                        <a:cubicBezTo>
                          <a:pt x="730433" y="-24957"/>
                          <a:pt x="937737" y="-21107"/>
                          <a:pt x="1303020" y="0"/>
                        </a:cubicBezTo>
                        <a:cubicBezTo>
                          <a:pt x="1668303" y="21107"/>
                          <a:pt x="1620404" y="13071"/>
                          <a:pt x="1798168" y="0"/>
                        </a:cubicBezTo>
                        <a:cubicBezTo>
                          <a:pt x="1975932" y="-13071"/>
                          <a:pt x="2090998" y="4232"/>
                          <a:pt x="2293315" y="0"/>
                        </a:cubicBezTo>
                        <a:cubicBezTo>
                          <a:pt x="2495632" y="-4232"/>
                          <a:pt x="2738710" y="-17332"/>
                          <a:pt x="2944825" y="0"/>
                        </a:cubicBezTo>
                        <a:cubicBezTo>
                          <a:pt x="3150940" y="17332"/>
                          <a:pt x="3308101" y="26665"/>
                          <a:pt x="3544214" y="0"/>
                        </a:cubicBezTo>
                        <a:cubicBezTo>
                          <a:pt x="3780327" y="-26665"/>
                          <a:pt x="4028425" y="-24303"/>
                          <a:pt x="4247845" y="0"/>
                        </a:cubicBezTo>
                        <a:cubicBezTo>
                          <a:pt x="4467265" y="24303"/>
                          <a:pt x="4779418" y="33057"/>
                          <a:pt x="5212080" y="0"/>
                        </a:cubicBezTo>
                        <a:cubicBezTo>
                          <a:pt x="5212137" y="6776"/>
                          <a:pt x="5210915" y="20935"/>
                          <a:pt x="5212080" y="27432"/>
                        </a:cubicBezTo>
                        <a:cubicBezTo>
                          <a:pt x="4921467" y="60248"/>
                          <a:pt x="4631077" y="62273"/>
                          <a:pt x="4456328" y="27432"/>
                        </a:cubicBezTo>
                        <a:cubicBezTo>
                          <a:pt x="4281579" y="-7409"/>
                          <a:pt x="4048724" y="47667"/>
                          <a:pt x="3856939" y="27432"/>
                        </a:cubicBezTo>
                        <a:cubicBezTo>
                          <a:pt x="3665154" y="7197"/>
                          <a:pt x="3498754" y="15866"/>
                          <a:pt x="3257550" y="27432"/>
                        </a:cubicBezTo>
                        <a:cubicBezTo>
                          <a:pt x="3016346" y="38998"/>
                          <a:pt x="2854089" y="39360"/>
                          <a:pt x="2710282" y="27432"/>
                        </a:cubicBezTo>
                        <a:cubicBezTo>
                          <a:pt x="2566475" y="15504"/>
                          <a:pt x="2336282" y="56792"/>
                          <a:pt x="2110892" y="27432"/>
                        </a:cubicBezTo>
                        <a:cubicBezTo>
                          <a:pt x="1885502" y="-1928"/>
                          <a:pt x="1825148" y="42061"/>
                          <a:pt x="1615745" y="27432"/>
                        </a:cubicBezTo>
                        <a:cubicBezTo>
                          <a:pt x="1406342" y="12803"/>
                          <a:pt x="1193655" y="44031"/>
                          <a:pt x="1016356" y="27432"/>
                        </a:cubicBezTo>
                        <a:cubicBezTo>
                          <a:pt x="839057" y="10833"/>
                          <a:pt x="292902" y="7819"/>
                          <a:pt x="0" y="27432"/>
                        </a:cubicBezTo>
                        <a:cubicBezTo>
                          <a:pt x="-234" y="21031"/>
                          <a:pt x="-921" y="6323"/>
                          <a:pt x="0" y="0"/>
                        </a:cubicBezTo>
                        <a:close/>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7B174EDD-813A-4B20-9B9C-FB3DD7CAAB66}"/>
              </a:ext>
            </a:extLst>
          </p:cNvPr>
          <p:cNvSpPr txBox="1"/>
          <p:nvPr/>
        </p:nvSpPr>
        <p:spPr>
          <a:xfrm>
            <a:off x="15573154" y="9364741"/>
            <a:ext cx="3124202" cy="769441"/>
          </a:xfrm>
          <a:prstGeom prst="rect">
            <a:avLst/>
          </a:prstGeom>
          <a:noFill/>
        </p:spPr>
        <p:txBody>
          <a:bodyPr wrap="square">
            <a:spAutoFit/>
          </a:bodyPr>
          <a:lstStyle/>
          <a:p>
            <a:r>
              <a:rPr lang="en-US" altLang="ja-JP" sz="4400" dirty="0"/>
              <a:t>1981.7</a:t>
            </a:r>
            <a:endParaRPr lang="ja-JP" altLang="en-US" sz="4400" dirty="0"/>
          </a:p>
        </p:txBody>
      </p:sp>
      <p:sp>
        <p:nvSpPr>
          <p:cNvPr id="13" name="직사각형 12">
            <a:extLst>
              <a:ext uri="{FF2B5EF4-FFF2-40B4-BE49-F238E27FC236}">
                <a16:creationId xmlns:a16="http://schemas.microsoft.com/office/drawing/2014/main" id="{10177E56-A84D-4AE9-827B-EC98021B2E4C}"/>
              </a:ext>
            </a:extLst>
          </p:cNvPr>
          <p:cNvSpPr/>
          <p:nvPr/>
        </p:nvSpPr>
        <p:spPr>
          <a:xfrm>
            <a:off x="-875078" y="-222593"/>
            <a:ext cx="19391678" cy="10732185"/>
          </a:xfrm>
          <a:prstGeom prst="rect">
            <a:avLst/>
          </a:prstGeom>
          <a:solidFill>
            <a:srgbClr val="ECEBE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Object 7">
            <a:extLst>
              <a:ext uri="{FF2B5EF4-FFF2-40B4-BE49-F238E27FC236}">
                <a16:creationId xmlns:a16="http://schemas.microsoft.com/office/drawing/2014/main" id="{192E8476-DE8F-4951-B86E-95CE919F7758}"/>
              </a:ext>
            </a:extLst>
          </p:cNvPr>
          <p:cNvSpPr txBox="1"/>
          <p:nvPr/>
        </p:nvSpPr>
        <p:spPr>
          <a:xfrm>
            <a:off x="7646066" y="621346"/>
            <a:ext cx="10144348" cy="1446550"/>
          </a:xfrm>
          <a:prstGeom prst="rect">
            <a:avLst/>
          </a:prstGeom>
          <a:noFill/>
        </p:spPr>
        <p:txBody>
          <a:bodyPr wrap="square" rtlCol="0" anchor="t">
            <a:spAutoFit/>
          </a:bodyPr>
          <a:lstStyle/>
          <a:p>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a:t>
            </a:r>
            <a:r>
              <a:rPr lang="ja-JP" altLang="en-US" sz="8800" kern="0" spc="-300" dirty="0">
                <a:solidFill>
                  <a:srgbClr val="006BA3"/>
                </a:solidFill>
                <a:latin typeface="HG創英角ｺﾞｼｯｸUB" panose="020B0A09000000000000" pitchFamily="49" charset="-128"/>
                <a:ea typeface="HG創英角ｺﾞｼｯｸUB" panose="020B0A09000000000000" pitchFamily="49" charset="-128"/>
                <a:cs typeface="Black Han Sans" pitchFamily="34" charset="0"/>
              </a:rPr>
              <a:t>父母</a:t>
            </a: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17" name="TextBox 5">
            <a:extLst>
              <a:ext uri="{FF2B5EF4-FFF2-40B4-BE49-F238E27FC236}">
                <a16:creationId xmlns:a16="http://schemas.microsoft.com/office/drawing/2014/main" id="{99FD08DF-6F6E-4E49-B253-574F17EB329B}"/>
              </a:ext>
            </a:extLst>
          </p:cNvPr>
          <p:cNvSpPr txBox="1"/>
          <p:nvPr/>
        </p:nvSpPr>
        <p:spPr>
          <a:xfrm>
            <a:off x="7848600" y="2569337"/>
            <a:ext cx="9739280" cy="6293963"/>
          </a:xfrm>
          <a:prstGeom prst="rect">
            <a:avLst/>
          </a:prstGeom>
        </p:spPr>
        <p:txBody>
          <a:bodyPr vert="horz" lIns="91440" tIns="45720" rIns="91440" bIns="45720" rtlCol="0">
            <a:norm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人間は絶対的な主体の確立を願っているのです。その主体が誰かといえば神様です。 それならば、皆さんが祈祷するとき、絶対的な主体を確定したのか、神様は本当にいらっしゃるのか、主体意識が確定されたのか</a:t>
            </a:r>
            <a:endParaRPr kumimoji="0" lang="en-US" altLang="ja-JP"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ということが問題です。</a:t>
            </a:r>
          </a:p>
        </p:txBody>
      </p:sp>
      <p:sp>
        <p:nvSpPr>
          <p:cNvPr id="11" name="TextBox 10">
            <a:extLst>
              <a:ext uri="{FF2B5EF4-FFF2-40B4-BE49-F238E27FC236}">
                <a16:creationId xmlns:a16="http://schemas.microsoft.com/office/drawing/2014/main" id="{57F7A6DE-22FD-4A3A-BBBF-7828C923C942}"/>
              </a:ext>
            </a:extLst>
          </p:cNvPr>
          <p:cNvSpPr txBox="1"/>
          <p:nvPr/>
        </p:nvSpPr>
        <p:spPr>
          <a:xfrm>
            <a:off x="7391400" y="8020587"/>
            <a:ext cx="10580988" cy="769441"/>
          </a:xfrm>
          <a:prstGeom prst="rect">
            <a:avLst/>
          </a:prstGeom>
          <a:noFill/>
        </p:spPr>
        <p:txBody>
          <a:bodyPr wrap="square">
            <a:spAutoFit/>
          </a:bodyPr>
          <a:lstStyle/>
          <a:p>
            <a:r>
              <a:rPr lang="ja-JP" altLang="en-US" sz="4400" dirty="0"/>
              <a:t>（</a:t>
            </a:r>
            <a:r>
              <a:rPr lang="en-US" altLang="ja-JP" sz="4400" dirty="0"/>
              <a:t>『</a:t>
            </a:r>
            <a:r>
              <a:rPr lang="ja-JP" altLang="en-US" sz="4400" dirty="0"/>
              <a:t>天一国時代の祈祷</a:t>
            </a:r>
            <a:r>
              <a:rPr lang="en-US" altLang="ja-JP" sz="4400" dirty="0"/>
              <a:t> </a:t>
            </a:r>
            <a:r>
              <a:rPr lang="ja-JP" altLang="en-US" sz="3200" dirty="0"/>
              <a:t>改訂版</a:t>
            </a:r>
            <a:r>
              <a:rPr lang="en-US" altLang="ja-JP" sz="4400" dirty="0"/>
              <a:t>』p18</a:t>
            </a:r>
            <a:r>
              <a:rPr lang="ja-JP" altLang="en-US" sz="4400" dirty="0"/>
              <a:t>）</a:t>
            </a:r>
          </a:p>
        </p:txBody>
      </p:sp>
      <p:pic>
        <p:nvPicPr>
          <p:cNvPr id="4" name="그림 3" descr="텍스트, 사람, 정장, 실내이(가) 표시된 사진&#10;&#10;자동 생성된 설명">
            <a:extLst>
              <a:ext uri="{FF2B5EF4-FFF2-40B4-BE49-F238E27FC236}">
                <a16:creationId xmlns:a16="http://schemas.microsoft.com/office/drawing/2014/main" id="{D41F7067-87D1-697D-FA1C-091E8FF9C4A5}"/>
              </a:ext>
            </a:extLst>
          </p:cNvPr>
          <p:cNvPicPr>
            <a:picLocks noChangeAspect="1"/>
          </p:cNvPicPr>
          <p:nvPr/>
        </p:nvPicPr>
        <p:blipFill rotWithShape="1">
          <a:blip r:embed="rId3">
            <a:extLst>
              <a:ext uri="{28A0092B-C50C-407E-A947-70E740481C1C}">
                <a14:useLocalDpi xmlns:a14="http://schemas.microsoft.com/office/drawing/2010/main" val="0"/>
              </a:ext>
            </a:extLst>
          </a:blip>
          <a:srcRect t="-11818" r="4825" b="-17758"/>
          <a:stretch/>
        </p:blipFill>
        <p:spPr>
          <a:xfrm>
            <a:off x="-2131166" y="-571500"/>
            <a:ext cx="9850700" cy="13411200"/>
          </a:xfrm>
          <a:prstGeom prst="ellipse">
            <a:avLst/>
          </a:prstGeom>
          <a:effectLst>
            <a:softEdge rad="1168400"/>
          </a:effectLst>
        </p:spPr>
      </p:pic>
    </p:spTree>
    <p:extLst>
      <p:ext uri="{BB962C8B-B14F-4D97-AF65-F5344CB8AC3E}">
        <p14:creationId xmlns:p14="http://schemas.microsoft.com/office/powerpoint/2010/main" val="11596496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286" y="0"/>
            <a:ext cx="18283428" cy="10287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 name="Picture 8" descr="하늘, 실외, 사람, 구름이(가) 표시된 사진&#10;&#10;자동 생성된 설명">
            <a:extLst>
              <a:ext uri="{FF2B5EF4-FFF2-40B4-BE49-F238E27FC236}">
                <a16:creationId xmlns:a16="http://schemas.microsoft.com/office/drawing/2014/main" id="{B9B899B7-9600-9772-B37C-E1968C5E4D0F}"/>
              </a:ext>
            </a:extLst>
          </p:cNvPr>
          <p:cNvPicPr>
            <a:picLocks noChangeAspect="1"/>
          </p:cNvPicPr>
          <p:nvPr/>
        </p:nvPicPr>
        <p:blipFill rotWithShape="1">
          <a:blip r:embed="rId3"/>
          <a:srcRect t="12957" b="2472"/>
          <a:stretch/>
        </p:blipFill>
        <p:spPr>
          <a:xfrm>
            <a:off x="20" y="1923"/>
            <a:ext cx="18287980" cy="10285077"/>
          </a:xfrm>
          <a:prstGeom prst="rect">
            <a:avLst/>
          </a:prstGeom>
        </p:spPr>
      </p:pic>
      <p:sp>
        <p:nvSpPr>
          <p:cNvPr id="4" name="Object 7">
            <a:extLst>
              <a:ext uri="{FF2B5EF4-FFF2-40B4-BE49-F238E27FC236}">
                <a16:creationId xmlns:a16="http://schemas.microsoft.com/office/drawing/2014/main" id="{A5A70EAC-2408-98C2-4636-A6B4FFD4725C}"/>
              </a:ext>
            </a:extLst>
          </p:cNvPr>
          <p:cNvSpPr txBox="1"/>
          <p:nvPr/>
        </p:nvSpPr>
        <p:spPr>
          <a:xfrm>
            <a:off x="647700" y="7124700"/>
            <a:ext cx="16992600" cy="1954381"/>
          </a:xfrm>
          <a:prstGeom prst="rect">
            <a:avLst/>
          </a:prstGeom>
          <a:noFill/>
        </p:spPr>
        <p:txBody>
          <a:bodyPr wrap="square" rtlCol="0" anchor="t">
            <a:spAutoFit/>
          </a:bodyPr>
          <a:lstStyle/>
          <a:p>
            <a:pPr algn="ctr"/>
            <a:r>
              <a:rPr lang="ja-JP" altLang="en-US" sz="12100" kern="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神様を求める姿勢</a:t>
            </a:r>
            <a:endParaRPr lang="en-US" sz="120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21248578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23E547B5-89CF-4EC0-96DE-25771AED07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00" cy="10287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3F0B8CEB-8279-4E5E-A0CE-1FC9F71736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56173" y="0"/>
            <a:ext cx="11131825" cy="10286998"/>
          </a:xfrm>
          <a:prstGeom prst="rect">
            <a:avLst/>
          </a:pr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직사각형 1">
            <a:extLst>
              <a:ext uri="{FF2B5EF4-FFF2-40B4-BE49-F238E27FC236}">
                <a16:creationId xmlns:a16="http://schemas.microsoft.com/office/drawing/2014/main" id="{91052ABC-4C13-4C15-B925-4EF2ED8E0D36}"/>
              </a:ext>
            </a:extLst>
          </p:cNvPr>
          <p:cNvSpPr/>
          <p:nvPr/>
        </p:nvSpPr>
        <p:spPr>
          <a:xfrm>
            <a:off x="0" y="0"/>
            <a:ext cx="18276918" cy="10287000"/>
          </a:xfrm>
          <a:prstGeom prst="rect">
            <a:avLst/>
          </a:prstGeom>
          <a:solidFill>
            <a:srgbClr val="ECEB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TextBox 5"/>
          <p:cNvSpPr txBox="1"/>
          <p:nvPr/>
        </p:nvSpPr>
        <p:spPr>
          <a:xfrm>
            <a:off x="685799" y="2162494"/>
            <a:ext cx="11576449" cy="6734630"/>
          </a:xfrm>
          <a:prstGeom prst="rect">
            <a:avLst/>
          </a:prstGeom>
        </p:spPr>
        <p:txBody>
          <a:bodyPr vert="horz" lIns="91440" tIns="45720" rIns="91440" bIns="45720" rtlCol="0">
            <a:no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8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主題がなければならず、目的がなければなりません。</a:t>
            </a:r>
            <a:endParaRPr kumimoji="0" lang="en-US" altLang="ja-JP" sz="38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8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祈祷をするとき、誰のためにしますか。これが問題です。</a:t>
            </a:r>
            <a:endParaRPr kumimoji="0" lang="en-US" altLang="ja-JP" sz="38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8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誰のために祈祷しますか。神様は、どのような祈祷を</a:t>
            </a:r>
            <a:endParaRPr kumimoji="0" lang="en-US" altLang="ja-JP" sz="38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8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喜ばれるでしょうか。神様のために祈祷するのを喜ばれるでしょうか、祈祷する人自身のために祈祷するのを喜ばれるでしょうか。それが分かるので、祈祷するにあたっては、</a:t>
            </a:r>
            <a:endParaRPr kumimoji="0" lang="en-US" altLang="ja-JP" sz="38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8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神様のみ意にしたがう私、そこに私が存在するのであって、</a:t>
            </a:r>
            <a:endParaRPr kumimoji="0" lang="en-US" altLang="ja-JP" sz="38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8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私が一番目になり得ないのです。</a:t>
            </a: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8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神様が東におられれば自分も東に行こうとし、</a:t>
            </a:r>
            <a:endParaRPr kumimoji="0" lang="en-US" altLang="ja-JP" sz="38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8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神様が西に行くことを願われれば自分も西に行く</a:t>
            </a:r>
            <a:endParaRPr kumimoji="0" lang="en-US" altLang="ja-JP" sz="38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8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という祈祷をすべきなのです。</a:t>
            </a:r>
          </a:p>
        </p:txBody>
      </p:sp>
      <p:sp>
        <p:nvSpPr>
          <p:cNvPr id="10" name="Object 7">
            <a:extLst>
              <a:ext uri="{FF2B5EF4-FFF2-40B4-BE49-F238E27FC236}">
                <a16:creationId xmlns:a16="http://schemas.microsoft.com/office/drawing/2014/main" id="{0EC7916E-836A-4ABE-BAFB-259C7A0780BF}"/>
              </a:ext>
            </a:extLst>
          </p:cNvPr>
          <p:cNvSpPr txBox="1"/>
          <p:nvPr/>
        </p:nvSpPr>
        <p:spPr>
          <a:xfrm>
            <a:off x="833326" y="345272"/>
            <a:ext cx="10144348" cy="1446550"/>
          </a:xfrm>
          <a:prstGeom prst="rect">
            <a:avLst/>
          </a:prstGeom>
          <a:noFill/>
        </p:spPr>
        <p:txBody>
          <a:bodyPr wrap="square" rtlCol="0" anchor="t">
            <a:spAutoFit/>
          </a:bodyPr>
          <a:lstStyle/>
          <a:p>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真の父母様のみ言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8" name="TextBox 7">
            <a:extLst>
              <a:ext uri="{FF2B5EF4-FFF2-40B4-BE49-F238E27FC236}">
                <a16:creationId xmlns:a16="http://schemas.microsoft.com/office/drawing/2014/main" id="{936E9414-6A81-423F-9B90-EA77C570799F}"/>
              </a:ext>
            </a:extLst>
          </p:cNvPr>
          <p:cNvSpPr txBox="1"/>
          <p:nvPr/>
        </p:nvSpPr>
        <p:spPr>
          <a:xfrm>
            <a:off x="9138459" y="9290446"/>
            <a:ext cx="3505200" cy="646331"/>
          </a:xfrm>
          <a:prstGeom prst="rect">
            <a:avLst/>
          </a:prstGeom>
          <a:noFill/>
        </p:spPr>
        <p:txBody>
          <a:bodyPr wrap="square">
            <a:spAutoFit/>
          </a:bodyPr>
          <a:lstStyle/>
          <a:p>
            <a:r>
              <a:rPr lang="ja-JP" altLang="en-US" sz="3600" b="1" dirty="0">
                <a:latin typeface="+mn-ea"/>
              </a:rPr>
              <a:t>（同</a:t>
            </a:r>
            <a:r>
              <a:rPr lang="en-US" altLang="ja-JP" sz="3600" b="1" dirty="0">
                <a:latin typeface="+mn-ea"/>
              </a:rPr>
              <a:t>p44</a:t>
            </a:r>
            <a:r>
              <a:rPr lang="ja-JP" altLang="en-US" sz="3600" b="1" dirty="0">
                <a:latin typeface="+mn-ea"/>
              </a:rPr>
              <a:t>～</a:t>
            </a:r>
            <a:r>
              <a:rPr lang="en-US" altLang="ja-JP" sz="3600" b="1" dirty="0">
                <a:latin typeface="+mn-ea"/>
              </a:rPr>
              <a:t>45</a:t>
            </a:r>
            <a:r>
              <a:rPr lang="ja-JP" altLang="en-US" sz="3600" b="1" dirty="0">
                <a:latin typeface="+mn-ea"/>
              </a:rPr>
              <a:t>）</a:t>
            </a:r>
          </a:p>
        </p:txBody>
      </p:sp>
      <p:pic>
        <p:nvPicPr>
          <p:cNvPr id="11" name="그림 10">
            <a:extLst>
              <a:ext uri="{FF2B5EF4-FFF2-40B4-BE49-F238E27FC236}">
                <a16:creationId xmlns:a16="http://schemas.microsoft.com/office/drawing/2014/main" id="{06A280FA-774E-6624-1E24-3769CB0A46F2}"/>
              </a:ext>
            </a:extLst>
          </p:cNvPr>
          <p:cNvPicPr>
            <a:picLocks noChangeAspect="1"/>
          </p:cNvPicPr>
          <p:nvPr/>
        </p:nvPicPr>
        <p:blipFill rotWithShape="1">
          <a:blip r:embed="rId3">
            <a:extLst>
              <a:ext uri="{28A0092B-C50C-407E-A947-70E740481C1C}">
                <a14:useLocalDpi xmlns:a14="http://schemas.microsoft.com/office/drawing/2010/main" val="0"/>
              </a:ext>
            </a:extLst>
          </a:blip>
          <a:srcRect l="16400" t="-28085" r="4761" b="-22079"/>
          <a:stretch/>
        </p:blipFill>
        <p:spPr>
          <a:xfrm>
            <a:off x="11126949" y="1039653"/>
            <a:ext cx="8291470" cy="10287000"/>
          </a:xfrm>
          <a:prstGeom prst="ellipse">
            <a:avLst/>
          </a:prstGeom>
          <a:effectLst>
            <a:softEdge rad="711200"/>
          </a:effectLst>
        </p:spPr>
      </p:pic>
    </p:spTree>
    <p:extLst>
      <p:ext uri="{BB962C8B-B14F-4D97-AF65-F5344CB8AC3E}">
        <p14:creationId xmlns:p14="http://schemas.microsoft.com/office/powerpoint/2010/main" val="117851047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MS P????"/>
        <a:font script="Hang" typeface="?? ??"/>
        <a:font script="Hans" typeface="??"/>
        <a:font script="Hant" typeface="????"/>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MS P????"/>
        <a:font script="Hang" typeface="?? ??"/>
        <a:font script="Hans" typeface="??"/>
        <a:font script="Hant" typeface="????"/>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1100</TotalTime>
  <Words>2280</Words>
  <PresentationFormat>ユーザー設定</PresentationFormat>
  <Paragraphs>80</Paragraphs>
  <Slides>12</Slides>
  <Notes>12</Notes>
  <HiddenSlides>0</HiddenSlides>
  <MMClips>0</MMClips>
  <ScaleCrop>false</ScaleCrop>
  <HeadingPairs>
    <vt:vector size="6" baseType="variant">
      <vt:variant>
        <vt:lpstr>使用されているフォント</vt:lpstr>
      </vt:variant>
      <vt:variant>
        <vt:i4>16</vt:i4>
      </vt:variant>
      <vt:variant>
        <vt:lpstr>テーマ</vt:lpstr>
      </vt:variant>
      <vt:variant>
        <vt:i4>1</vt:i4>
      </vt:variant>
      <vt:variant>
        <vt:lpstr>スライド タイトル</vt:lpstr>
      </vt:variant>
      <vt:variant>
        <vt:i4>12</vt:i4>
      </vt:variant>
    </vt:vector>
  </HeadingPairs>
  <TitlesOfParts>
    <vt:vector size="29" baseType="lpstr">
      <vt:lpstr>.....u.</vt:lpstr>
      <vt:lpstr>BIZ UDP明朝 Medium</vt:lpstr>
      <vt:lpstr>Gmarket Sans Bold</vt:lpstr>
      <vt:lpstr>HG丸ｺﾞｼｯｸM-PRO</vt:lpstr>
      <vt:lpstr>HG創英角ｺﾞｼｯｸUB</vt:lpstr>
      <vt:lpstr>MS P????</vt:lpstr>
      <vt:lpstr>ＭＳ 明朝</vt:lpstr>
      <vt:lpstr>ＭＳh..</vt:lpstr>
      <vt:lpstr>ＭＳh.....</vt:lpstr>
      <vt:lpstr>ＭＳh...u.</vt:lpstr>
      <vt:lpstr></vt:lpstr>
      <vt:lpstr>楮捨.....</vt:lpstr>
      <vt:lpstr>游ゴシック</vt:lpstr>
      <vt:lpstr>Arial</vt:lpstr>
      <vt:lpstr>Calibri</vt:lpstr>
      <vt:lpstr>Century</vt:lpstr>
      <vt:lpstr>Office Theme</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2022-04-14T09:35:57Z</dcterms:created>
  <dcterms:modified xsi:type="dcterms:W3CDTF">2022-06-21T04:49:17Z</dcterms:modified>
</cp:coreProperties>
</file>