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6"/>
  </p:notesMasterIdLst>
  <p:sldIdLst>
    <p:sldId id="256" r:id="rId2"/>
    <p:sldId id="305" r:id="rId3"/>
    <p:sldId id="257" r:id="rId4"/>
    <p:sldId id="258" r:id="rId5"/>
    <p:sldId id="290" r:id="rId6"/>
    <p:sldId id="291" r:id="rId7"/>
    <p:sldId id="292" r:id="rId8"/>
    <p:sldId id="293" r:id="rId9"/>
    <p:sldId id="262" r:id="rId10"/>
    <p:sldId id="307" r:id="rId11"/>
    <p:sldId id="263" r:id="rId12"/>
    <p:sldId id="296" r:id="rId13"/>
    <p:sldId id="295" r:id="rId14"/>
    <p:sldId id="264" r:id="rId15"/>
    <p:sldId id="297" r:id="rId16"/>
    <p:sldId id="265" r:id="rId17"/>
    <p:sldId id="266" r:id="rId18"/>
    <p:sldId id="302" r:id="rId19"/>
    <p:sldId id="269" r:id="rId20"/>
    <p:sldId id="308" r:id="rId21"/>
    <p:sldId id="304" r:id="rId22"/>
    <p:sldId id="300" r:id="rId23"/>
    <p:sldId id="286" r:id="rId24"/>
    <p:sldId id="287" r:id="rId25"/>
  </p:sldIdLst>
  <p:sldSz cx="18288000" cy="10287000"/>
  <p:notesSz cx="6858000" cy="9144000"/>
  <p:embeddedFontLst>
    <p:embeddedFont>
      <p:font typeface="KodomoRounded" panose="02000600000000000000" charset="-128"/>
      <p:regular r:id="rId27"/>
    </p:embeddedFont>
    <p:embeddedFont>
      <p:font typeface="KodomoRounded-Light" panose="02000600000000000000" charset="-128"/>
      <p:regular r:id="rId28"/>
    </p:embeddedFont>
    <p:embeddedFont>
      <p:font typeface="Calibri" panose="020F0502020204030204" pitchFamily="34" charset="0"/>
      <p:regular r:id="rId29"/>
      <p:bold r:id="rId30"/>
      <p:italic r:id="rId31"/>
      <p:boldItalic r:id="rId32"/>
    </p:embeddedFont>
    <p:embeddedFont>
      <p:font typeface="メイリオ" panose="020B0604030504040204" pitchFamily="50" charset="-128"/>
      <p:regular r:id="rId33"/>
      <p:bold r:id="rId34"/>
      <p:italic r:id="rId35"/>
      <p:boldItalic r:id="rId36"/>
    </p:embeddedFont>
    <p:embeddedFont>
      <p:font typeface="メイリオ" panose="020B0604030504040204" pitchFamily="50" charset="-128"/>
      <p:regular r:id="rId33"/>
      <p:bold r:id="rId34"/>
      <p:italic r:id="rId35"/>
      <p:boldItalic r:id="rId3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A800"/>
    <a:srgbClr val="CD4342"/>
    <a:srgbClr val="545454"/>
    <a:srgbClr val="98D570"/>
    <a:srgbClr val="74C8B1"/>
    <a:srgbClr val="A8DAFF"/>
    <a:srgbClr val="292929"/>
    <a:srgbClr val="F5E8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134" autoAdjust="0"/>
    <p:restoredTop sz="65647" autoAdjust="0"/>
  </p:normalViewPr>
  <p:slideViewPr>
    <p:cSldViewPr>
      <p:cViewPr varScale="1">
        <p:scale>
          <a:sx n="48" d="100"/>
          <a:sy n="48" d="100"/>
        </p:scale>
        <p:origin x="1752" y="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30" d="100"/>
        <a:sy n="13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7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6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font" Target="fonts/font9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15.06.2022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15.06.2022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今回は、天の父母様が私たちに与えてくださった、四つの愛と恋と愛の違いについて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お話しします。</a:t>
            </a:r>
            <a:endParaRPr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</a:t>
            </a:fld>
            <a:endParaRPr lang="cs-CZ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/>
              <a:t>こうやってみるとわかりやすいよね。</a:t>
            </a:r>
            <a:endParaRPr kumimoji="1" lang="en-US" altLang="ja-JP" dirty="0"/>
          </a:p>
          <a:p>
            <a:r>
              <a:rPr kumimoji="1" lang="ja-JP" altLang="en-US" dirty="0"/>
              <a:t>子女の愛、兄弟姉妹の愛、そして父母の愛は、家の外の他の人にあげてもいいのですが、</a:t>
            </a:r>
            <a:endParaRPr kumimoji="1" lang="en-US" altLang="ja-JP" dirty="0"/>
          </a:p>
          <a:p>
            <a:r>
              <a:rPr kumimoji="1" lang="ja-JP" altLang="en-US" dirty="0"/>
              <a:t>夫婦の愛だけは絶対にあげてはだめなのです。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576505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もし、皆のお父さんやお母さんが、自分のお父さんや、お母さん以外の人と仲良く手をつないだり、デートをしていたらどうでしょうか？</a:t>
            </a:r>
          </a:p>
          <a:p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「仲が良くてうれしい！」なんて思えないですよね。</a:t>
            </a:r>
            <a:endParaRPr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5275138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15.06.2022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この夫婦の愛は、お父さんとお母さんだけの一対一の関係であり、他の人にあげてはいけない愛なのです。</a:t>
            </a:r>
          </a:p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ここから、もう少し詳しく夫婦の愛についてお話していきます。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6022989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この夫婦の愛は、あげることのできる「時」と、「相手」が決まっています。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5161649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15.06.2022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夫婦の愛は、皆さんが純潔を守り、心も体もきれいに保ちながら、立派な大人に成長し、天の父母様の喜ぶ結婚をした時に、初めて与え合うことができます。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14</a:t>
            </a:fld>
            <a:endParaRPr lang="cs-CZ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15.06.2022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また、この愛を使ってよい相手というのは、唯一、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神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様が皆さんに準備してくれた将来の結婚相手だけです。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4071184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という事は、今皆さんは小学生ですが、夫婦の愛を誰かにあげても良い時だと思いますか？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7279873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あげてはいけないですね。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3004490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例えば、皆さん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は、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学校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に男の子の友達も女の子の友達もいると思います。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もし、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その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中の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男の子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や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女の子が、二人きりで遊ぼうと誘ってきて、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そして、二人きりでずっと、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仲良くするのは、夫婦の愛です。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小学生の時期、中高生、大学生の時期は、一人の人と一対一で愛し合う夫婦の愛は、まだ必要ではないのです。もし、間違ってこの夫婦の愛を使ってしまったときには、天の父母様が、本当に悲しまれるのです。</a:t>
            </a:r>
          </a:p>
          <a:p>
            <a:endParaRPr kumimoji="1" lang="ja-JP" altLang="en-US" dirty="0"/>
          </a:p>
          <a:p>
            <a:endParaRPr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9956806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夫婦の愛を、若いうちに間違って使う人は、結婚をしてからも、一人の旦那さん、一人の奥さんだけに、夫婦の愛をあげることが難しくなります。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78479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/>
              <a:t>まずはみ言を訓読します。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 dirty="0"/>
              <a:t>ここで「心情圏」という難しい言葉でていますが、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 dirty="0"/>
              <a:t>この心情圏は「愛」と言い換えることができます。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 dirty="0"/>
              <a:t>ですので、４つの心情圏がある、ということは、愛には４つの種類がある、ということと同じことになります。</a:t>
            </a:r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1B2431-D351-4C6E-A3CF-9DFAC0E3E050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9140016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そして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結婚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したのに、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奥さんや、旦那さん以外の人と一対一の関係を持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ってしまったら大変です。奥さんはとても悲しみます。もちろん神様も悲しみます。</a:t>
            </a:r>
            <a:endParaRPr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1B2431-D351-4C6E-A3CF-9DFAC0E3E050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9796567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なので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神様のこと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を知らないこの世の中では、夫婦が離婚したり、家族がバラバラになってしまうことがあるのです。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8222430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今回は、子女の愛、兄弟姉妹の愛、夫婦の愛、父母の愛の四つの愛について学びました。また、夫婦の愛はあげることができる、時と相手が決まっていることを学びました。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4446816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15.06.2022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皆さんが、大きくなって神様の喜ばれる結婚相手に出会うまで、子女の愛、兄弟姉妹の愛を成長させ、夫婦の愛を大切に守っていきましょう！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23</a:t>
            </a:fld>
            <a:endParaRPr lang="cs-CZ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268817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では、この四つの愛とは一体何でしょうか。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174877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まず一つ目が子女の愛です。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子女の愛とは、子供がお父さんやお母さんのことを大好き！と思う気持ちや、助けたい、喜ばせたいと思う気持ちの事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を言います。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家族だけでなく、学校や教会学校の先生、おじいちゃんおばあちゃんを喜ばせたいとおもう気持ちも、この子女の愛のひとつです。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545978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二つ目は、兄弟姉妹の愛です。兄弟姉妹の愛とは、兄弟姉妹の為に生き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て、喜ばせたいという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気持ちの事です。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これも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血のつながった兄弟だけでなく、教会や学校の友達の為に生きたい、喜ばせたい！仲良くなりたい！と思う気持ちも、兄弟姉妹の愛です。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444740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そして、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三つめは、夫婦の愛です。夫婦の愛は、夫婦同士が愛し合い、お互いを喜ばせたいと思う気持ちの事を言います。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591288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そして、四つ目が父母の愛です。この父母の愛は、親が子供を愛する気持ちの事です。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この愛も、家族だけでなく、学校の先生や、教会のスタッフのお父さんお母さんたちが、皆さんを喜ばせたい！と思ってサポートしてくれているのも父母の愛と言えます。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928930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ここで、皆さんにクイズです！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【クイズ】この四つの愛の中で、たった一人の人</a:t>
            </a:r>
            <a:r>
              <a:rPr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対象</a:t>
            </a:r>
            <a:r>
              <a:rPr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にだけあげる愛はどれでしょうか？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四つの中から一つだけ選んで下さい。</a:t>
            </a:r>
          </a:p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①子女の愛</a:t>
            </a:r>
          </a:p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②兄弟姉妹の愛</a:t>
            </a:r>
          </a:p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③夫婦の愛</a:t>
            </a:r>
          </a:p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④父母の愛</a:t>
            </a:r>
          </a:p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秒待ちますので、考えてみてください。</a:t>
            </a:r>
          </a:p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(5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秒待つ</a:t>
            </a:r>
            <a:r>
              <a:rPr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endParaRPr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皆さん、分かりましたか？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545978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15.06.2022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答えは、③の夫婦の愛です。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夫婦の愛は、夫婦以外の人にあげてはいけないのです。</a:t>
            </a:r>
          </a:p>
          <a:p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9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1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6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1.pn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5" Type="http://schemas.openxmlformats.org/officeDocument/2006/relationships/image" Target="../media/image43.png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1.png"/><Relationship Id="rId7" Type="http://schemas.openxmlformats.org/officeDocument/2006/relationships/image" Target="../media/image4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19.png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.pn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7.png"/><Relationship Id="rId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.png"/><Relationship Id="rId7" Type="http://schemas.microsoft.com/office/2007/relationships/hdphoto" Target="../media/hdphoto2.wdp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52.png"/><Relationship Id="rId4" Type="http://schemas.openxmlformats.org/officeDocument/2006/relationships/image" Target="../media/image27.png"/><Relationship Id="rId9" Type="http://schemas.openxmlformats.org/officeDocument/2006/relationships/image" Target="../media/image5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1.png"/><Relationship Id="rId7" Type="http://schemas.openxmlformats.org/officeDocument/2006/relationships/image" Target="../media/image5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png"/><Relationship Id="rId5" Type="http://schemas.microsoft.com/office/2007/relationships/hdphoto" Target="../media/hdphoto5.wdp"/><Relationship Id="rId10" Type="http://schemas.openxmlformats.org/officeDocument/2006/relationships/image" Target="../media/image60.png"/><Relationship Id="rId4" Type="http://schemas.openxmlformats.org/officeDocument/2006/relationships/image" Target="../media/image55.png"/><Relationship Id="rId9" Type="http://schemas.openxmlformats.org/officeDocument/2006/relationships/image" Target="../media/image5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6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png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1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Relationship Id="rId9" Type="http://schemas.openxmlformats.org/officeDocument/2006/relationships/image" Target="../media/image66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1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30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11" Type="http://schemas.openxmlformats.org/officeDocument/2006/relationships/image" Target="../media/image36.png"/><Relationship Id="rId5" Type="http://schemas.openxmlformats.org/officeDocument/2006/relationships/image" Target="../media/image12.png"/><Relationship Id="rId10" Type="http://schemas.openxmlformats.org/officeDocument/2006/relationships/image" Target="../media/image35.png"/><Relationship Id="rId4" Type="http://schemas.openxmlformats.org/officeDocument/2006/relationships/image" Target="../media/image31.png"/><Relationship Id="rId9" Type="http://schemas.openxmlformats.org/officeDocument/2006/relationships/image" Target="../media/image3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D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34" b="200"/>
          <a:stretch>
            <a:fillRect/>
          </a:stretch>
        </p:blipFill>
        <p:spPr>
          <a:xfrm>
            <a:off x="1583747" y="964742"/>
            <a:ext cx="15120507" cy="8357517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195" b="729"/>
          <a:stretch>
            <a:fillRect/>
          </a:stretch>
        </p:blipFill>
        <p:spPr>
          <a:xfrm rot="1796324">
            <a:off x="554675" y="6848855"/>
            <a:ext cx="3900415" cy="1304866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/>
          <a:srcRect r="247" b="405"/>
          <a:stretch>
            <a:fillRect/>
          </a:stretch>
        </p:blipFill>
        <p:spPr>
          <a:xfrm>
            <a:off x="1337390" y="5143500"/>
            <a:ext cx="3458507" cy="3269861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6"/>
          <a:srcRect r="277" b="763"/>
          <a:stretch>
            <a:fillRect/>
          </a:stretch>
        </p:blipFill>
        <p:spPr>
          <a:xfrm rot="2316855">
            <a:off x="14090388" y="1686262"/>
            <a:ext cx="3201028" cy="1018509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7"/>
          <a:srcRect r="239" b="290"/>
          <a:stretch>
            <a:fillRect/>
          </a:stretch>
        </p:blipFill>
        <p:spPr>
          <a:xfrm>
            <a:off x="14755888" y="3793432"/>
            <a:ext cx="2812641" cy="2700136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380069D9-8DE5-4043-95F8-CAB7A1FA689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2354" y="1888003"/>
            <a:ext cx="10020300" cy="800100"/>
          </a:xfrm>
          <a:prstGeom prst="rect">
            <a:avLst/>
          </a:prstGeom>
        </p:spPr>
      </p:pic>
      <p:pic>
        <p:nvPicPr>
          <p:cNvPr id="13" name="図 12" descr="テキスト&#10;&#10;自動的に生成された説明">
            <a:extLst>
              <a:ext uri="{FF2B5EF4-FFF2-40B4-BE49-F238E27FC236}">
                <a16:creationId xmlns:a16="http://schemas.microsoft.com/office/drawing/2014/main" id="{CFB18477-69DF-2747-B991-AE21AA50D78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00" y="2949559"/>
            <a:ext cx="13106400" cy="520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Picture 2">
            <a:extLst>
              <a:ext uri="{FF2B5EF4-FFF2-40B4-BE49-F238E27FC236}">
                <a16:creationId xmlns:a16="http://schemas.microsoft.com/office/drawing/2014/main" id="{113332CC-2789-C6F5-1689-F12D291D670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34" b="200"/>
          <a:stretch>
            <a:fillRect/>
          </a:stretch>
        </p:blipFill>
        <p:spPr>
          <a:xfrm>
            <a:off x="1583747" y="964742"/>
            <a:ext cx="15120507" cy="8357517"/>
          </a:xfrm>
          <a:prstGeom prst="rect">
            <a:avLst/>
          </a:prstGeom>
        </p:spPr>
      </p:pic>
      <p:sp>
        <p:nvSpPr>
          <p:cNvPr id="25" name="TextBox 5">
            <a:extLst>
              <a:ext uri="{FF2B5EF4-FFF2-40B4-BE49-F238E27FC236}">
                <a16:creationId xmlns:a16="http://schemas.microsoft.com/office/drawing/2014/main" id="{DC064757-BAA0-0E41-B5B8-3F462EAB5CD9}"/>
              </a:ext>
            </a:extLst>
          </p:cNvPr>
          <p:cNvSpPr txBox="1"/>
          <p:nvPr/>
        </p:nvSpPr>
        <p:spPr>
          <a:xfrm>
            <a:off x="2088484" y="587439"/>
            <a:ext cx="14111031" cy="7437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775"/>
              </a:lnSpc>
            </a:pPr>
            <a:r>
              <a:rPr lang="ja-JP" altLang="en-US" sz="6000" dirty="0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四つのあい、まとめ</a:t>
            </a:r>
            <a:endParaRPr lang="en-US" sz="6000" dirty="0">
              <a:solidFill>
                <a:srgbClr val="545454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</p:txBody>
      </p:sp>
      <p:grpSp>
        <p:nvGrpSpPr>
          <p:cNvPr id="53" name="グループ化 52">
            <a:extLst>
              <a:ext uri="{FF2B5EF4-FFF2-40B4-BE49-F238E27FC236}">
                <a16:creationId xmlns:a16="http://schemas.microsoft.com/office/drawing/2014/main" id="{1DCA890D-6EBB-5A72-9AF9-E2E17FBEFFAE}"/>
              </a:ext>
            </a:extLst>
          </p:cNvPr>
          <p:cNvGrpSpPr/>
          <p:nvPr/>
        </p:nvGrpSpPr>
        <p:grpSpPr>
          <a:xfrm>
            <a:off x="1585301" y="2171045"/>
            <a:ext cx="15384100" cy="6553426"/>
            <a:chOff x="872128" y="2095500"/>
            <a:chExt cx="16993477" cy="7239000"/>
          </a:xfrm>
        </p:grpSpPr>
        <p:sp>
          <p:nvSpPr>
            <p:cNvPr id="17" name="TextBox 9">
              <a:extLst>
                <a:ext uri="{FF2B5EF4-FFF2-40B4-BE49-F238E27FC236}">
                  <a16:creationId xmlns:a16="http://schemas.microsoft.com/office/drawing/2014/main" id="{D15C5C8A-037F-3645-AFC6-E81F11DEA2E8}"/>
                </a:ext>
              </a:extLst>
            </p:cNvPr>
            <p:cNvSpPr txBox="1"/>
            <p:nvPr/>
          </p:nvSpPr>
          <p:spPr>
            <a:xfrm>
              <a:off x="872128" y="6734975"/>
              <a:ext cx="5134287" cy="102289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8525"/>
                </a:lnSpc>
              </a:pPr>
              <a:r>
                <a:rPr lang="en-US" altLang="ja-JP" sz="5400" dirty="0" err="1">
                  <a:solidFill>
                    <a:srgbClr val="CD4342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ふうふのあい</a:t>
              </a:r>
              <a:endParaRPr lang="en-US" sz="5400" dirty="0">
                <a:solidFill>
                  <a:srgbClr val="CD4342"/>
                </a:solidFill>
                <a:latin typeface="KodomoRounded" panose="02000600000000000000" pitchFamily="2" charset="-128"/>
                <a:ea typeface="KodomoRounded" panose="02000600000000000000" pitchFamily="2" charset="-128"/>
              </a:endParaRPr>
            </a:p>
          </p:txBody>
        </p:sp>
        <p:sp>
          <p:nvSpPr>
            <p:cNvPr id="15" name="TextBox 9">
              <a:extLst>
                <a:ext uri="{FF2B5EF4-FFF2-40B4-BE49-F238E27FC236}">
                  <a16:creationId xmlns:a16="http://schemas.microsoft.com/office/drawing/2014/main" id="{198B211A-A34A-8949-B99C-B5CD676F1A82}"/>
                </a:ext>
              </a:extLst>
            </p:cNvPr>
            <p:cNvSpPr txBox="1"/>
            <p:nvPr/>
          </p:nvSpPr>
          <p:spPr>
            <a:xfrm>
              <a:off x="872128" y="3573763"/>
              <a:ext cx="5134293" cy="103621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8525"/>
                </a:lnSpc>
              </a:pPr>
              <a:r>
                <a:rPr lang="en-US" altLang="ja-JP" sz="6000" dirty="0" err="1">
                  <a:solidFill>
                    <a:srgbClr val="74C8B1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子女のあい</a:t>
              </a:r>
              <a:endParaRPr lang="en-US" sz="6000" dirty="0">
                <a:solidFill>
                  <a:srgbClr val="74C8B1"/>
                </a:solidFill>
                <a:latin typeface="KodomoRounded" panose="02000600000000000000" pitchFamily="2" charset="-128"/>
                <a:ea typeface="KodomoRounded" panose="02000600000000000000" pitchFamily="2" charset="-128"/>
              </a:endParaRPr>
            </a:p>
          </p:txBody>
        </p:sp>
        <p:sp>
          <p:nvSpPr>
            <p:cNvPr id="16" name="TextBox 9">
              <a:extLst>
                <a:ext uri="{FF2B5EF4-FFF2-40B4-BE49-F238E27FC236}">
                  <a16:creationId xmlns:a16="http://schemas.microsoft.com/office/drawing/2014/main" id="{9343E01F-E6B0-3443-93BE-9525C94812FC}"/>
                </a:ext>
              </a:extLst>
            </p:cNvPr>
            <p:cNvSpPr txBox="1"/>
            <p:nvPr/>
          </p:nvSpPr>
          <p:spPr>
            <a:xfrm>
              <a:off x="872128" y="5167432"/>
              <a:ext cx="5134291" cy="100958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8525"/>
                </a:lnSpc>
              </a:pPr>
              <a:r>
                <a:rPr lang="en-US" altLang="ja-JP" sz="4800" dirty="0" err="1">
                  <a:solidFill>
                    <a:srgbClr val="FFA800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兄弟姉妹のあい</a:t>
              </a:r>
              <a:endParaRPr lang="en-US" sz="4800" dirty="0">
                <a:solidFill>
                  <a:srgbClr val="FFA800"/>
                </a:solidFill>
                <a:latin typeface="KodomoRounded" panose="02000600000000000000" pitchFamily="2" charset="-128"/>
                <a:ea typeface="KodomoRounded" panose="02000600000000000000" pitchFamily="2" charset="-128"/>
              </a:endParaRPr>
            </a:p>
          </p:txBody>
        </p:sp>
        <p:sp>
          <p:nvSpPr>
            <p:cNvPr id="18" name="TextBox 9">
              <a:extLst>
                <a:ext uri="{FF2B5EF4-FFF2-40B4-BE49-F238E27FC236}">
                  <a16:creationId xmlns:a16="http://schemas.microsoft.com/office/drawing/2014/main" id="{5A623CE9-FA34-754D-A549-C4543C15C70A}"/>
                </a:ext>
              </a:extLst>
            </p:cNvPr>
            <p:cNvSpPr txBox="1"/>
            <p:nvPr/>
          </p:nvSpPr>
          <p:spPr>
            <a:xfrm>
              <a:off x="872128" y="8223512"/>
              <a:ext cx="4967360" cy="103621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8525"/>
                </a:lnSpc>
              </a:pPr>
              <a:r>
                <a:rPr lang="en-US" altLang="ja-JP" sz="6000" dirty="0" err="1">
                  <a:solidFill>
                    <a:srgbClr val="98D570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父母のあい</a:t>
              </a:r>
              <a:endParaRPr lang="en-US" sz="6000" dirty="0">
                <a:solidFill>
                  <a:srgbClr val="98D570"/>
                </a:solidFill>
                <a:latin typeface="KodomoRounded" panose="02000600000000000000" pitchFamily="2" charset="-128"/>
                <a:ea typeface="KodomoRounded" panose="02000600000000000000" pitchFamily="2" charset="-128"/>
              </a:endParaRPr>
            </a:p>
          </p:txBody>
        </p:sp>
        <p:cxnSp>
          <p:nvCxnSpPr>
            <p:cNvPr id="10" name="直線コネクタ 9">
              <a:extLst>
                <a:ext uri="{FF2B5EF4-FFF2-40B4-BE49-F238E27FC236}">
                  <a16:creationId xmlns:a16="http://schemas.microsoft.com/office/drawing/2014/main" id="{C5946AA9-63DF-0980-1102-78D69F109028}"/>
                </a:ext>
              </a:extLst>
            </p:cNvPr>
            <p:cNvCxnSpPr>
              <a:cxnSpLocks/>
            </p:cNvCxnSpPr>
            <p:nvPr/>
          </p:nvCxnSpPr>
          <p:spPr>
            <a:xfrm>
              <a:off x="1008307" y="4870712"/>
              <a:ext cx="16746293" cy="0"/>
            </a:xfrm>
            <a:prstGeom prst="line">
              <a:avLst/>
            </a:prstGeom>
            <a:ln w="76200" cap="rnd"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線コネクタ 27">
              <a:extLst>
                <a:ext uri="{FF2B5EF4-FFF2-40B4-BE49-F238E27FC236}">
                  <a16:creationId xmlns:a16="http://schemas.microsoft.com/office/drawing/2014/main" id="{B3F86953-C924-028D-B3A5-4FC43736A3BC}"/>
                </a:ext>
              </a:extLst>
            </p:cNvPr>
            <p:cNvCxnSpPr>
              <a:cxnSpLocks/>
            </p:cNvCxnSpPr>
            <p:nvPr/>
          </p:nvCxnSpPr>
          <p:spPr>
            <a:xfrm>
              <a:off x="1008307" y="6394712"/>
              <a:ext cx="16746293" cy="0"/>
            </a:xfrm>
            <a:prstGeom prst="line">
              <a:avLst/>
            </a:prstGeom>
            <a:ln w="76200" cap="rnd"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線コネクタ 30">
              <a:extLst>
                <a:ext uri="{FF2B5EF4-FFF2-40B4-BE49-F238E27FC236}">
                  <a16:creationId xmlns:a16="http://schemas.microsoft.com/office/drawing/2014/main" id="{FBC27830-1467-08F5-4BF0-12080E2979CF}"/>
                </a:ext>
              </a:extLst>
            </p:cNvPr>
            <p:cNvCxnSpPr>
              <a:cxnSpLocks/>
            </p:cNvCxnSpPr>
            <p:nvPr/>
          </p:nvCxnSpPr>
          <p:spPr>
            <a:xfrm>
              <a:off x="1008307" y="7918712"/>
              <a:ext cx="16746293" cy="0"/>
            </a:xfrm>
            <a:prstGeom prst="line">
              <a:avLst/>
            </a:prstGeom>
            <a:ln w="76200" cap="rnd"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線コネクタ 31">
              <a:extLst>
                <a:ext uri="{FF2B5EF4-FFF2-40B4-BE49-F238E27FC236}">
                  <a16:creationId xmlns:a16="http://schemas.microsoft.com/office/drawing/2014/main" id="{0127240A-E95A-3C73-7A7C-74AA105BF1DC}"/>
                </a:ext>
              </a:extLst>
            </p:cNvPr>
            <p:cNvCxnSpPr>
              <a:cxnSpLocks/>
            </p:cNvCxnSpPr>
            <p:nvPr/>
          </p:nvCxnSpPr>
          <p:spPr>
            <a:xfrm>
              <a:off x="1008307" y="9334500"/>
              <a:ext cx="16746293" cy="0"/>
            </a:xfrm>
            <a:prstGeom prst="line">
              <a:avLst/>
            </a:prstGeom>
            <a:ln w="76200" cap="rnd"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線コネクタ 11">
              <a:extLst>
                <a:ext uri="{FF2B5EF4-FFF2-40B4-BE49-F238E27FC236}">
                  <a16:creationId xmlns:a16="http://schemas.microsoft.com/office/drawing/2014/main" id="{D47FBB05-8373-F5E5-1629-3BF25B5B775E}"/>
                </a:ext>
              </a:extLst>
            </p:cNvPr>
            <p:cNvCxnSpPr>
              <a:cxnSpLocks/>
            </p:cNvCxnSpPr>
            <p:nvPr/>
          </p:nvCxnSpPr>
          <p:spPr>
            <a:xfrm>
              <a:off x="10363200" y="2095500"/>
              <a:ext cx="0" cy="7239000"/>
            </a:xfrm>
            <a:prstGeom prst="line">
              <a:avLst/>
            </a:prstGeom>
            <a:ln w="76200" cap="rnd"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線コネクタ 32">
              <a:extLst>
                <a:ext uri="{FF2B5EF4-FFF2-40B4-BE49-F238E27FC236}">
                  <a16:creationId xmlns:a16="http://schemas.microsoft.com/office/drawing/2014/main" id="{294E546A-A327-65A0-0240-340853013576}"/>
                </a:ext>
              </a:extLst>
            </p:cNvPr>
            <p:cNvCxnSpPr>
              <a:cxnSpLocks/>
            </p:cNvCxnSpPr>
            <p:nvPr/>
          </p:nvCxnSpPr>
          <p:spPr>
            <a:xfrm>
              <a:off x="1008307" y="3390900"/>
              <a:ext cx="16746293" cy="0"/>
            </a:xfrm>
            <a:prstGeom prst="line">
              <a:avLst/>
            </a:prstGeom>
            <a:ln w="76200" cap="rnd"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線コネクタ 35">
              <a:extLst>
                <a:ext uri="{FF2B5EF4-FFF2-40B4-BE49-F238E27FC236}">
                  <a16:creationId xmlns:a16="http://schemas.microsoft.com/office/drawing/2014/main" id="{E3F56296-452A-C196-42CD-F4C7B052D130}"/>
                </a:ext>
              </a:extLst>
            </p:cNvPr>
            <p:cNvCxnSpPr>
              <a:cxnSpLocks/>
            </p:cNvCxnSpPr>
            <p:nvPr/>
          </p:nvCxnSpPr>
          <p:spPr>
            <a:xfrm>
              <a:off x="6172200" y="2095500"/>
              <a:ext cx="0" cy="7239000"/>
            </a:xfrm>
            <a:prstGeom prst="line">
              <a:avLst/>
            </a:prstGeom>
            <a:ln w="76200" cap="rnd"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Box 5">
              <a:extLst>
                <a:ext uri="{FF2B5EF4-FFF2-40B4-BE49-F238E27FC236}">
                  <a16:creationId xmlns:a16="http://schemas.microsoft.com/office/drawing/2014/main" id="{93ABE775-2911-67CA-31E6-E3406489C027}"/>
                </a:ext>
              </a:extLst>
            </p:cNvPr>
            <p:cNvSpPr txBox="1"/>
            <p:nvPr/>
          </p:nvSpPr>
          <p:spPr>
            <a:xfrm>
              <a:off x="6938632" y="2306845"/>
              <a:ext cx="2658137" cy="82160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5775"/>
                </a:lnSpc>
              </a:pPr>
              <a:r>
                <a:rPr lang="ja-JP" altLang="en-US" sz="6000" dirty="0">
                  <a:solidFill>
                    <a:srgbClr val="C00000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家の中</a:t>
              </a:r>
              <a:endParaRPr lang="en-US" sz="6000" dirty="0">
                <a:solidFill>
                  <a:srgbClr val="C00000"/>
                </a:solidFill>
                <a:latin typeface="KodomoRounded" panose="02000600000000000000" pitchFamily="2" charset="-128"/>
                <a:ea typeface="KodomoRounded" panose="02000600000000000000" pitchFamily="2" charset="-128"/>
              </a:endParaRPr>
            </a:p>
          </p:txBody>
        </p:sp>
        <p:sp>
          <p:nvSpPr>
            <p:cNvPr id="39" name="TextBox 5">
              <a:extLst>
                <a:ext uri="{FF2B5EF4-FFF2-40B4-BE49-F238E27FC236}">
                  <a16:creationId xmlns:a16="http://schemas.microsoft.com/office/drawing/2014/main" id="{D270C4E1-C1E5-599E-2EC3-BBC82909B75E}"/>
                </a:ext>
              </a:extLst>
            </p:cNvPr>
            <p:cNvSpPr txBox="1"/>
            <p:nvPr/>
          </p:nvSpPr>
          <p:spPr>
            <a:xfrm>
              <a:off x="6938632" y="3699872"/>
              <a:ext cx="2658137" cy="74379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5775"/>
                </a:lnSpc>
              </a:pPr>
              <a:r>
                <a:rPr lang="ja-JP" altLang="en-US" sz="4800" dirty="0">
                  <a:solidFill>
                    <a:srgbClr val="545454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親子</a:t>
              </a:r>
              <a:endParaRPr lang="en-US" sz="4800" dirty="0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endParaRPr>
            </a:p>
          </p:txBody>
        </p:sp>
        <p:sp>
          <p:nvSpPr>
            <p:cNvPr id="40" name="TextBox 5">
              <a:extLst>
                <a:ext uri="{FF2B5EF4-FFF2-40B4-BE49-F238E27FC236}">
                  <a16:creationId xmlns:a16="http://schemas.microsoft.com/office/drawing/2014/main" id="{7200BDD2-82C4-403A-A578-9E7A760F3E66}"/>
                </a:ext>
              </a:extLst>
            </p:cNvPr>
            <p:cNvSpPr txBox="1"/>
            <p:nvPr/>
          </p:nvSpPr>
          <p:spPr>
            <a:xfrm>
              <a:off x="6337987" y="5270633"/>
              <a:ext cx="3859428" cy="74379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5775"/>
                </a:lnSpc>
              </a:pPr>
              <a:r>
                <a:rPr lang="ja-JP" altLang="en-US" sz="4800" dirty="0">
                  <a:solidFill>
                    <a:srgbClr val="545454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兄弟姉妹</a:t>
              </a:r>
              <a:endParaRPr lang="en-US" sz="4800" dirty="0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endParaRPr>
            </a:p>
          </p:txBody>
        </p:sp>
        <p:sp>
          <p:nvSpPr>
            <p:cNvPr id="41" name="TextBox 5">
              <a:extLst>
                <a:ext uri="{FF2B5EF4-FFF2-40B4-BE49-F238E27FC236}">
                  <a16:creationId xmlns:a16="http://schemas.microsoft.com/office/drawing/2014/main" id="{F61B25EA-C54F-7019-6C59-0BB1E4F260DB}"/>
                </a:ext>
              </a:extLst>
            </p:cNvPr>
            <p:cNvSpPr txBox="1"/>
            <p:nvPr/>
          </p:nvSpPr>
          <p:spPr>
            <a:xfrm>
              <a:off x="6337987" y="6849732"/>
              <a:ext cx="3859428" cy="74379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5775"/>
                </a:lnSpc>
              </a:pPr>
              <a:r>
                <a:rPr lang="ja-JP" altLang="en-US" sz="4800" dirty="0">
                  <a:solidFill>
                    <a:srgbClr val="545454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ふうふ</a:t>
              </a:r>
              <a:endParaRPr lang="en-US" sz="4800" dirty="0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endParaRPr>
            </a:p>
          </p:txBody>
        </p:sp>
        <p:sp>
          <p:nvSpPr>
            <p:cNvPr id="42" name="TextBox 5">
              <a:extLst>
                <a:ext uri="{FF2B5EF4-FFF2-40B4-BE49-F238E27FC236}">
                  <a16:creationId xmlns:a16="http://schemas.microsoft.com/office/drawing/2014/main" id="{AE98B5CB-52E6-439B-6A80-BE5428B8300F}"/>
                </a:ext>
              </a:extLst>
            </p:cNvPr>
            <p:cNvSpPr txBox="1"/>
            <p:nvPr/>
          </p:nvSpPr>
          <p:spPr>
            <a:xfrm>
              <a:off x="6337987" y="8254710"/>
              <a:ext cx="3859428" cy="74379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5775"/>
                </a:lnSpc>
              </a:pPr>
              <a:r>
                <a:rPr lang="ja-JP" altLang="en-US" sz="4800" dirty="0">
                  <a:solidFill>
                    <a:srgbClr val="545454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親子</a:t>
              </a:r>
              <a:endParaRPr lang="en-US" sz="4800" dirty="0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endParaRPr>
            </a:p>
          </p:txBody>
        </p:sp>
        <p:sp>
          <p:nvSpPr>
            <p:cNvPr id="43" name="TextBox 5">
              <a:extLst>
                <a:ext uri="{FF2B5EF4-FFF2-40B4-BE49-F238E27FC236}">
                  <a16:creationId xmlns:a16="http://schemas.microsoft.com/office/drawing/2014/main" id="{72AD816F-E544-326D-F1D1-36A913A16E97}"/>
                </a:ext>
              </a:extLst>
            </p:cNvPr>
            <p:cNvSpPr txBox="1"/>
            <p:nvPr/>
          </p:nvSpPr>
          <p:spPr>
            <a:xfrm>
              <a:off x="12812723" y="2306845"/>
              <a:ext cx="2658137" cy="82160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5775"/>
                </a:lnSpc>
              </a:pPr>
              <a:r>
                <a:rPr lang="ja-JP" altLang="en-US" sz="6000" dirty="0">
                  <a:solidFill>
                    <a:srgbClr val="0070C0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家の外</a:t>
              </a:r>
              <a:endParaRPr lang="en-US" sz="6000" dirty="0">
                <a:solidFill>
                  <a:srgbClr val="0070C0"/>
                </a:solidFill>
                <a:latin typeface="KodomoRounded" panose="02000600000000000000" pitchFamily="2" charset="-128"/>
                <a:ea typeface="KodomoRounded" panose="02000600000000000000" pitchFamily="2" charset="-128"/>
              </a:endParaRPr>
            </a:p>
          </p:txBody>
        </p:sp>
        <p:sp>
          <p:nvSpPr>
            <p:cNvPr id="44" name="TextBox 5">
              <a:extLst>
                <a:ext uri="{FF2B5EF4-FFF2-40B4-BE49-F238E27FC236}">
                  <a16:creationId xmlns:a16="http://schemas.microsoft.com/office/drawing/2014/main" id="{CFA3330B-5A05-1C55-8CF5-D1FB3D373C27}"/>
                </a:ext>
              </a:extLst>
            </p:cNvPr>
            <p:cNvSpPr txBox="1"/>
            <p:nvPr/>
          </p:nvSpPr>
          <p:spPr>
            <a:xfrm>
              <a:off x="10528985" y="3611311"/>
              <a:ext cx="7225614" cy="108791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ja-JP" altLang="en-US" sz="3200" dirty="0">
                  <a:solidFill>
                    <a:srgbClr val="545454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おじいちゃん・おばあちゃん、</a:t>
              </a:r>
              <a:endParaRPr lang="en-US" altLang="ja-JP" sz="3200" dirty="0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endParaRPr>
            </a:p>
            <a:p>
              <a:pPr algn="ctr"/>
              <a:r>
                <a:rPr lang="ja-JP" altLang="en-US" sz="3200" dirty="0">
                  <a:solidFill>
                    <a:srgbClr val="545454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学校の先生、クラブのコーチ</a:t>
              </a:r>
              <a:endParaRPr lang="en-US" sz="3200" dirty="0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endParaRPr>
            </a:p>
          </p:txBody>
        </p:sp>
        <p:sp>
          <p:nvSpPr>
            <p:cNvPr id="50" name="TextBox 5">
              <a:extLst>
                <a:ext uri="{FF2B5EF4-FFF2-40B4-BE49-F238E27FC236}">
                  <a16:creationId xmlns:a16="http://schemas.microsoft.com/office/drawing/2014/main" id="{65823A4C-128D-9BAD-2910-95E4F5E1718F}"/>
                </a:ext>
              </a:extLst>
            </p:cNvPr>
            <p:cNvSpPr txBox="1"/>
            <p:nvPr/>
          </p:nvSpPr>
          <p:spPr>
            <a:xfrm>
              <a:off x="10577345" y="5048539"/>
              <a:ext cx="7225614" cy="108791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ja-JP" altLang="en-US" sz="3200" dirty="0">
                  <a:solidFill>
                    <a:srgbClr val="545454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学校のおともだち、</a:t>
              </a:r>
              <a:endParaRPr lang="en-US" altLang="ja-JP" sz="3200" dirty="0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endParaRPr>
            </a:p>
            <a:p>
              <a:pPr algn="ctr"/>
              <a:r>
                <a:rPr lang="ja-JP" altLang="en-US" sz="3200" dirty="0">
                  <a:solidFill>
                    <a:srgbClr val="545454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部活の先ぱい・後はい</a:t>
              </a:r>
              <a:endParaRPr lang="en-US" sz="3200" dirty="0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endParaRPr>
            </a:p>
          </p:txBody>
        </p:sp>
        <p:sp>
          <p:nvSpPr>
            <p:cNvPr id="51" name="TextBox 5">
              <a:extLst>
                <a:ext uri="{FF2B5EF4-FFF2-40B4-BE49-F238E27FC236}">
                  <a16:creationId xmlns:a16="http://schemas.microsoft.com/office/drawing/2014/main" id="{8FD89BFF-B97B-D25D-2993-9A7617A3B133}"/>
                </a:ext>
              </a:extLst>
            </p:cNvPr>
            <p:cNvSpPr txBox="1"/>
            <p:nvPr/>
          </p:nvSpPr>
          <p:spPr>
            <a:xfrm>
              <a:off x="10577345" y="8216881"/>
              <a:ext cx="7225614" cy="68724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5775"/>
                </a:lnSpc>
              </a:pPr>
              <a:r>
                <a:rPr lang="ja-JP" altLang="en-US" sz="3200" dirty="0">
                  <a:solidFill>
                    <a:srgbClr val="545454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近所のこどもたち</a:t>
              </a:r>
              <a:endParaRPr lang="en-US" sz="3200" dirty="0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endParaRPr>
            </a:p>
          </p:txBody>
        </p:sp>
        <p:sp>
          <p:nvSpPr>
            <p:cNvPr id="55" name="TextBox 5">
              <a:extLst>
                <a:ext uri="{FF2B5EF4-FFF2-40B4-BE49-F238E27FC236}">
                  <a16:creationId xmlns:a16="http://schemas.microsoft.com/office/drawing/2014/main" id="{7078DAB2-7AA1-C1F6-E73D-406170C7643C}"/>
                </a:ext>
              </a:extLst>
            </p:cNvPr>
            <p:cNvSpPr txBox="1"/>
            <p:nvPr/>
          </p:nvSpPr>
          <p:spPr>
            <a:xfrm>
              <a:off x="10639991" y="6615608"/>
              <a:ext cx="7225614" cy="108791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ja-JP" altLang="en-US" sz="3200" dirty="0">
                  <a:solidFill>
                    <a:srgbClr val="C00000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学校の先生？</a:t>
              </a:r>
              <a:endParaRPr lang="en-US" altLang="ja-JP" sz="3200" dirty="0">
                <a:solidFill>
                  <a:srgbClr val="C00000"/>
                </a:solidFill>
                <a:latin typeface="KodomoRounded" panose="02000600000000000000" pitchFamily="2" charset="-128"/>
                <a:ea typeface="KodomoRounded" panose="02000600000000000000" pitchFamily="2" charset="-128"/>
              </a:endParaRPr>
            </a:p>
            <a:p>
              <a:pPr algn="ctr"/>
              <a:r>
                <a:rPr lang="ja-JP" altLang="en-US" sz="3200" dirty="0">
                  <a:solidFill>
                    <a:srgbClr val="C00000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なかのいいお友だち？</a:t>
              </a:r>
              <a:endParaRPr lang="en-US" altLang="ja-JP" sz="3200" dirty="0">
                <a:solidFill>
                  <a:srgbClr val="C00000"/>
                </a:solidFill>
                <a:latin typeface="KodomoRounded" panose="02000600000000000000" pitchFamily="2" charset="-128"/>
                <a:ea typeface="KodomoRounded" panose="02000600000000000000" pitchFamily="2" charset="-128"/>
              </a:endParaRPr>
            </a:p>
          </p:txBody>
        </p:sp>
      </p:grpSp>
      <p:sp>
        <p:nvSpPr>
          <p:cNvPr id="56" name="乗算記号 55">
            <a:extLst>
              <a:ext uri="{FF2B5EF4-FFF2-40B4-BE49-F238E27FC236}">
                <a16:creationId xmlns:a16="http://schemas.microsoft.com/office/drawing/2014/main" id="{47C32131-C760-84B2-074F-1761F3E88D85}"/>
              </a:ext>
            </a:extLst>
          </p:cNvPr>
          <p:cNvSpPr/>
          <p:nvPr/>
        </p:nvSpPr>
        <p:spPr>
          <a:xfrm>
            <a:off x="15400898" y="5688715"/>
            <a:ext cx="2133600" cy="2133600"/>
          </a:xfrm>
          <a:prstGeom prst="mathMultiply">
            <a:avLst>
              <a:gd name="adj1" fmla="val 7777"/>
            </a:avLst>
          </a:prstGeom>
          <a:solidFill>
            <a:srgbClr val="C00000"/>
          </a:solidFill>
          <a:ln cap="rnd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5300864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929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BE3D530F-30D1-294F-B43A-E01B5E30B79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600" y="4248808"/>
            <a:ext cx="4000650" cy="6436800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D4E13423-F6FE-E843-859F-00DD2813A0C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420" y="2943118"/>
            <a:ext cx="2587487" cy="2200382"/>
          </a:xfrm>
          <a:prstGeom prst="rect">
            <a:avLst/>
          </a:prstGeom>
        </p:spPr>
      </p:pic>
      <p:pic>
        <p:nvPicPr>
          <p:cNvPr id="16" name="図 15">
            <a:extLst>
              <a:ext uri="{FF2B5EF4-FFF2-40B4-BE49-F238E27FC236}">
                <a16:creationId xmlns:a16="http://schemas.microsoft.com/office/drawing/2014/main" id="{D0F2A696-2878-7844-BAD4-83C41235FA1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0071" y="4248809"/>
            <a:ext cx="5236911" cy="6432741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BF0920BC-59AB-E744-A85D-B5FC96861B55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73"/>
          <a:stretch/>
        </p:blipFill>
        <p:spPr>
          <a:xfrm>
            <a:off x="14670169" y="4228674"/>
            <a:ext cx="3345116" cy="6443843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851938D6-A1D7-6243-9E63-278EED03DEB6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105"/>
          <a:stretch/>
        </p:blipFill>
        <p:spPr>
          <a:xfrm>
            <a:off x="352021" y="4228674"/>
            <a:ext cx="3481735" cy="6447600"/>
          </a:xfrm>
          <a:prstGeom prst="rect">
            <a:avLst/>
          </a:prstGeom>
        </p:spPr>
      </p:pic>
      <p:pic>
        <p:nvPicPr>
          <p:cNvPr id="23" name="図 22">
            <a:extLst>
              <a:ext uri="{FF2B5EF4-FFF2-40B4-BE49-F238E27FC236}">
                <a16:creationId xmlns:a16="http://schemas.microsoft.com/office/drawing/2014/main" id="{C973019C-5F95-9D43-AD6F-355FC54E787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08820" y="2943118"/>
            <a:ext cx="2587487" cy="22003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E8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21985398-E9CB-DB42-A362-B5294D64238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1650" y="2709482"/>
            <a:ext cx="11184468" cy="9511200"/>
          </a:xfrm>
          <a:prstGeom prst="rect">
            <a:avLst/>
          </a:prstGeom>
        </p:spPr>
      </p:pic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DDE85275-F3A8-8F49-9DD0-CF302035B483}"/>
              </a:ext>
            </a:extLst>
          </p:cNvPr>
          <p:cNvGrpSpPr/>
          <p:nvPr/>
        </p:nvGrpSpPr>
        <p:grpSpPr>
          <a:xfrm>
            <a:off x="4953000" y="4248810"/>
            <a:ext cx="8912946" cy="6432741"/>
            <a:chOff x="1340687" y="6270905"/>
            <a:chExt cx="6091092" cy="4396124"/>
          </a:xfrm>
        </p:grpSpPr>
        <p:pic>
          <p:nvPicPr>
            <p:cNvPr id="7" name="図 6">
              <a:extLst>
                <a:ext uri="{FF2B5EF4-FFF2-40B4-BE49-F238E27FC236}">
                  <a16:creationId xmlns:a16="http://schemas.microsoft.com/office/drawing/2014/main" id="{97E7E793-2BAD-6A49-ADA7-712B391E372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40687" y="6270905"/>
              <a:ext cx="2732313" cy="4396124"/>
            </a:xfrm>
            <a:prstGeom prst="rect">
              <a:avLst/>
            </a:prstGeom>
          </p:spPr>
        </p:pic>
        <p:pic>
          <p:nvPicPr>
            <p:cNvPr id="8" name="図 7">
              <a:extLst>
                <a:ext uri="{FF2B5EF4-FFF2-40B4-BE49-F238E27FC236}">
                  <a16:creationId xmlns:a16="http://schemas.microsoft.com/office/drawing/2014/main" id="{C1C5F87B-29F5-284E-A68C-718E94D870D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52883" y="6270905"/>
              <a:ext cx="3578896" cy="4396124"/>
            </a:xfrm>
            <a:prstGeom prst="rect">
              <a:avLst/>
            </a:prstGeom>
          </p:spPr>
        </p:pic>
      </p:grpSp>
      <p:pic>
        <p:nvPicPr>
          <p:cNvPr id="4" name="図 3" descr="テキスト&#10;&#10;自動的に生成された説明">
            <a:extLst>
              <a:ext uri="{FF2B5EF4-FFF2-40B4-BE49-F238E27FC236}">
                <a16:creationId xmlns:a16="http://schemas.microsoft.com/office/drawing/2014/main" id="{F64FD002-EFB4-C54F-A772-E3C120EA306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350" y="1562100"/>
            <a:ext cx="17005300" cy="3187700"/>
          </a:xfrm>
          <a:prstGeom prst="rect">
            <a:avLst/>
          </a:prstGeom>
        </p:spPr>
      </p:pic>
      <p:pic>
        <p:nvPicPr>
          <p:cNvPr id="14" name="図 13">
            <a:extLst>
              <a:ext uri="{FF2B5EF4-FFF2-40B4-BE49-F238E27FC236}">
                <a16:creationId xmlns:a16="http://schemas.microsoft.com/office/drawing/2014/main" id="{6F73B81F-F135-EF4B-9ABC-9348ADD6E00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7650" y="952500"/>
            <a:ext cx="15252700" cy="139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489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2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8" name="図 7" descr="テキスト&#10;&#10;自動的に生成された説明">
            <a:extLst>
              <a:ext uri="{FF2B5EF4-FFF2-40B4-BE49-F238E27FC236}">
                <a16:creationId xmlns:a16="http://schemas.microsoft.com/office/drawing/2014/main" id="{93B52F8F-881D-5E4B-A7D4-708D8912ED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90900"/>
            <a:ext cx="18288000" cy="3942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858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D3559086-90C0-1A48-BA7A-9FADDA2FBBC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9909" y="4533900"/>
            <a:ext cx="5828181" cy="4956248"/>
          </a:xfrm>
          <a:prstGeom prst="rect">
            <a:avLst/>
          </a:prstGeom>
        </p:spPr>
      </p:pic>
      <p:pic>
        <p:nvPicPr>
          <p:cNvPr id="4" name="図 3" descr="白いバックグラウンドの前に座っている人形&#10;&#10;低い精度で自動的に生成された説明">
            <a:extLst>
              <a:ext uri="{FF2B5EF4-FFF2-40B4-BE49-F238E27FC236}">
                <a16:creationId xmlns:a16="http://schemas.microsoft.com/office/drawing/2014/main" id="{80B27ADD-2FC0-4D43-81C3-38B1489FA83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800" y="4769495"/>
            <a:ext cx="3862237" cy="5778500"/>
          </a:xfrm>
          <a:prstGeom prst="rect">
            <a:avLst/>
          </a:prstGeom>
        </p:spPr>
      </p:pic>
      <p:pic>
        <p:nvPicPr>
          <p:cNvPr id="7" name="図 6" descr="グラフィカル ユーザー インターフェイス, テキスト&#10;&#10;自動的に生成された説明">
            <a:extLst>
              <a:ext uri="{FF2B5EF4-FFF2-40B4-BE49-F238E27FC236}">
                <a16:creationId xmlns:a16="http://schemas.microsoft.com/office/drawing/2014/main" id="{5CCDB72F-BFCE-2541-888A-7114FC9284D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263"/>
          <a:stretch/>
        </p:blipFill>
        <p:spPr>
          <a:xfrm>
            <a:off x="184150" y="1175846"/>
            <a:ext cx="17919700" cy="1679947"/>
          </a:xfrm>
          <a:prstGeom prst="rect">
            <a:avLst/>
          </a:prstGeom>
        </p:spPr>
      </p:pic>
      <p:pic>
        <p:nvPicPr>
          <p:cNvPr id="12" name="図 11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6D60FC64-A7CE-4D40-8FFB-DF0791A4A76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6050" y="2324100"/>
            <a:ext cx="15455900" cy="318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E232EDF1-C040-E54D-92EB-05018E78C08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9909" y="4533900"/>
            <a:ext cx="5828181" cy="4956248"/>
          </a:xfrm>
          <a:prstGeom prst="rect">
            <a:avLst/>
          </a:prstGeom>
        </p:spPr>
      </p:pic>
      <p:pic>
        <p:nvPicPr>
          <p:cNvPr id="8" name="図 7" descr="白いバックグラウンドの前に座っている人形&#10;&#10;低い精度で自動的に生成された説明">
            <a:extLst>
              <a:ext uri="{FF2B5EF4-FFF2-40B4-BE49-F238E27FC236}">
                <a16:creationId xmlns:a16="http://schemas.microsoft.com/office/drawing/2014/main" id="{D351D359-81F0-A645-ADCD-052FE1FD97F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800" y="4769495"/>
            <a:ext cx="3862237" cy="5778500"/>
          </a:xfrm>
          <a:prstGeom prst="rect">
            <a:avLst/>
          </a:prstGeom>
        </p:spPr>
      </p:pic>
      <p:pic>
        <p:nvPicPr>
          <p:cNvPr id="12" name="図 11" descr="グラフィカル ユーザー インターフェイス, テキスト&#10;&#10;自動的に生成された説明">
            <a:extLst>
              <a:ext uri="{FF2B5EF4-FFF2-40B4-BE49-F238E27FC236}">
                <a16:creationId xmlns:a16="http://schemas.microsoft.com/office/drawing/2014/main" id="{2307AC75-7401-7B47-ADCF-F73F3B97F90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107"/>
          <a:stretch/>
        </p:blipFill>
        <p:spPr>
          <a:xfrm>
            <a:off x="184150" y="1205187"/>
            <a:ext cx="17919700" cy="1731132"/>
          </a:xfrm>
          <a:prstGeom prst="rect">
            <a:avLst/>
          </a:prstGeom>
        </p:spPr>
      </p:pic>
      <p:pic>
        <p:nvPicPr>
          <p:cNvPr id="14" name="図 13" descr="挿絵 が含まれている画像&#10;&#10;自動的に生成された説明">
            <a:extLst>
              <a:ext uri="{FF2B5EF4-FFF2-40B4-BE49-F238E27FC236}">
                <a16:creationId xmlns:a16="http://schemas.microsoft.com/office/drawing/2014/main" id="{C8418ED4-19D8-7A43-840A-982D413565D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52700"/>
            <a:ext cx="18288000" cy="2914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7300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425EA47D-F4D1-E245-BEE8-BA99785C98C2}"/>
              </a:ext>
            </a:extLst>
          </p:cNvPr>
          <p:cNvGrpSpPr/>
          <p:nvPr/>
        </p:nvGrpSpPr>
        <p:grpSpPr>
          <a:xfrm>
            <a:off x="4060533" y="4686300"/>
            <a:ext cx="10166932" cy="5941023"/>
            <a:chOff x="4163947" y="4809977"/>
            <a:chExt cx="10166932" cy="5941023"/>
          </a:xfrm>
        </p:grpSpPr>
        <p:pic>
          <p:nvPicPr>
            <p:cNvPr id="11" name="Picture 3">
              <a:extLst>
                <a:ext uri="{FF2B5EF4-FFF2-40B4-BE49-F238E27FC236}">
                  <a16:creationId xmlns:a16="http://schemas.microsoft.com/office/drawing/2014/main" id="{143C6295-1499-FE4B-B664-820AB08269C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 flipH="1">
              <a:off x="4163947" y="4809977"/>
              <a:ext cx="5160377" cy="5941023"/>
            </a:xfrm>
            <a:prstGeom prst="rect">
              <a:avLst/>
            </a:prstGeom>
          </p:spPr>
        </p:pic>
        <p:pic>
          <p:nvPicPr>
            <p:cNvPr id="12" name="Picture 4">
              <a:extLst>
                <a:ext uri="{FF2B5EF4-FFF2-40B4-BE49-F238E27FC236}">
                  <a16:creationId xmlns:a16="http://schemas.microsoft.com/office/drawing/2014/main" id="{B4FA9B36-0BC3-9445-90D6-40FE5D2590E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 flipH="1">
              <a:off x="8846646" y="4901151"/>
              <a:ext cx="5484233" cy="5849849"/>
            </a:xfrm>
            <a:prstGeom prst="rect">
              <a:avLst/>
            </a:prstGeom>
          </p:spPr>
        </p:pic>
      </p:grpSp>
      <p:pic>
        <p:nvPicPr>
          <p:cNvPr id="5" name="図 4">
            <a:extLst>
              <a:ext uri="{FF2B5EF4-FFF2-40B4-BE49-F238E27FC236}">
                <a16:creationId xmlns:a16="http://schemas.microsoft.com/office/drawing/2014/main" id="{B3700123-5AF3-2D4E-942C-8887E7B9D29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029" y="1475094"/>
            <a:ext cx="17932400" cy="1562100"/>
          </a:xfrm>
          <a:prstGeom prst="rect">
            <a:avLst/>
          </a:prstGeom>
        </p:spPr>
      </p:pic>
      <p:pic>
        <p:nvPicPr>
          <p:cNvPr id="7" name="図 6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FDDB67AB-85DC-1C42-AC7B-2424CA98AA3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771" y="2207120"/>
            <a:ext cx="18288000" cy="31418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14" name="図 13">
            <a:extLst>
              <a:ext uri="{FF2B5EF4-FFF2-40B4-BE49-F238E27FC236}">
                <a16:creationId xmlns:a16="http://schemas.microsoft.com/office/drawing/2014/main" id="{3F804B47-B51A-B049-B6FA-44384A946B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1650" y="3785700"/>
            <a:ext cx="11184468" cy="9511200"/>
          </a:xfrm>
          <a:prstGeom prst="rect">
            <a:avLst/>
          </a:prstGeom>
        </p:spPr>
      </p:pic>
      <p:grpSp>
        <p:nvGrpSpPr>
          <p:cNvPr id="21" name="グループ化 20">
            <a:extLst>
              <a:ext uri="{FF2B5EF4-FFF2-40B4-BE49-F238E27FC236}">
                <a16:creationId xmlns:a16="http://schemas.microsoft.com/office/drawing/2014/main" id="{BA0BF6F2-38F7-EA41-9233-576EC73A6479}"/>
              </a:ext>
            </a:extLst>
          </p:cNvPr>
          <p:cNvGrpSpPr/>
          <p:nvPr/>
        </p:nvGrpSpPr>
        <p:grpSpPr>
          <a:xfrm>
            <a:off x="3948545" y="5143500"/>
            <a:ext cx="10390909" cy="5941023"/>
            <a:chOff x="3973485" y="5017917"/>
            <a:chExt cx="10390909" cy="5941023"/>
          </a:xfrm>
        </p:grpSpPr>
        <p:pic>
          <p:nvPicPr>
            <p:cNvPr id="22" name="Picture 3">
              <a:extLst>
                <a:ext uri="{FF2B5EF4-FFF2-40B4-BE49-F238E27FC236}">
                  <a16:creationId xmlns:a16="http://schemas.microsoft.com/office/drawing/2014/main" id="{6E609CF6-8CC4-C64D-93D6-D5BDFFCF7AC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r="262" b="262"/>
            <a:stretch>
              <a:fillRect/>
            </a:stretch>
          </p:blipFill>
          <p:spPr>
            <a:xfrm>
              <a:off x="9000628" y="5143499"/>
              <a:ext cx="5363766" cy="5722053"/>
            </a:xfrm>
            <a:prstGeom prst="rect">
              <a:avLst/>
            </a:prstGeom>
          </p:spPr>
        </p:pic>
        <p:pic>
          <p:nvPicPr>
            <p:cNvPr id="23" name="Picture 4">
              <a:extLst>
                <a:ext uri="{FF2B5EF4-FFF2-40B4-BE49-F238E27FC236}">
                  <a16:creationId xmlns:a16="http://schemas.microsoft.com/office/drawing/2014/main" id="{05A21F3B-0506-E940-B3E3-ABC664B91BF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 r="213" b="213"/>
            <a:stretch>
              <a:fillRect/>
            </a:stretch>
          </p:blipFill>
          <p:spPr>
            <a:xfrm>
              <a:off x="3973485" y="5017917"/>
              <a:ext cx="5170515" cy="5941023"/>
            </a:xfrm>
            <a:prstGeom prst="rect">
              <a:avLst/>
            </a:prstGeom>
          </p:spPr>
        </p:pic>
      </p:grpSp>
      <p:pic>
        <p:nvPicPr>
          <p:cNvPr id="4" name="図 3">
            <a:extLst>
              <a:ext uri="{FF2B5EF4-FFF2-40B4-BE49-F238E27FC236}">
                <a16:creationId xmlns:a16="http://schemas.microsoft.com/office/drawing/2014/main" id="{3F687BBC-AD91-9C40-A9F7-236D4702501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800" y="1481436"/>
            <a:ext cx="17932400" cy="1562100"/>
          </a:xfrm>
          <a:prstGeom prst="rect">
            <a:avLst/>
          </a:prstGeom>
        </p:spPr>
      </p:pic>
      <p:pic>
        <p:nvPicPr>
          <p:cNvPr id="6" name="図 5" descr="テキスト&#10;&#10;自動的に生成された説明">
            <a:extLst>
              <a:ext uri="{FF2B5EF4-FFF2-40B4-BE49-F238E27FC236}">
                <a16:creationId xmlns:a16="http://schemas.microsoft.com/office/drawing/2014/main" id="{18295F03-4DD2-0343-86C9-1B9F6902144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000" y="2169996"/>
            <a:ext cx="18288000" cy="31440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929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10" name="Picture 3">
            <a:extLst>
              <a:ext uri="{FF2B5EF4-FFF2-40B4-BE49-F238E27FC236}">
                <a16:creationId xmlns:a16="http://schemas.microsoft.com/office/drawing/2014/main" id="{ADEA784D-A719-F44B-8FEF-94D424FFC08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262" b="262"/>
          <a:stretch>
            <a:fillRect/>
          </a:stretch>
        </p:blipFill>
        <p:spPr>
          <a:xfrm>
            <a:off x="9677400" y="5532517"/>
            <a:ext cx="4751006" cy="5068362"/>
          </a:xfrm>
          <a:prstGeom prst="rect">
            <a:avLst/>
          </a:prstGeom>
        </p:spPr>
      </p:pic>
      <p:pic>
        <p:nvPicPr>
          <p:cNvPr id="11" name="Picture 4">
            <a:extLst>
              <a:ext uri="{FF2B5EF4-FFF2-40B4-BE49-F238E27FC236}">
                <a16:creationId xmlns:a16="http://schemas.microsoft.com/office/drawing/2014/main" id="{375CDFBA-0935-B54B-BADD-04CE0374A993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r="213" b="213"/>
          <a:stretch>
            <a:fillRect/>
          </a:stretch>
        </p:blipFill>
        <p:spPr>
          <a:xfrm>
            <a:off x="3878368" y="5331341"/>
            <a:ext cx="4579832" cy="5262317"/>
          </a:xfrm>
          <a:prstGeom prst="rect">
            <a:avLst/>
          </a:prstGeom>
        </p:spPr>
      </p:pic>
      <p:pic>
        <p:nvPicPr>
          <p:cNvPr id="12" name="図 11" descr="おもちゃ, 人形, レゴ, 部屋 が含まれている画像&#10;&#10;自動的に生成された説明">
            <a:extLst>
              <a:ext uri="{FF2B5EF4-FFF2-40B4-BE49-F238E27FC236}">
                <a16:creationId xmlns:a16="http://schemas.microsoft.com/office/drawing/2014/main" id="{088C6823-4456-1E4D-BC9C-0BB3DA29BF4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814"/>
          <a:stretch/>
        </p:blipFill>
        <p:spPr>
          <a:xfrm>
            <a:off x="14343388" y="5532514"/>
            <a:ext cx="3639812" cy="8474230"/>
          </a:xfrm>
          <a:prstGeom prst="rect">
            <a:avLst/>
          </a:prstGeom>
        </p:spPr>
      </p:pic>
      <p:pic>
        <p:nvPicPr>
          <p:cNvPr id="13" name="図 12" descr="おもちゃ, 人形, レゴ, 部屋 が含まれている画像&#10;&#10;自動的に生成された説明">
            <a:extLst>
              <a:ext uri="{FF2B5EF4-FFF2-40B4-BE49-F238E27FC236}">
                <a16:creationId xmlns:a16="http://schemas.microsoft.com/office/drawing/2014/main" id="{22EBAC76-8F6F-824B-B6A4-CEB520393E6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909"/>
          <a:stretch/>
        </p:blipFill>
        <p:spPr>
          <a:xfrm>
            <a:off x="83264" y="5532517"/>
            <a:ext cx="3802936" cy="8474228"/>
          </a:xfrm>
          <a:prstGeom prst="rect">
            <a:avLst/>
          </a:prstGeom>
        </p:spPr>
      </p:pic>
      <p:pic>
        <p:nvPicPr>
          <p:cNvPr id="4" name="図 3" descr="テキスト&#10;&#10;自動的に生成された説明">
            <a:extLst>
              <a:ext uri="{FF2B5EF4-FFF2-40B4-BE49-F238E27FC236}">
                <a16:creationId xmlns:a16="http://schemas.microsoft.com/office/drawing/2014/main" id="{AF0E42B4-27C9-584A-9805-1A26A904F42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59752"/>
            <a:ext cx="18288000" cy="2447725"/>
          </a:xfrm>
          <a:prstGeom prst="rect">
            <a:avLst/>
          </a:prstGeom>
        </p:spPr>
      </p:pic>
      <p:pic>
        <p:nvPicPr>
          <p:cNvPr id="14" name="図 13">
            <a:extLst>
              <a:ext uri="{FF2B5EF4-FFF2-40B4-BE49-F238E27FC236}">
                <a16:creationId xmlns:a16="http://schemas.microsoft.com/office/drawing/2014/main" id="{36A7855F-341E-DB41-8832-C26B2F42B9D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8913" y="3857518"/>
            <a:ext cx="2587487" cy="2200382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F2172B0B-324F-B443-B108-E112C7F2747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01600" y="3857518"/>
            <a:ext cx="2587487" cy="2200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087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929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7" name="Picture 4">
            <a:extLst>
              <a:ext uri="{FF2B5EF4-FFF2-40B4-BE49-F238E27FC236}">
                <a16:creationId xmlns:a16="http://schemas.microsoft.com/office/drawing/2014/main" id="{70B5CE16-29AC-F542-9459-49459C1B27A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213" b="213"/>
          <a:stretch>
            <a:fillRect/>
          </a:stretch>
        </p:blipFill>
        <p:spPr>
          <a:xfrm>
            <a:off x="6854084" y="5331341"/>
            <a:ext cx="4579832" cy="5262317"/>
          </a:xfrm>
          <a:prstGeom prst="rect">
            <a:avLst/>
          </a:prstGeom>
        </p:spPr>
      </p:pic>
      <p:pic>
        <p:nvPicPr>
          <p:cNvPr id="8" name="図 7" descr="おもちゃ, 人形, レゴ, 部屋 が含まれている画像&#10;&#10;自動的に生成された説明">
            <a:extLst>
              <a:ext uri="{FF2B5EF4-FFF2-40B4-BE49-F238E27FC236}">
                <a16:creationId xmlns:a16="http://schemas.microsoft.com/office/drawing/2014/main" id="{1457F5C7-37F3-F544-9601-BCB94DAAD03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8909"/>
          <a:stretch/>
        </p:blipFill>
        <p:spPr>
          <a:xfrm flipH="1">
            <a:off x="3337560" y="5524897"/>
            <a:ext cx="1822732" cy="4061664"/>
          </a:xfrm>
          <a:prstGeom prst="rect">
            <a:avLst/>
          </a:prstGeom>
        </p:spPr>
      </p:pic>
      <p:pic>
        <p:nvPicPr>
          <p:cNvPr id="9" name="図 8" descr="おもちゃ, 人形, レゴ, 部屋 が含まれている画像&#10;&#10;自動的に生成された説明">
            <a:extLst>
              <a:ext uri="{FF2B5EF4-FFF2-40B4-BE49-F238E27FC236}">
                <a16:creationId xmlns:a16="http://schemas.microsoft.com/office/drawing/2014/main" id="{710530B5-C6C7-0C49-A5F5-51D200955CC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8909"/>
          <a:stretch/>
        </p:blipFill>
        <p:spPr>
          <a:xfrm flipH="1">
            <a:off x="13426156" y="5536329"/>
            <a:ext cx="1822732" cy="4061664"/>
          </a:xfrm>
          <a:prstGeom prst="rect">
            <a:avLst/>
          </a:prstGeom>
        </p:spPr>
      </p:pic>
      <p:pic>
        <p:nvPicPr>
          <p:cNvPr id="10" name="図 9" descr="おもちゃ, 人形, レゴ, 部屋 が含まれている画像&#10;&#10;自動的に生成された説明">
            <a:extLst>
              <a:ext uri="{FF2B5EF4-FFF2-40B4-BE49-F238E27FC236}">
                <a16:creationId xmlns:a16="http://schemas.microsoft.com/office/drawing/2014/main" id="{68A31087-74F9-4C4F-B604-E7C51B3AD72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8909"/>
          <a:stretch/>
        </p:blipFill>
        <p:spPr>
          <a:xfrm flipH="1">
            <a:off x="11616320" y="1981301"/>
            <a:ext cx="1822732" cy="4061664"/>
          </a:xfrm>
          <a:prstGeom prst="rect">
            <a:avLst/>
          </a:prstGeom>
        </p:spPr>
      </p:pic>
      <p:pic>
        <p:nvPicPr>
          <p:cNvPr id="11" name="図 10" descr="おもちゃ, 人形, レゴ, 部屋 が含まれている画像&#10;&#10;自動的に生成された説明">
            <a:extLst>
              <a:ext uri="{FF2B5EF4-FFF2-40B4-BE49-F238E27FC236}">
                <a16:creationId xmlns:a16="http://schemas.microsoft.com/office/drawing/2014/main" id="{676E5991-7755-5B4F-AA79-F96094321E5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8909"/>
          <a:stretch/>
        </p:blipFill>
        <p:spPr>
          <a:xfrm flipH="1">
            <a:off x="8311868" y="344051"/>
            <a:ext cx="1822732" cy="4061664"/>
          </a:xfrm>
          <a:prstGeom prst="rect">
            <a:avLst/>
          </a:prstGeom>
        </p:spPr>
      </p:pic>
      <p:pic>
        <p:nvPicPr>
          <p:cNvPr id="12" name="図 11" descr="おもちゃ, 人形, レゴ, 部屋 が含まれている画像&#10;&#10;自動的に生成された説明">
            <a:extLst>
              <a:ext uri="{FF2B5EF4-FFF2-40B4-BE49-F238E27FC236}">
                <a16:creationId xmlns:a16="http://schemas.microsoft.com/office/drawing/2014/main" id="{3B1D7DDD-DED4-1446-A1B7-A91EEE4CAC1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8909"/>
          <a:stretch/>
        </p:blipFill>
        <p:spPr>
          <a:xfrm flipH="1">
            <a:off x="4848948" y="1985112"/>
            <a:ext cx="1822732" cy="406166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529136AE-7354-2E44-8A99-D0CE2EEDA30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779" y="6647228"/>
            <a:ext cx="1945758" cy="1654660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0554E39D-2BB8-7847-BBE5-605ED80DA02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4636" y="6647228"/>
            <a:ext cx="1945758" cy="1654660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A254E9E5-5F49-A647-B9CF-F8EE5A653549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4864" y="3848100"/>
            <a:ext cx="1945758" cy="1654660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9981A344-542B-1D4D-A155-F2E45A19D24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4472" y="4820422"/>
            <a:ext cx="1945758" cy="1654660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8942D0A4-8B0C-1648-B249-978C740A0C1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5987" y="4820422"/>
            <a:ext cx="1945758" cy="1654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8DA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>
            <a:extLst>
              <a:ext uri="{FF2B5EF4-FFF2-40B4-BE49-F238E27FC236}">
                <a16:creationId xmlns:a16="http://schemas.microsoft.com/office/drawing/2014/main" id="{90FC9767-CACB-B04D-B365-6776C5CD81E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34" b="200"/>
          <a:stretch>
            <a:fillRect/>
          </a:stretch>
        </p:blipFill>
        <p:spPr>
          <a:xfrm>
            <a:off x="1583747" y="964742"/>
            <a:ext cx="15120507" cy="8357517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328A3B33-E1C4-1A36-34DB-D3F3A0A2A262}"/>
              </a:ext>
            </a:extLst>
          </p:cNvPr>
          <p:cNvSpPr txBox="1"/>
          <p:nvPr/>
        </p:nvSpPr>
        <p:spPr>
          <a:xfrm flipH="1">
            <a:off x="2095500" y="3009035"/>
            <a:ext cx="14097000" cy="4632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四大心情圏とは、子女の心情圏、兄弟（姉妹）の心情圏、夫婦の心情圏、父母の心情圏を意味します。人間は、この地に誰かの子女として生まれ、兄弟姉妹の関係を結びながら成長し、結婚して夫婦となり、子女を生むことによって父母となる、このような過程を経ていくようになっています。</a:t>
            </a:r>
            <a:endParaRPr kumimoji="1" lang="en-US" altLang="ja-JP" sz="3600" b="0" i="0" u="none" strike="noStrike" kern="120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9560299B-8919-364E-A5F9-C706B955B8BF}"/>
              </a:ext>
            </a:extLst>
          </p:cNvPr>
          <p:cNvGrpSpPr/>
          <p:nvPr/>
        </p:nvGrpSpPr>
        <p:grpSpPr>
          <a:xfrm>
            <a:off x="12679680" y="6427125"/>
            <a:ext cx="5475514" cy="3760471"/>
            <a:chOff x="5884559" y="6147153"/>
            <a:chExt cx="6518880" cy="4477033"/>
          </a:xfrm>
        </p:grpSpPr>
        <p:pic>
          <p:nvPicPr>
            <p:cNvPr id="8" name="Picture 11">
              <a:extLst>
                <a:ext uri="{FF2B5EF4-FFF2-40B4-BE49-F238E27FC236}">
                  <a16:creationId xmlns:a16="http://schemas.microsoft.com/office/drawing/2014/main" id="{0BC2C851-48BD-3544-993C-2D352BC4266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25440" t="27361" r="29342" b="29108"/>
            <a:stretch>
              <a:fillRect/>
            </a:stretch>
          </p:blipFill>
          <p:spPr>
            <a:xfrm>
              <a:off x="7021996" y="6147153"/>
              <a:ext cx="4244007" cy="3806708"/>
            </a:xfrm>
            <a:prstGeom prst="rect">
              <a:avLst/>
            </a:prstGeom>
          </p:spPr>
        </p:pic>
        <p:grpSp>
          <p:nvGrpSpPr>
            <p:cNvPr id="9" name="グループ化 8">
              <a:extLst>
                <a:ext uri="{FF2B5EF4-FFF2-40B4-BE49-F238E27FC236}">
                  <a16:creationId xmlns:a16="http://schemas.microsoft.com/office/drawing/2014/main" id="{0F0323FC-84DD-9145-8833-3AD17DF601DD}"/>
                </a:ext>
              </a:extLst>
            </p:cNvPr>
            <p:cNvGrpSpPr/>
            <p:nvPr/>
          </p:nvGrpSpPr>
          <p:grpSpPr>
            <a:xfrm>
              <a:off x="5884559" y="8016722"/>
              <a:ext cx="6518880" cy="2607464"/>
              <a:chOff x="-2314996" y="9370129"/>
              <a:chExt cx="22979191" cy="9191366"/>
            </a:xfrm>
          </p:grpSpPr>
          <p:pic>
            <p:nvPicPr>
              <p:cNvPr id="10" name="Picture 3">
                <a:extLst>
                  <a:ext uri="{FF2B5EF4-FFF2-40B4-BE49-F238E27FC236}">
                    <a16:creationId xmlns:a16="http://schemas.microsoft.com/office/drawing/2014/main" id="{5D83EA0E-9023-8145-A33D-CF4E4AD613A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rcRect l="42465" t="50000"/>
              <a:stretch>
                <a:fillRect/>
              </a:stretch>
            </p:blipFill>
            <p:spPr>
              <a:xfrm>
                <a:off x="7970699" y="9370129"/>
                <a:ext cx="12693496" cy="8273444"/>
              </a:xfrm>
              <a:prstGeom prst="rect">
                <a:avLst/>
              </a:prstGeom>
            </p:spPr>
          </p:pic>
          <p:pic>
            <p:nvPicPr>
              <p:cNvPr id="11" name="Picture 3">
                <a:extLst>
                  <a:ext uri="{FF2B5EF4-FFF2-40B4-BE49-F238E27FC236}">
                    <a16:creationId xmlns:a16="http://schemas.microsoft.com/office/drawing/2014/main" id="{D2A01B3B-4082-2A40-940F-5FDECA964DD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rcRect l="42465" t="50000"/>
              <a:stretch>
                <a:fillRect/>
              </a:stretch>
            </p:blipFill>
            <p:spPr>
              <a:xfrm flipH="1">
                <a:off x="-2314996" y="9509997"/>
                <a:ext cx="12693495" cy="8273444"/>
              </a:xfrm>
              <a:prstGeom prst="rect">
                <a:avLst/>
              </a:prstGeom>
            </p:spPr>
          </p:pic>
          <p:pic>
            <p:nvPicPr>
              <p:cNvPr id="12" name="Picture 7">
                <a:extLst>
                  <a:ext uri="{FF2B5EF4-FFF2-40B4-BE49-F238E27FC236}">
                    <a16:creationId xmlns:a16="http://schemas.microsoft.com/office/drawing/2014/main" id="{CD24EBF6-CB56-6F48-BB28-63E8F5B7AC0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rcRect l="56392" t="18645" r="7077" b="47540"/>
              <a:stretch>
                <a:fillRect/>
              </a:stretch>
            </p:blipFill>
            <p:spPr>
              <a:xfrm rot="-1107298">
                <a:off x="4704835" y="13009880"/>
                <a:ext cx="7996645" cy="5551615"/>
              </a:xfrm>
              <a:prstGeom prst="rect">
                <a:avLst/>
              </a:prstGeom>
            </p:spPr>
          </p:pic>
        </p:grpSp>
      </p:grpSp>
      <p:pic>
        <p:nvPicPr>
          <p:cNvPr id="13" name="Picture 5">
            <a:extLst>
              <a:ext uri="{FF2B5EF4-FFF2-40B4-BE49-F238E27FC236}">
                <a16:creationId xmlns:a16="http://schemas.microsoft.com/office/drawing/2014/main" id="{1CAD4EE7-799D-6F49-8069-4C4B392A6885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46347" t="51446" r="19406" b="12480"/>
          <a:stretch>
            <a:fillRect/>
          </a:stretch>
        </p:blipFill>
        <p:spPr>
          <a:xfrm rot="-10800000">
            <a:off x="-2737192" y="-1211333"/>
            <a:ext cx="7470826" cy="5901954"/>
          </a:xfrm>
          <a:prstGeom prst="rect">
            <a:avLst/>
          </a:prstGeom>
        </p:spPr>
      </p:pic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571866FA-2240-A94D-B042-EB0430721E5C}"/>
              </a:ext>
            </a:extLst>
          </p:cNvPr>
          <p:cNvGrpSpPr/>
          <p:nvPr/>
        </p:nvGrpSpPr>
        <p:grpSpPr>
          <a:xfrm>
            <a:off x="3886200" y="1523405"/>
            <a:ext cx="8763000" cy="1410295"/>
            <a:chOff x="3886200" y="1523405"/>
            <a:chExt cx="8763000" cy="1410295"/>
          </a:xfrm>
        </p:grpSpPr>
        <p:sp>
          <p:nvSpPr>
            <p:cNvPr id="2" name="テキスト ボックス 1">
              <a:extLst>
                <a:ext uri="{FF2B5EF4-FFF2-40B4-BE49-F238E27FC236}">
                  <a16:creationId xmlns:a16="http://schemas.microsoft.com/office/drawing/2014/main" id="{4A8104E1-7329-2303-EABB-214862BE84AE}"/>
                </a:ext>
              </a:extLst>
            </p:cNvPr>
            <p:cNvSpPr txBox="1"/>
            <p:nvPr/>
          </p:nvSpPr>
          <p:spPr>
            <a:xfrm flipH="1">
              <a:off x="5638800" y="1825704"/>
              <a:ext cx="701040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6600" b="0" i="0" u="none" strike="noStrike" kern="1200" cap="none" spc="0" normalizeH="0" baseline="0" noProof="0">
                  <a:ln>
                    <a:noFill/>
                  </a:ln>
                  <a:solidFill>
                    <a:srgbClr val="AAD9FF"/>
                  </a:solidFill>
                  <a:effectLst/>
                  <a:uLnTx/>
                  <a:uFillTx/>
                  <a:latin typeface="KodomoRounded" panose="02000600000000000000" pitchFamily="2" charset="-128"/>
                  <a:ea typeface="KodomoRounded" panose="02000600000000000000" pitchFamily="2" charset="-128"/>
                  <a:cs typeface="+mn-cs"/>
                </a:rPr>
                <a:t>み言くんどく１</a:t>
              </a:r>
              <a:endParaRPr kumimoji="1" lang="ja-JP" altLang="en-US" sz="6600" b="0" i="0" u="none" strike="noStrike" kern="1200" cap="none" spc="0" normalizeH="0" baseline="0" noProof="0" dirty="0">
                <a:ln>
                  <a:noFill/>
                </a:ln>
                <a:solidFill>
                  <a:srgbClr val="AAD9FF"/>
                </a:solidFill>
                <a:effectLst/>
                <a:uLnTx/>
                <a:uFillTx/>
                <a:latin typeface="KodomoRounded" panose="02000600000000000000" pitchFamily="2" charset="-128"/>
                <a:ea typeface="KodomoRounded" panose="02000600000000000000" pitchFamily="2" charset="-128"/>
                <a:cs typeface="+mn-cs"/>
              </a:endParaRPr>
            </a:p>
          </p:txBody>
        </p:sp>
        <p:sp>
          <p:nvSpPr>
            <p:cNvPr id="14" name="テキスト ボックス 13">
              <a:extLst>
                <a:ext uri="{FF2B5EF4-FFF2-40B4-BE49-F238E27FC236}">
                  <a16:creationId xmlns:a16="http://schemas.microsoft.com/office/drawing/2014/main" id="{8820AD0E-5D9B-4743-A953-0DC03C0581B9}"/>
                </a:ext>
              </a:extLst>
            </p:cNvPr>
            <p:cNvSpPr txBox="1"/>
            <p:nvPr/>
          </p:nvSpPr>
          <p:spPr>
            <a:xfrm flipH="1">
              <a:off x="3886200" y="1523405"/>
              <a:ext cx="7010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AAD9FF"/>
                  </a:solidFill>
                  <a:effectLst/>
                  <a:uLnTx/>
                  <a:uFillTx/>
                  <a:latin typeface="KodomoRounded-Light" panose="02000600000000000000" pitchFamily="2" charset="-128"/>
                  <a:ea typeface="KodomoRounded-Light" panose="02000600000000000000" pitchFamily="2" charset="-128"/>
                  <a:cs typeface="+mn-cs"/>
                </a:rPr>
                <a:t>ことば</a:t>
              </a:r>
              <a:endParaRPr kumimoji="1" lang="ja-JP" altLang="en-US" sz="6600" b="0" i="0" u="none" strike="noStrike" kern="1200" cap="none" spc="0" normalizeH="0" baseline="0" noProof="0" dirty="0">
                <a:ln>
                  <a:noFill/>
                </a:ln>
                <a:solidFill>
                  <a:srgbClr val="AAD9FF"/>
                </a:solidFill>
                <a:effectLst/>
                <a:uLnTx/>
                <a:uFillTx/>
                <a:latin typeface="KodomoRounded-Light" panose="02000600000000000000" pitchFamily="2" charset="-128"/>
                <a:ea typeface="KodomoRounded-Light" panose="02000600000000000000" pitchFamily="2" charset="-128"/>
                <a:cs typeface="+mn-cs"/>
              </a:endParaRPr>
            </a:p>
          </p:txBody>
        </p:sp>
      </p:grp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D5D00CC6-93D8-AC42-551A-7428A6D1246F}"/>
              </a:ext>
            </a:extLst>
          </p:cNvPr>
          <p:cNvSpPr txBox="1"/>
          <p:nvPr/>
        </p:nvSpPr>
        <p:spPr>
          <a:xfrm>
            <a:off x="2145363" y="2942331"/>
            <a:ext cx="2743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よんだいしんじょうけん</a:t>
            </a:r>
            <a:endParaRPr kumimoji="0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ED7C2843-BB89-A54E-DF40-5BA50E1E7A69}"/>
              </a:ext>
            </a:extLst>
          </p:cNvPr>
          <p:cNvSpPr txBox="1"/>
          <p:nvPr/>
        </p:nvSpPr>
        <p:spPr>
          <a:xfrm>
            <a:off x="7682973" y="2933700"/>
            <a:ext cx="1842027" cy="3779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しんじょうけん</a:t>
            </a:r>
            <a:endParaRPr kumimoji="0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7CEAA187-1AF8-30EC-FFDD-1F64925EACA8}"/>
              </a:ext>
            </a:extLst>
          </p:cNvPr>
          <p:cNvSpPr txBox="1"/>
          <p:nvPr/>
        </p:nvSpPr>
        <p:spPr>
          <a:xfrm>
            <a:off x="13290286" y="2933700"/>
            <a:ext cx="1842027" cy="3779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しんじょうけん</a:t>
            </a:r>
            <a:endParaRPr kumimoji="0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3AB1ABA9-02C8-3248-C4E6-9C6441841D2F}"/>
              </a:ext>
            </a:extLst>
          </p:cNvPr>
          <p:cNvSpPr txBox="1"/>
          <p:nvPr/>
        </p:nvSpPr>
        <p:spPr>
          <a:xfrm>
            <a:off x="3139384" y="3883292"/>
            <a:ext cx="1842027" cy="3779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しんじょうけん</a:t>
            </a:r>
            <a:endParaRPr kumimoji="0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ECC8CADF-A059-7689-CA20-127FE9809A33}"/>
              </a:ext>
            </a:extLst>
          </p:cNvPr>
          <p:cNvSpPr txBox="1"/>
          <p:nvPr/>
        </p:nvSpPr>
        <p:spPr>
          <a:xfrm>
            <a:off x="6470386" y="3883292"/>
            <a:ext cx="1842027" cy="3779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しんじょうけん</a:t>
            </a:r>
            <a:endParaRPr kumimoji="0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A2AE4AB3-0100-C77D-E9EF-FA6CBDC3F2AB}"/>
              </a:ext>
            </a:extLst>
          </p:cNvPr>
          <p:cNvSpPr txBox="1"/>
          <p:nvPr/>
        </p:nvSpPr>
        <p:spPr>
          <a:xfrm>
            <a:off x="10769851" y="4852341"/>
            <a:ext cx="1842027" cy="3779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かんけい</a:t>
            </a:r>
            <a:endParaRPr kumimoji="0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3956A4BE-E41B-D05E-A65F-E32DA8501427}"/>
              </a:ext>
            </a:extLst>
          </p:cNvPr>
          <p:cNvSpPr txBox="1"/>
          <p:nvPr/>
        </p:nvSpPr>
        <p:spPr>
          <a:xfrm>
            <a:off x="14887109" y="4882002"/>
            <a:ext cx="16974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せいちょう</a:t>
            </a:r>
            <a:endParaRPr kumimoji="0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20E3CE8D-DAAC-E512-BDFD-6D9C307A97F5}"/>
              </a:ext>
            </a:extLst>
          </p:cNvPr>
          <p:cNvSpPr txBox="1"/>
          <p:nvPr/>
        </p:nvSpPr>
        <p:spPr>
          <a:xfrm>
            <a:off x="3244270" y="5710800"/>
            <a:ext cx="1737141" cy="3779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けっこん</a:t>
            </a:r>
            <a:endParaRPr kumimoji="0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26A89165-C3ED-2C02-BF92-B46378F07CB2}"/>
              </a:ext>
            </a:extLst>
          </p:cNvPr>
          <p:cNvSpPr txBox="1"/>
          <p:nvPr/>
        </p:nvSpPr>
        <p:spPr>
          <a:xfrm>
            <a:off x="5261610" y="5710800"/>
            <a:ext cx="1737141" cy="3779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ふうふ</a:t>
            </a:r>
            <a:endParaRPr kumimoji="0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10BDD5B6-E593-20C6-BAAB-3C65A45F3499}"/>
              </a:ext>
            </a:extLst>
          </p:cNvPr>
          <p:cNvSpPr txBox="1"/>
          <p:nvPr/>
        </p:nvSpPr>
        <p:spPr>
          <a:xfrm>
            <a:off x="4976746" y="7842624"/>
            <a:ext cx="755117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2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『</a:t>
            </a:r>
            <a:r>
              <a:rPr kumimoji="0" lang="zh-TW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文鮮明先生御言選集</a:t>
            </a:r>
            <a:r>
              <a:rPr kumimoji="0" lang="en-US" altLang="zh-TW" sz="2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』478</a:t>
            </a:r>
            <a:r>
              <a:rPr kumimoji="0" lang="zh-TW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巻 </a:t>
            </a:r>
            <a:r>
              <a:rPr kumimoji="0" lang="en-US" altLang="zh-TW" sz="2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P.282</a:t>
            </a:r>
            <a:endParaRPr kumimoji="0" lang="ja-JP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7148825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929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2A055D6C-6A4C-2A4F-8CFA-92CE65D3AE8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999" y="6647228"/>
            <a:ext cx="1945758" cy="1654660"/>
          </a:xfrm>
          <a:prstGeom prst="rect">
            <a:avLst/>
          </a:prstGeom>
        </p:spPr>
      </p:pic>
      <p:pic>
        <p:nvPicPr>
          <p:cNvPr id="16" name="図 15">
            <a:extLst>
              <a:ext uri="{FF2B5EF4-FFF2-40B4-BE49-F238E27FC236}">
                <a16:creationId xmlns:a16="http://schemas.microsoft.com/office/drawing/2014/main" id="{19D82A08-8069-CF45-9D51-49F449BA7C4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4006" y="4820422"/>
            <a:ext cx="1945758" cy="1654660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70A72E49-0704-C046-AB93-0CAEDBBCBF3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3547" y="5083591"/>
            <a:ext cx="1945758" cy="1654660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124376E2-5C86-6547-9A6D-C9071B78FC3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2305" y="5405375"/>
            <a:ext cx="2766998" cy="3398833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6428B633-DC9F-CE4F-B787-A5495D47047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80394" y="5398167"/>
            <a:ext cx="2766998" cy="3398833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623140F6-E410-8C41-939D-736B96ADFB1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0438" y="2054132"/>
            <a:ext cx="2766998" cy="3398833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C44FA257-05E4-A143-8E9B-54113AE704F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5195" y="2054132"/>
            <a:ext cx="2766998" cy="3398833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534E5925-3868-CE43-86E3-9B81D322765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2594" y="277121"/>
            <a:ext cx="2766998" cy="3398833"/>
          </a:xfrm>
          <a:prstGeom prst="rect">
            <a:avLst/>
          </a:prstGeom>
        </p:spPr>
      </p:pic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160D0A01-04DC-9371-3F5B-EF3AE9D115FB}"/>
              </a:ext>
            </a:extLst>
          </p:cNvPr>
          <p:cNvGrpSpPr/>
          <p:nvPr/>
        </p:nvGrpSpPr>
        <p:grpSpPr>
          <a:xfrm>
            <a:off x="7366670" y="5609818"/>
            <a:ext cx="6046819" cy="4654795"/>
            <a:chOff x="6806757" y="5609818"/>
            <a:chExt cx="6046819" cy="4654795"/>
          </a:xfrm>
        </p:grpSpPr>
        <p:pic>
          <p:nvPicPr>
            <p:cNvPr id="17" name="図 16" descr="白いバックグラウンドの前に座っている人形&#10;&#10;低い精度で自動的に生成された説明">
              <a:extLst>
                <a:ext uri="{FF2B5EF4-FFF2-40B4-BE49-F238E27FC236}">
                  <a16:creationId xmlns:a16="http://schemas.microsoft.com/office/drawing/2014/main" id="{D7E1139A-038D-9151-5F2C-93E52D32661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8693"/>
            <a:stretch/>
          </p:blipFill>
          <p:spPr>
            <a:xfrm>
              <a:off x="6806757" y="5609818"/>
              <a:ext cx="6046819" cy="4641776"/>
            </a:xfrm>
            <a:prstGeom prst="rect">
              <a:avLst/>
            </a:prstGeom>
          </p:spPr>
        </p:pic>
        <p:pic>
          <p:nvPicPr>
            <p:cNvPr id="20" name="図 19" descr="白いバックグラウンドの前に座っている人形&#10;&#10;低い精度で自動的に生成された説明">
              <a:extLst>
                <a:ext uri="{FF2B5EF4-FFF2-40B4-BE49-F238E27FC236}">
                  <a16:creationId xmlns:a16="http://schemas.microsoft.com/office/drawing/2014/main" id="{88BB38B3-A16D-862A-DB7B-2CC821C3859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845" b="48693"/>
            <a:stretch/>
          </p:blipFill>
          <p:spPr>
            <a:xfrm>
              <a:off x="9397557" y="5622837"/>
              <a:ext cx="3456019" cy="4641776"/>
            </a:xfrm>
            <a:prstGeom prst="rect">
              <a:avLst/>
            </a:prstGeom>
          </p:spPr>
        </p:pic>
      </p:grpSp>
      <p:pic>
        <p:nvPicPr>
          <p:cNvPr id="15" name="図 14">
            <a:extLst>
              <a:ext uri="{FF2B5EF4-FFF2-40B4-BE49-F238E27FC236}">
                <a16:creationId xmlns:a16="http://schemas.microsoft.com/office/drawing/2014/main" id="{C2A60156-39FB-374F-8267-14363D29CE1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3382" y="3848100"/>
            <a:ext cx="1945758" cy="1654660"/>
          </a:xfrm>
          <a:prstGeom prst="rect">
            <a:avLst/>
          </a:prstGeom>
        </p:spPr>
      </p:pic>
      <p:pic>
        <p:nvPicPr>
          <p:cNvPr id="14" name="図 13">
            <a:extLst>
              <a:ext uri="{FF2B5EF4-FFF2-40B4-BE49-F238E27FC236}">
                <a16:creationId xmlns:a16="http://schemas.microsoft.com/office/drawing/2014/main" id="{76E16D9E-C495-6F45-89AD-F131D017E27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9681" y="6751270"/>
            <a:ext cx="1945758" cy="1654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692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929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BB61F1D2-7368-6945-A79F-7BD06980AF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3391" y="2743463"/>
            <a:ext cx="11551288" cy="9942881"/>
          </a:xfrm>
          <a:prstGeom prst="rect">
            <a:avLst/>
          </a:prstGeom>
        </p:spPr>
      </p:pic>
      <p:grpSp>
        <p:nvGrpSpPr>
          <p:cNvPr id="24" name="グループ化 23">
            <a:extLst>
              <a:ext uri="{FF2B5EF4-FFF2-40B4-BE49-F238E27FC236}">
                <a16:creationId xmlns:a16="http://schemas.microsoft.com/office/drawing/2014/main" id="{00E0C017-892D-694A-83EC-4A44FA00ACF9}"/>
              </a:ext>
            </a:extLst>
          </p:cNvPr>
          <p:cNvGrpSpPr/>
          <p:nvPr/>
        </p:nvGrpSpPr>
        <p:grpSpPr>
          <a:xfrm>
            <a:off x="4313117" y="4253740"/>
            <a:ext cx="9661766" cy="6470297"/>
            <a:chOff x="4313117" y="4253740"/>
            <a:chExt cx="9661766" cy="6470297"/>
          </a:xfrm>
        </p:grpSpPr>
        <p:pic>
          <p:nvPicPr>
            <p:cNvPr id="6" name="図 5">
              <a:extLst>
                <a:ext uri="{FF2B5EF4-FFF2-40B4-BE49-F238E27FC236}">
                  <a16:creationId xmlns:a16="http://schemas.microsoft.com/office/drawing/2014/main" id="{E7D728F8-6485-0147-8917-32CCCE66FEE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13117" y="4253740"/>
              <a:ext cx="4830883" cy="6342839"/>
            </a:xfrm>
            <a:prstGeom prst="rect">
              <a:avLst/>
            </a:prstGeom>
          </p:spPr>
        </p:pic>
        <p:pic>
          <p:nvPicPr>
            <p:cNvPr id="23" name="図 22">
              <a:extLst>
                <a:ext uri="{FF2B5EF4-FFF2-40B4-BE49-F238E27FC236}">
                  <a16:creationId xmlns:a16="http://schemas.microsoft.com/office/drawing/2014/main" id="{C733A4BD-E060-2548-AC58-660CA4F53F0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48524" y="4381198"/>
              <a:ext cx="5326359" cy="6342839"/>
            </a:xfrm>
            <a:prstGeom prst="rect">
              <a:avLst/>
            </a:prstGeom>
          </p:spPr>
        </p:pic>
      </p:grpSp>
      <p:pic>
        <p:nvPicPr>
          <p:cNvPr id="26" name="Picture 4">
            <a:extLst>
              <a:ext uri="{FF2B5EF4-FFF2-40B4-BE49-F238E27FC236}">
                <a16:creationId xmlns:a16="http://schemas.microsoft.com/office/drawing/2014/main" id="{E7276A64-CF9B-B447-9405-98538C1E6F0F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r="288" b="288"/>
          <a:stretch>
            <a:fillRect/>
          </a:stretch>
        </p:blipFill>
        <p:spPr>
          <a:xfrm>
            <a:off x="13190745" y="6315373"/>
            <a:ext cx="4005474" cy="4272506"/>
          </a:xfrm>
          <a:prstGeom prst="rect">
            <a:avLst/>
          </a:prstGeom>
        </p:spPr>
      </p:pic>
      <p:pic>
        <p:nvPicPr>
          <p:cNvPr id="27" name="Picture 5">
            <a:extLst>
              <a:ext uri="{FF2B5EF4-FFF2-40B4-BE49-F238E27FC236}">
                <a16:creationId xmlns:a16="http://schemas.microsoft.com/office/drawing/2014/main" id="{695F143B-F985-7F41-89FE-C9CB0ABE98EE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r="321" b="321"/>
          <a:stretch>
            <a:fillRect/>
          </a:stretch>
        </p:blipFill>
        <p:spPr>
          <a:xfrm>
            <a:off x="1707733" y="6312068"/>
            <a:ext cx="3713972" cy="4275811"/>
          </a:xfrm>
          <a:prstGeom prst="rect">
            <a:avLst/>
          </a:prstGeom>
        </p:spPr>
      </p:pic>
      <p:pic>
        <p:nvPicPr>
          <p:cNvPr id="29" name="図 28" descr="スポーツゲーム, テーブル が含まれている画像&#10;&#10;自動的に生成された説明">
            <a:extLst>
              <a:ext uri="{FF2B5EF4-FFF2-40B4-BE49-F238E27FC236}">
                <a16:creationId xmlns:a16="http://schemas.microsoft.com/office/drawing/2014/main" id="{00CDDDE4-CE26-A443-AEA7-D3CFDC421B7C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6" t="30241" r="46666" b="42619"/>
          <a:stretch/>
        </p:blipFill>
        <p:spPr>
          <a:xfrm>
            <a:off x="6831379" y="-831560"/>
            <a:ext cx="4625242" cy="5175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003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D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34" b="200"/>
          <a:stretch>
            <a:fillRect/>
          </a:stretch>
        </p:blipFill>
        <p:spPr>
          <a:xfrm>
            <a:off x="1583747" y="964742"/>
            <a:ext cx="15120507" cy="8357517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4"/>
          <a:srcRect r="277" b="763"/>
          <a:stretch>
            <a:fillRect/>
          </a:stretch>
        </p:blipFill>
        <p:spPr>
          <a:xfrm rot="2316855">
            <a:off x="14090388" y="1686262"/>
            <a:ext cx="3201028" cy="1018509"/>
          </a:xfrm>
          <a:prstGeom prst="rect">
            <a:avLst/>
          </a:prstGeom>
        </p:spPr>
      </p:pic>
      <p:pic>
        <p:nvPicPr>
          <p:cNvPr id="17" name="Picture 3">
            <a:extLst>
              <a:ext uri="{FF2B5EF4-FFF2-40B4-BE49-F238E27FC236}">
                <a16:creationId xmlns:a16="http://schemas.microsoft.com/office/drawing/2014/main" id="{BBA57EB0-F1F3-C041-A013-AD80230E71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r="195" b="729"/>
          <a:stretch>
            <a:fillRect/>
          </a:stretch>
        </p:blipFill>
        <p:spPr>
          <a:xfrm rot="1796324">
            <a:off x="340810" y="7811506"/>
            <a:ext cx="3900415" cy="1304866"/>
          </a:xfrm>
          <a:prstGeom prst="rect">
            <a:avLst/>
          </a:prstGeom>
        </p:spPr>
      </p:pic>
      <p:pic>
        <p:nvPicPr>
          <p:cNvPr id="18" name="図 17" descr="モニター画面に映る文字&#10;&#10;中程度の精度で自動的に生成された説明">
            <a:extLst>
              <a:ext uri="{FF2B5EF4-FFF2-40B4-BE49-F238E27FC236}">
                <a16:creationId xmlns:a16="http://schemas.microsoft.com/office/drawing/2014/main" id="{65D0A17C-BC29-F247-B691-2FBC43B8AA6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000" y="1842557"/>
            <a:ext cx="18288000" cy="4226665"/>
          </a:xfrm>
          <a:prstGeom prst="rect">
            <a:avLst/>
          </a:prstGeom>
        </p:spPr>
      </p:pic>
      <p:pic>
        <p:nvPicPr>
          <p:cNvPr id="20" name="図 19" descr="メーター, モニター, 時計 が含まれている画像&#10;&#10;自動的に生成された説明">
            <a:extLst>
              <a:ext uri="{FF2B5EF4-FFF2-40B4-BE49-F238E27FC236}">
                <a16:creationId xmlns:a16="http://schemas.microsoft.com/office/drawing/2014/main" id="{09A4BDE3-2B2D-A94A-B1DD-A93B8FBC0AE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76900"/>
            <a:ext cx="18288000" cy="326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8074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D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104" b="270"/>
          <a:stretch>
            <a:fillRect/>
          </a:stretch>
        </p:blipFill>
        <p:spPr>
          <a:xfrm>
            <a:off x="1941187" y="1130720"/>
            <a:ext cx="14519927" cy="8025559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750" b="791"/>
          <a:stretch>
            <a:fillRect/>
          </a:stretch>
        </p:blipFill>
        <p:spPr>
          <a:xfrm rot="-1322698">
            <a:off x="13773244" y="7559003"/>
            <a:ext cx="3766556" cy="1218994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 r="265" b="387"/>
          <a:stretch>
            <a:fillRect/>
          </a:stretch>
        </p:blipFill>
        <p:spPr>
          <a:xfrm>
            <a:off x="1028700" y="1341118"/>
            <a:ext cx="3641361" cy="2694607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6"/>
          <a:srcRect l="35057" t="33906" r="45660" b="41096"/>
          <a:stretch>
            <a:fillRect/>
          </a:stretch>
        </p:blipFill>
        <p:spPr>
          <a:xfrm>
            <a:off x="12196703" y="-508627"/>
            <a:ext cx="6919639" cy="6394097"/>
          </a:xfrm>
          <a:prstGeom prst="rect">
            <a:avLst/>
          </a:prstGeom>
        </p:spPr>
      </p:pic>
      <p:grpSp>
        <p:nvGrpSpPr>
          <p:cNvPr id="12" name="グループ化 11">
            <a:extLst>
              <a:ext uri="{FF2B5EF4-FFF2-40B4-BE49-F238E27FC236}">
                <a16:creationId xmlns:a16="http://schemas.microsoft.com/office/drawing/2014/main" id="{C0065A2B-FF85-5F4B-B564-DC006D091046}"/>
              </a:ext>
            </a:extLst>
          </p:cNvPr>
          <p:cNvGrpSpPr/>
          <p:nvPr/>
        </p:nvGrpSpPr>
        <p:grpSpPr>
          <a:xfrm>
            <a:off x="23052" y="7634500"/>
            <a:ext cx="5652655" cy="3231917"/>
            <a:chOff x="23052" y="7634500"/>
            <a:chExt cx="5652655" cy="3231917"/>
          </a:xfrm>
        </p:grpSpPr>
        <p:pic>
          <p:nvPicPr>
            <p:cNvPr id="10" name="Picture 6">
              <a:extLst>
                <a:ext uri="{FF2B5EF4-FFF2-40B4-BE49-F238E27FC236}">
                  <a16:creationId xmlns:a16="http://schemas.microsoft.com/office/drawing/2014/main" id="{5674DD82-70B5-E24F-8D97-A64544E105D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 r="626" b="626"/>
            <a:stretch>
              <a:fillRect/>
            </a:stretch>
          </p:blipFill>
          <p:spPr>
            <a:xfrm>
              <a:off x="2757818" y="7702817"/>
              <a:ext cx="2917889" cy="3112797"/>
            </a:xfrm>
            <a:prstGeom prst="rect">
              <a:avLst/>
            </a:prstGeom>
          </p:spPr>
        </p:pic>
        <p:pic>
          <p:nvPicPr>
            <p:cNvPr id="11" name="Picture 7">
              <a:extLst>
                <a:ext uri="{FF2B5EF4-FFF2-40B4-BE49-F238E27FC236}">
                  <a16:creationId xmlns:a16="http://schemas.microsoft.com/office/drawing/2014/main" id="{AA99B6FC-04F4-0B4E-809D-219C8112A28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 r="447" b="447"/>
            <a:stretch>
              <a:fillRect/>
            </a:stretch>
          </p:blipFill>
          <p:spPr>
            <a:xfrm>
              <a:off x="23052" y="7634500"/>
              <a:ext cx="2812760" cy="3231917"/>
            </a:xfrm>
            <a:prstGeom prst="rect">
              <a:avLst/>
            </a:prstGeom>
          </p:spPr>
        </p:pic>
      </p:grpSp>
      <p:pic>
        <p:nvPicPr>
          <p:cNvPr id="7" name="図 6" descr="テキスト&#10;&#10;自動的に生成された説明">
            <a:extLst>
              <a:ext uri="{FF2B5EF4-FFF2-40B4-BE49-F238E27FC236}">
                <a16:creationId xmlns:a16="http://schemas.microsoft.com/office/drawing/2014/main" id="{9DF7A70C-0F76-DC48-8770-2525BA8D30D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44549" y="3391695"/>
            <a:ext cx="19777098" cy="42664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D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34" b="200"/>
          <a:stretch>
            <a:fillRect/>
          </a:stretch>
        </p:blipFill>
        <p:spPr>
          <a:xfrm>
            <a:off x="1583747" y="964742"/>
            <a:ext cx="15120507" cy="8357517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195" b="729"/>
          <a:stretch>
            <a:fillRect/>
          </a:stretch>
        </p:blipFill>
        <p:spPr>
          <a:xfrm rot="1796324">
            <a:off x="554675" y="6848855"/>
            <a:ext cx="3900415" cy="1304866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/>
          <a:srcRect r="247" b="405"/>
          <a:stretch>
            <a:fillRect/>
          </a:stretch>
        </p:blipFill>
        <p:spPr>
          <a:xfrm>
            <a:off x="1337390" y="5143500"/>
            <a:ext cx="3458507" cy="3269861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6"/>
          <a:srcRect r="277" b="763"/>
          <a:stretch>
            <a:fillRect/>
          </a:stretch>
        </p:blipFill>
        <p:spPr>
          <a:xfrm rot="2316855">
            <a:off x="14090388" y="1686262"/>
            <a:ext cx="3201028" cy="1018509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7"/>
          <a:srcRect r="239" b="290"/>
          <a:stretch>
            <a:fillRect/>
          </a:stretch>
        </p:blipFill>
        <p:spPr>
          <a:xfrm>
            <a:off x="14755888" y="3793432"/>
            <a:ext cx="2812641" cy="2700136"/>
          </a:xfrm>
          <a:prstGeom prst="rect">
            <a:avLst/>
          </a:prstGeom>
        </p:spPr>
      </p:pic>
      <p:pic>
        <p:nvPicPr>
          <p:cNvPr id="11" name="図 10" descr="テキスト&#10;&#10;自動的に生成された説明">
            <a:extLst>
              <a:ext uri="{FF2B5EF4-FFF2-40B4-BE49-F238E27FC236}">
                <a16:creationId xmlns:a16="http://schemas.microsoft.com/office/drawing/2014/main" id="{FC040E2E-33B7-8C48-80D8-CB98361164C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3850" y="3219450"/>
            <a:ext cx="10020300" cy="3848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8DA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C3403F06-06CB-1840-B942-D3192B804396}"/>
              </a:ext>
            </a:extLst>
          </p:cNvPr>
          <p:cNvGrpSpPr/>
          <p:nvPr/>
        </p:nvGrpSpPr>
        <p:grpSpPr>
          <a:xfrm>
            <a:off x="4060533" y="4686300"/>
            <a:ext cx="10166932" cy="5941023"/>
            <a:chOff x="4163947" y="4809977"/>
            <a:chExt cx="10166932" cy="5941023"/>
          </a:xfrm>
        </p:grpSpPr>
        <p:pic>
          <p:nvPicPr>
            <p:cNvPr id="7" name="Picture 3">
              <a:extLst>
                <a:ext uri="{FF2B5EF4-FFF2-40B4-BE49-F238E27FC236}">
                  <a16:creationId xmlns:a16="http://schemas.microsoft.com/office/drawing/2014/main" id="{2FFA66E5-E245-E74D-8102-F6F5174457E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 flipH="1">
              <a:off x="4163947" y="4809977"/>
              <a:ext cx="5160377" cy="5941023"/>
            </a:xfrm>
            <a:prstGeom prst="rect">
              <a:avLst/>
            </a:prstGeom>
          </p:spPr>
        </p:pic>
        <p:pic>
          <p:nvPicPr>
            <p:cNvPr id="9" name="Picture 4">
              <a:extLst>
                <a:ext uri="{FF2B5EF4-FFF2-40B4-BE49-F238E27FC236}">
                  <a16:creationId xmlns:a16="http://schemas.microsoft.com/office/drawing/2014/main" id="{D156FFA4-18DA-5746-B804-740FC09DB36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 flipH="1">
              <a:off x="8846646" y="4901151"/>
              <a:ext cx="5484233" cy="5849849"/>
            </a:xfrm>
            <a:prstGeom prst="rect">
              <a:avLst/>
            </a:prstGeom>
          </p:spPr>
        </p:pic>
      </p:grpSp>
      <p:pic>
        <p:nvPicPr>
          <p:cNvPr id="4" name="図 3" descr="グラフィカル ユーザー インターフェイス が含まれている画像&#10;&#10;自動的に生成された説明">
            <a:extLst>
              <a:ext uri="{FF2B5EF4-FFF2-40B4-BE49-F238E27FC236}">
                <a16:creationId xmlns:a16="http://schemas.microsoft.com/office/drawing/2014/main" id="{E8DB320C-D0F7-E341-BF36-A8885DA5849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6700" y="952500"/>
            <a:ext cx="12696469" cy="3193200"/>
          </a:xfrm>
          <a:prstGeom prst="rect">
            <a:avLst/>
          </a:prstGeom>
        </p:spPr>
      </p:pic>
      <p:pic>
        <p:nvPicPr>
          <p:cNvPr id="12" name="図 11" descr="テキスト&#10;&#10;自動的に生成された説明">
            <a:extLst>
              <a:ext uri="{FF2B5EF4-FFF2-40B4-BE49-F238E27FC236}">
                <a16:creationId xmlns:a16="http://schemas.microsoft.com/office/drawing/2014/main" id="{84A24B3D-8658-114F-A7FC-85A6E001E1A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150" y="2857500"/>
            <a:ext cx="17919700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4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>
            <a:extLst>
              <a:ext uri="{FF2B5EF4-FFF2-40B4-BE49-F238E27FC236}">
                <a16:creationId xmlns:a16="http://schemas.microsoft.com/office/drawing/2014/main" id="{34B80380-4FF6-864D-AAA3-C7FA4403C9A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52AA9CDE-BA70-B047-9C8E-42F63FDF7B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6250" y="3852797"/>
            <a:ext cx="5828181" cy="4956248"/>
          </a:xfrm>
          <a:prstGeom prst="rect">
            <a:avLst/>
          </a:prstGeom>
        </p:spPr>
      </p:pic>
      <p:grpSp>
        <p:nvGrpSpPr>
          <p:cNvPr id="20" name="グループ化 19">
            <a:extLst>
              <a:ext uri="{FF2B5EF4-FFF2-40B4-BE49-F238E27FC236}">
                <a16:creationId xmlns:a16="http://schemas.microsoft.com/office/drawing/2014/main" id="{C8B51E71-7007-6C43-A9D3-9D1D54B44C90}"/>
              </a:ext>
            </a:extLst>
          </p:cNvPr>
          <p:cNvGrpSpPr/>
          <p:nvPr/>
        </p:nvGrpSpPr>
        <p:grpSpPr>
          <a:xfrm>
            <a:off x="1447800" y="5448300"/>
            <a:ext cx="7200949" cy="5197141"/>
            <a:chOff x="1340687" y="6270905"/>
            <a:chExt cx="6091092" cy="4396124"/>
          </a:xfrm>
        </p:grpSpPr>
        <p:pic>
          <p:nvPicPr>
            <p:cNvPr id="21" name="図 20">
              <a:extLst>
                <a:ext uri="{FF2B5EF4-FFF2-40B4-BE49-F238E27FC236}">
                  <a16:creationId xmlns:a16="http://schemas.microsoft.com/office/drawing/2014/main" id="{7B1E8EF8-2505-A54F-82D8-2A07C3F2984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40687" y="6270905"/>
              <a:ext cx="2732313" cy="4396124"/>
            </a:xfrm>
            <a:prstGeom prst="rect">
              <a:avLst/>
            </a:prstGeom>
          </p:spPr>
        </p:pic>
        <p:pic>
          <p:nvPicPr>
            <p:cNvPr id="22" name="図 21">
              <a:extLst>
                <a:ext uri="{FF2B5EF4-FFF2-40B4-BE49-F238E27FC236}">
                  <a16:creationId xmlns:a16="http://schemas.microsoft.com/office/drawing/2014/main" id="{9F272AEA-BA42-184D-BD73-9021D281576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52883" y="6270905"/>
              <a:ext cx="3578896" cy="4396124"/>
            </a:xfrm>
            <a:prstGeom prst="rect">
              <a:avLst/>
            </a:prstGeom>
          </p:spPr>
        </p:pic>
      </p:grpSp>
      <p:pic>
        <p:nvPicPr>
          <p:cNvPr id="23" name="Picture 3">
            <a:extLst>
              <a:ext uri="{FF2B5EF4-FFF2-40B4-BE49-F238E27FC236}">
                <a16:creationId xmlns:a16="http://schemas.microsoft.com/office/drawing/2014/main" id="{05ACA813-6471-4346-B49D-3B131D36CDBA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r="262" b="262"/>
          <a:stretch>
            <a:fillRect/>
          </a:stretch>
        </p:blipFill>
        <p:spPr>
          <a:xfrm>
            <a:off x="3124200" y="7124700"/>
            <a:ext cx="3320662" cy="3542474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B577CDFE-B3B9-5442-B749-08295662C2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7000" y="3852797"/>
            <a:ext cx="5828181" cy="4956248"/>
          </a:xfrm>
          <a:prstGeom prst="rect">
            <a:avLst/>
          </a:prstGeom>
        </p:spPr>
      </p:pic>
      <p:grpSp>
        <p:nvGrpSpPr>
          <p:cNvPr id="17" name="グループ化 16">
            <a:extLst>
              <a:ext uri="{FF2B5EF4-FFF2-40B4-BE49-F238E27FC236}">
                <a16:creationId xmlns:a16="http://schemas.microsoft.com/office/drawing/2014/main" id="{B1EACD2D-BE24-094B-B7D4-DB30FAC6AF89}"/>
              </a:ext>
            </a:extLst>
          </p:cNvPr>
          <p:cNvGrpSpPr/>
          <p:nvPr/>
        </p:nvGrpSpPr>
        <p:grpSpPr>
          <a:xfrm>
            <a:off x="8458199" y="5856037"/>
            <a:ext cx="9282283" cy="4621463"/>
            <a:chOff x="9957628" y="6424756"/>
            <a:chExt cx="8086300" cy="4026007"/>
          </a:xfrm>
        </p:grpSpPr>
        <p:pic>
          <p:nvPicPr>
            <p:cNvPr id="5" name="図 4" descr="部屋, 時計, クマ が含まれている画像&#10;&#10;自動的に生成された説明">
              <a:extLst>
                <a:ext uri="{FF2B5EF4-FFF2-40B4-BE49-F238E27FC236}">
                  <a16:creationId xmlns:a16="http://schemas.microsoft.com/office/drawing/2014/main" id="{CADA34D1-B381-8B46-BE6E-2FBFA86352E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088119" y="6424756"/>
              <a:ext cx="3955809" cy="4008242"/>
            </a:xfrm>
            <a:prstGeom prst="rect">
              <a:avLst/>
            </a:prstGeom>
          </p:spPr>
        </p:pic>
        <p:pic>
          <p:nvPicPr>
            <p:cNvPr id="16" name="図 15" descr="食品 が含まれている画像&#10;&#10;自動的に生成された説明">
              <a:extLst>
                <a:ext uri="{FF2B5EF4-FFF2-40B4-BE49-F238E27FC236}">
                  <a16:creationId xmlns:a16="http://schemas.microsoft.com/office/drawing/2014/main" id="{5933C9B4-70EA-794E-A99F-3AA141C087E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57628" y="6454265"/>
              <a:ext cx="4130491" cy="3996498"/>
            </a:xfrm>
            <a:prstGeom prst="rect">
              <a:avLst/>
            </a:prstGeom>
          </p:spPr>
        </p:pic>
      </p:grpSp>
      <p:pic>
        <p:nvPicPr>
          <p:cNvPr id="3" name="図 2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8B0A6830-7DF6-2B46-9847-9197255E80A1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0050" y="1424663"/>
            <a:ext cx="12407900" cy="3238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F4F1216B-6FE3-074E-AA41-E753CD1E0D1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9389AD70-3922-204C-8650-D13DB4226D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5965" y="2749565"/>
            <a:ext cx="15096067" cy="12837600"/>
          </a:xfrm>
          <a:prstGeom prst="rect">
            <a:avLst/>
          </a:prstGeom>
        </p:spPr>
      </p:pic>
      <p:pic>
        <p:nvPicPr>
          <p:cNvPr id="6" name="図 5" descr="おもちゃ, 人形, レゴ, 部屋 が含まれている画像&#10;&#10;自動的に生成された説明">
            <a:extLst>
              <a:ext uri="{FF2B5EF4-FFF2-40B4-BE49-F238E27FC236}">
                <a16:creationId xmlns:a16="http://schemas.microsoft.com/office/drawing/2014/main" id="{9C7D0FC9-3F48-F14F-A8D3-DFF6AA223EC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900" y="6286500"/>
            <a:ext cx="12268200" cy="5765800"/>
          </a:xfrm>
          <a:prstGeom prst="rect">
            <a:avLst/>
          </a:prstGeom>
        </p:spPr>
      </p:pic>
      <p:pic>
        <p:nvPicPr>
          <p:cNvPr id="3" name="図 2" descr="テキスト&#10;&#10;自動的に生成された説明">
            <a:extLst>
              <a:ext uri="{FF2B5EF4-FFF2-40B4-BE49-F238E27FC236}">
                <a16:creationId xmlns:a16="http://schemas.microsoft.com/office/drawing/2014/main" id="{CF5DBC81-00E1-E74B-9842-CB6D232F373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050" y="1562100"/>
            <a:ext cx="15455900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706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434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825C5022-AE6B-2F47-9BC6-6F3C09F1301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102CEECC-66FC-D440-9292-916C53ECC4F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1765" y="2709580"/>
            <a:ext cx="11184468" cy="9511200"/>
          </a:xfrm>
          <a:prstGeom prst="rect">
            <a:avLst/>
          </a:prstGeom>
        </p:spPr>
      </p:pic>
      <p:grpSp>
        <p:nvGrpSpPr>
          <p:cNvPr id="8" name="グループ化 7">
            <a:extLst>
              <a:ext uri="{FF2B5EF4-FFF2-40B4-BE49-F238E27FC236}">
                <a16:creationId xmlns:a16="http://schemas.microsoft.com/office/drawing/2014/main" id="{CE371035-BDD1-9844-B384-9109407FF61A}"/>
              </a:ext>
            </a:extLst>
          </p:cNvPr>
          <p:cNvGrpSpPr/>
          <p:nvPr/>
        </p:nvGrpSpPr>
        <p:grpSpPr>
          <a:xfrm>
            <a:off x="4953000" y="4248810"/>
            <a:ext cx="8912946" cy="6432741"/>
            <a:chOff x="1340687" y="6270905"/>
            <a:chExt cx="6091092" cy="4396124"/>
          </a:xfrm>
        </p:grpSpPr>
        <p:pic>
          <p:nvPicPr>
            <p:cNvPr id="9" name="図 8">
              <a:extLst>
                <a:ext uri="{FF2B5EF4-FFF2-40B4-BE49-F238E27FC236}">
                  <a16:creationId xmlns:a16="http://schemas.microsoft.com/office/drawing/2014/main" id="{5EE5035F-0AE8-334B-AFF4-8F095681B74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40687" y="6270905"/>
              <a:ext cx="2732313" cy="4396124"/>
            </a:xfrm>
            <a:prstGeom prst="rect">
              <a:avLst/>
            </a:prstGeom>
          </p:spPr>
        </p:pic>
        <p:pic>
          <p:nvPicPr>
            <p:cNvPr id="10" name="図 9">
              <a:extLst>
                <a:ext uri="{FF2B5EF4-FFF2-40B4-BE49-F238E27FC236}">
                  <a16:creationId xmlns:a16="http://schemas.microsoft.com/office/drawing/2014/main" id="{62173384-4487-1B40-BCB7-14E77D19FCD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52883" y="6270905"/>
              <a:ext cx="3578896" cy="4396124"/>
            </a:xfrm>
            <a:prstGeom prst="rect">
              <a:avLst/>
            </a:prstGeom>
          </p:spPr>
        </p:pic>
      </p:grpSp>
      <p:pic>
        <p:nvPicPr>
          <p:cNvPr id="3" name="図 2" descr="メーター が含まれている画像&#10;&#10;自動的に生成された説明">
            <a:extLst>
              <a:ext uri="{FF2B5EF4-FFF2-40B4-BE49-F238E27FC236}">
                <a16:creationId xmlns:a16="http://schemas.microsoft.com/office/drawing/2014/main" id="{0060F40A-93B3-FD4F-9C7B-72D61F61494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050" y="1346200"/>
            <a:ext cx="13931900" cy="318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968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8D5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>
            <a:extLst>
              <a:ext uri="{FF2B5EF4-FFF2-40B4-BE49-F238E27FC236}">
                <a16:creationId xmlns:a16="http://schemas.microsoft.com/office/drawing/2014/main" id="{5FF1225C-FC81-1B42-9802-969CDAF5663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DC50E434-16E1-8847-84D5-771C2974DC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6250" y="3852797"/>
            <a:ext cx="5828181" cy="4956248"/>
          </a:xfrm>
          <a:prstGeom prst="rect">
            <a:avLst/>
          </a:prstGeom>
        </p:spPr>
      </p:pic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E5147B2A-6CFC-414D-8F64-1BF7FEBFFA9C}"/>
              </a:ext>
            </a:extLst>
          </p:cNvPr>
          <p:cNvGrpSpPr/>
          <p:nvPr/>
        </p:nvGrpSpPr>
        <p:grpSpPr>
          <a:xfrm>
            <a:off x="2339659" y="5143500"/>
            <a:ext cx="4594541" cy="5523674"/>
            <a:chOff x="6507304" y="5143500"/>
            <a:chExt cx="4594541" cy="5523674"/>
          </a:xfrm>
        </p:grpSpPr>
        <p:pic>
          <p:nvPicPr>
            <p:cNvPr id="9" name="図 8" descr="シャツ が含まれている画像&#10;&#10;自動的に生成された説明">
              <a:extLst>
                <a:ext uri="{FF2B5EF4-FFF2-40B4-BE49-F238E27FC236}">
                  <a16:creationId xmlns:a16="http://schemas.microsoft.com/office/drawing/2014/main" id="{DCA8F16C-D1D2-8247-80B4-56493B3FA24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48824" y="5143500"/>
              <a:ext cx="3053021" cy="5523674"/>
            </a:xfrm>
            <a:prstGeom prst="rect">
              <a:avLst/>
            </a:prstGeom>
          </p:spPr>
        </p:pic>
        <p:pic>
          <p:nvPicPr>
            <p:cNvPr id="25" name="Picture 4">
              <a:extLst>
                <a:ext uri="{FF2B5EF4-FFF2-40B4-BE49-F238E27FC236}">
                  <a16:creationId xmlns:a16="http://schemas.microsoft.com/office/drawing/2014/main" id="{7CB02289-C573-AC41-855D-9BDAA076D18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 r="213" b="213"/>
            <a:stretch>
              <a:fillRect/>
            </a:stretch>
          </p:blipFill>
          <p:spPr>
            <a:xfrm>
              <a:off x="6507304" y="7102967"/>
              <a:ext cx="3083040" cy="3542474"/>
            </a:xfrm>
            <a:prstGeom prst="rect">
              <a:avLst/>
            </a:prstGeom>
          </p:spPr>
        </p:pic>
      </p:grpSp>
      <p:pic>
        <p:nvPicPr>
          <p:cNvPr id="26" name="図 25">
            <a:extLst>
              <a:ext uri="{FF2B5EF4-FFF2-40B4-BE49-F238E27FC236}">
                <a16:creationId xmlns:a16="http://schemas.microsoft.com/office/drawing/2014/main" id="{29BB3952-9107-A648-A7AC-F83D465C6D3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0" y="3852797"/>
            <a:ext cx="5828181" cy="4956248"/>
          </a:xfrm>
          <a:prstGeom prst="rect">
            <a:avLst/>
          </a:prstGeom>
        </p:spPr>
      </p:pic>
      <p:pic>
        <p:nvPicPr>
          <p:cNvPr id="15" name="図 14" descr="白いバックグラウンドの前に座っている人形&#10;&#10;低い精度で自動的に生成された説明">
            <a:extLst>
              <a:ext uri="{FF2B5EF4-FFF2-40B4-BE49-F238E27FC236}">
                <a16:creationId xmlns:a16="http://schemas.microsoft.com/office/drawing/2014/main" id="{08FFB9DD-B4D8-304E-80B0-866E2641C75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800" y="4724400"/>
            <a:ext cx="9867900" cy="5829300"/>
          </a:xfrm>
          <a:prstGeom prst="rect">
            <a:avLst/>
          </a:prstGeom>
        </p:spPr>
      </p:pic>
      <p:pic>
        <p:nvPicPr>
          <p:cNvPr id="3" name="図 2" descr="グラフィカル ユーザー インターフェイス&#10;&#10;低い精度で自動的に生成された説明">
            <a:extLst>
              <a:ext uri="{FF2B5EF4-FFF2-40B4-BE49-F238E27FC236}">
                <a16:creationId xmlns:a16="http://schemas.microsoft.com/office/drawing/2014/main" id="{25B1D215-5FB9-4B40-BD1A-5385AB54E8D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0050" y="1409700"/>
            <a:ext cx="12407900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87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34" b="200"/>
          <a:stretch>
            <a:fillRect/>
          </a:stretch>
        </p:blipFill>
        <p:spPr>
          <a:xfrm>
            <a:off x="1583747" y="964742"/>
            <a:ext cx="15120507" cy="8357517"/>
          </a:xfrm>
          <a:prstGeom prst="rect">
            <a:avLst/>
          </a:prstGeom>
        </p:spPr>
      </p:pic>
      <p:grpSp>
        <p:nvGrpSpPr>
          <p:cNvPr id="19" name="グループ化 18">
            <a:extLst>
              <a:ext uri="{FF2B5EF4-FFF2-40B4-BE49-F238E27FC236}">
                <a16:creationId xmlns:a16="http://schemas.microsoft.com/office/drawing/2014/main" id="{127C0208-BF75-3749-BE4B-0066D1F1CA49}"/>
              </a:ext>
            </a:extLst>
          </p:cNvPr>
          <p:cNvGrpSpPr/>
          <p:nvPr/>
        </p:nvGrpSpPr>
        <p:grpSpPr>
          <a:xfrm>
            <a:off x="14564128" y="8545147"/>
            <a:ext cx="3505200" cy="1824863"/>
            <a:chOff x="5708380" y="7070304"/>
            <a:chExt cx="6636304" cy="3454966"/>
          </a:xfrm>
        </p:grpSpPr>
        <p:pic>
          <p:nvPicPr>
            <p:cNvPr id="20" name="Picture 6">
              <a:extLst>
                <a:ext uri="{FF2B5EF4-FFF2-40B4-BE49-F238E27FC236}">
                  <a16:creationId xmlns:a16="http://schemas.microsoft.com/office/drawing/2014/main" id="{621D5564-823B-694E-9827-E7A5AFD836C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73987" b="64471"/>
            <a:stretch>
              <a:fillRect/>
            </a:stretch>
          </p:blipFill>
          <p:spPr>
            <a:xfrm>
              <a:off x="5708380" y="7070304"/>
              <a:ext cx="883204" cy="1286720"/>
            </a:xfrm>
            <a:prstGeom prst="rect">
              <a:avLst/>
            </a:prstGeom>
          </p:spPr>
        </p:pic>
        <p:grpSp>
          <p:nvGrpSpPr>
            <p:cNvPr id="21" name="グループ化 20">
              <a:extLst>
                <a:ext uri="{FF2B5EF4-FFF2-40B4-BE49-F238E27FC236}">
                  <a16:creationId xmlns:a16="http://schemas.microsoft.com/office/drawing/2014/main" id="{0F536647-6599-D047-B7D2-D61E4962370C}"/>
                </a:ext>
              </a:extLst>
            </p:cNvPr>
            <p:cNvGrpSpPr/>
            <p:nvPr/>
          </p:nvGrpSpPr>
          <p:grpSpPr>
            <a:xfrm>
              <a:off x="6259367" y="7154013"/>
              <a:ext cx="5769265" cy="3371257"/>
              <a:chOff x="4163947" y="4809977"/>
              <a:chExt cx="10166932" cy="5941023"/>
            </a:xfrm>
          </p:grpSpPr>
          <p:pic>
            <p:nvPicPr>
              <p:cNvPr id="23" name="Picture 3">
                <a:extLst>
                  <a:ext uri="{FF2B5EF4-FFF2-40B4-BE49-F238E27FC236}">
                    <a16:creationId xmlns:a16="http://schemas.microsoft.com/office/drawing/2014/main" id="{9514ECED-A710-CF42-9E3A-81F4E0412C4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>
              <a:xfrm flipH="1">
                <a:off x="4163947" y="4809977"/>
                <a:ext cx="5160377" cy="5941023"/>
              </a:xfrm>
              <a:prstGeom prst="rect">
                <a:avLst/>
              </a:prstGeom>
            </p:spPr>
          </p:pic>
          <p:pic>
            <p:nvPicPr>
              <p:cNvPr id="24" name="Picture 4">
                <a:extLst>
                  <a:ext uri="{FF2B5EF4-FFF2-40B4-BE49-F238E27FC236}">
                    <a16:creationId xmlns:a16="http://schemas.microsoft.com/office/drawing/2014/main" id="{7CCF4879-F3D5-3346-B3B1-786D1167BC7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>
              <a:xfrm flipH="1">
                <a:off x="8846646" y="4901151"/>
                <a:ext cx="5484233" cy="5849849"/>
              </a:xfrm>
              <a:prstGeom prst="rect">
                <a:avLst/>
              </a:prstGeom>
            </p:spPr>
          </p:pic>
        </p:grpSp>
        <p:pic>
          <p:nvPicPr>
            <p:cNvPr id="22" name="Picture 6">
              <a:extLst>
                <a:ext uri="{FF2B5EF4-FFF2-40B4-BE49-F238E27FC236}">
                  <a16:creationId xmlns:a16="http://schemas.microsoft.com/office/drawing/2014/main" id="{7A576147-AAD1-284D-8F2E-0D1E5A49639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73987" b="64471"/>
            <a:stretch>
              <a:fillRect/>
            </a:stretch>
          </p:blipFill>
          <p:spPr>
            <a:xfrm>
              <a:off x="11461480" y="7070304"/>
              <a:ext cx="883204" cy="1286720"/>
            </a:xfrm>
            <a:prstGeom prst="rect">
              <a:avLst/>
            </a:prstGeom>
          </p:spPr>
        </p:pic>
      </p:grpSp>
      <p:pic>
        <p:nvPicPr>
          <p:cNvPr id="4" name="図 3">
            <a:extLst>
              <a:ext uri="{FF2B5EF4-FFF2-40B4-BE49-F238E27FC236}">
                <a16:creationId xmlns:a16="http://schemas.microsoft.com/office/drawing/2014/main" id="{6AC4304E-7EA8-814C-A581-70A6312FC6B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2837" y="989263"/>
            <a:ext cx="14602326" cy="1508400"/>
          </a:xfrm>
          <a:prstGeom prst="rect">
            <a:avLst/>
          </a:prstGeom>
        </p:spPr>
      </p:pic>
      <p:pic>
        <p:nvPicPr>
          <p:cNvPr id="6" name="図 5" descr="テキスト&#10;&#10;自動的に生成された説明">
            <a:extLst>
              <a:ext uri="{FF2B5EF4-FFF2-40B4-BE49-F238E27FC236}">
                <a16:creationId xmlns:a16="http://schemas.microsoft.com/office/drawing/2014/main" id="{0604FDB3-BDF9-EF44-9B05-6012DA0B263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0" y="2229643"/>
            <a:ext cx="14782800" cy="2362200"/>
          </a:xfrm>
          <a:prstGeom prst="rect">
            <a:avLst/>
          </a:prstGeom>
        </p:spPr>
      </p:pic>
      <p:pic>
        <p:nvPicPr>
          <p:cNvPr id="8" name="図 7" descr="テキスト&#10;&#10;中程度の精度で自動的に生成された説明">
            <a:extLst>
              <a:ext uri="{FF2B5EF4-FFF2-40B4-BE49-F238E27FC236}">
                <a16:creationId xmlns:a16="http://schemas.microsoft.com/office/drawing/2014/main" id="{6EA32455-978B-BD48-9CDA-00A2B28BF17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4429" y="3916955"/>
            <a:ext cx="14782800" cy="2349500"/>
          </a:xfrm>
          <a:prstGeom prst="rect">
            <a:avLst/>
          </a:prstGeom>
        </p:spPr>
      </p:pic>
      <p:pic>
        <p:nvPicPr>
          <p:cNvPr id="10" name="図 9" descr="メーター, 時計 が含まれている画像&#10;&#10;自動的に生成された説明">
            <a:extLst>
              <a:ext uri="{FF2B5EF4-FFF2-40B4-BE49-F238E27FC236}">
                <a16:creationId xmlns:a16="http://schemas.microsoft.com/office/drawing/2014/main" id="{DD3E1A48-4D0D-264E-899E-F03470DDEE60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0" y="5591567"/>
            <a:ext cx="14782800" cy="2286000"/>
          </a:xfrm>
          <a:prstGeom prst="rect">
            <a:avLst/>
          </a:prstGeom>
        </p:spPr>
      </p:pic>
      <p:pic>
        <p:nvPicPr>
          <p:cNvPr id="12" name="図 11" descr="黒い背景に白い文字がある&#10;&#10;低い精度で自動的に生成された説明">
            <a:extLst>
              <a:ext uri="{FF2B5EF4-FFF2-40B4-BE49-F238E27FC236}">
                <a16:creationId xmlns:a16="http://schemas.microsoft.com/office/drawing/2014/main" id="{7B102EB8-E4E1-3542-8B8E-C08BCBD81C3A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0" y="7202680"/>
            <a:ext cx="14782800" cy="2387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E8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21985398-E9CB-DB42-A362-B5294D64238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1650" y="2709482"/>
            <a:ext cx="11184468" cy="9511200"/>
          </a:xfrm>
          <a:prstGeom prst="rect">
            <a:avLst/>
          </a:prstGeom>
        </p:spPr>
      </p:pic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DDE85275-F3A8-8F49-9DD0-CF302035B483}"/>
              </a:ext>
            </a:extLst>
          </p:cNvPr>
          <p:cNvGrpSpPr/>
          <p:nvPr/>
        </p:nvGrpSpPr>
        <p:grpSpPr>
          <a:xfrm>
            <a:off x="4953000" y="4248810"/>
            <a:ext cx="8912946" cy="6432741"/>
            <a:chOff x="1340687" y="6270905"/>
            <a:chExt cx="6091092" cy="4396124"/>
          </a:xfrm>
        </p:grpSpPr>
        <p:pic>
          <p:nvPicPr>
            <p:cNvPr id="7" name="図 6">
              <a:extLst>
                <a:ext uri="{FF2B5EF4-FFF2-40B4-BE49-F238E27FC236}">
                  <a16:creationId xmlns:a16="http://schemas.microsoft.com/office/drawing/2014/main" id="{97E7E793-2BAD-6A49-ADA7-712B391E372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40687" y="6270905"/>
              <a:ext cx="2732313" cy="4396124"/>
            </a:xfrm>
            <a:prstGeom prst="rect">
              <a:avLst/>
            </a:prstGeom>
          </p:spPr>
        </p:pic>
        <p:pic>
          <p:nvPicPr>
            <p:cNvPr id="8" name="図 7">
              <a:extLst>
                <a:ext uri="{FF2B5EF4-FFF2-40B4-BE49-F238E27FC236}">
                  <a16:creationId xmlns:a16="http://schemas.microsoft.com/office/drawing/2014/main" id="{C1C5F87B-29F5-284E-A68C-718E94D870D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52883" y="6270905"/>
              <a:ext cx="3578896" cy="4396124"/>
            </a:xfrm>
            <a:prstGeom prst="rect">
              <a:avLst/>
            </a:prstGeom>
          </p:spPr>
        </p:pic>
      </p:grpSp>
      <p:pic>
        <p:nvPicPr>
          <p:cNvPr id="4" name="図 3" descr="黒い背景に白い文字がある&#10;&#10;低い精度で自動的に生成された説明">
            <a:extLst>
              <a:ext uri="{FF2B5EF4-FFF2-40B4-BE49-F238E27FC236}">
                <a16:creationId xmlns:a16="http://schemas.microsoft.com/office/drawing/2014/main" id="{7F67A70B-F9DB-A646-AB3E-A69ACD67C51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5350" y="952500"/>
            <a:ext cx="13957300" cy="368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1562</TotalTime>
  <Words>1214</Words>
  <PresentationFormat>ユーザー設定</PresentationFormat>
  <Paragraphs>115</Paragraphs>
  <Slides>24</Slides>
  <Notes>24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24</vt:i4>
      </vt:variant>
    </vt:vector>
  </HeadingPairs>
  <TitlesOfParts>
    <vt:vector size="31" baseType="lpstr">
      <vt:lpstr>メイリオ</vt:lpstr>
      <vt:lpstr>Arial</vt:lpstr>
      <vt:lpstr>メイリオ</vt:lpstr>
      <vt:lpstr>KodomoRounded</vt:lpstr>
      <vt:lpstr>KodomoRounded-Light</vt:lpstr>
      <vt:lpstr>Calibri</vt:lpstr>
      <vt:lpstr>Office Theme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2006-08-16T00:00:00Z</dcterms:created>
  <dcterms:modified xsi:type="dcterms:W3CDTF">2022-06-15T01:38:39Z</dcterms:modified>
  <dc:identifier>DAE91s7DLtQ</dc:identifier>
</cp:coreProperties>
</file>