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256" r:id="rId2"/>
    <p:sldId id="299" r:id="rId3"/>
    <p:sldId id="257" r:id="rId4"/>
    <p:sldId id="258" r:id="rId5"/>
    <p:sldId id="290" r:id="rId6"/>
    <p:sldId id="291" r:id="rId7"/>
    <p:sldId id="292" r:id="rId8"/>
    <p:sldId id="293" r:id="rId9"/>
    <p:sldId id="262" r:id="rId10"/>
    <p:sldId id="305" r:id="rId11"/>
    <p:sldId id="263" r:id="rId12"/>
    <p:sldId id="296" r:id="rId13"/>
    <p:sldId id="295" r:id="rId14"/>
    <p:sldId id="264" r:id="rId15"/>
    <p:sldId id="297" r:id="rId16"/>
    <p:sldId id="265" r:id="rId17"/>
    <p:sldId id="266" r:id="rId18"/>
    <p:sldId id="302" r:id="rId19"/>
    <p:sldId id="269" r:id="rId20"/>
    <p:sldId id="303" r:id="rId21"/>
    <p:sldId id="304" r:id="rId22"/>
    <p:sldId id="300" r:id="rId23"/>
    <p:sldId id="286" r:id="rId24"/>
    <p:sldId id="287" r:id="rId25"/>
  </p:sldIdLst>
  <p:sldSz cx="18288000" cy="10287000"/>
  <p:notesSz cx="6858000" cy="9144000"/>
  <p:embeddedFontLst>
    <p:embeddedFont>
      <p:font typeface="KodomoRounded" panose="02000600000000000000" charset="-128"/>
      <p:regular r:id="rId27"/>
    </p:embeddedFont>
    <p:embeddedFont>
      <p:font typeface="KodomoRounded-Light" panose="02000600000000000000" charset="-128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メイリオ" panose="020B0604030504040204" pitchFamily="50" charset="-128"/>
      <p:regular r:id="rId33"/>
      <p:bold r:id="rId34"/>
      <p:italic r:id="rId35"/>
      <p:boldItalic r:id="rId36"/>
    </p:embeddedFont>
    <p:embeddedFont>
      <p:font typeface="メイリオ" panose="020B0604030504040204" pitchFamily="50" charset="-128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4342"/>
    <a:srgbClr val="FFA800"/>
    <a:srgbClr val="545454"/>
    <a:srgbClr val="98D570"/>
    <a:srgbClr val="74C8B1"/>
    <a:srgbClr val="A8DAFF"/>
    <a:srgbClr val="292929"/>
    <a:srgbClr val="F5E8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34" autoAdjust="0"/>
    <p:restoredTop sz="65882" autoAdjust="0"/>
  </p:normalViewPr>
  <p:slideViewPr>
    <p:cSldViewPr>
      <p:cViewPr varScale="1">
        <p:scale>
          <a:sx n="48" d="100"/>
          <a:sy n="48" d="100"/>
        </p:scale>
        <p:origin x="175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30" d="100"/>
        <a:sy n="13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きょう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は、天の父母様が私たちに与えてくださった、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愛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」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について学んでいきます。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こうやってみるとわかりやすいよね。</a:t>
            </a:r>
            <a:endParaRPr kumimoji="1" lang="en-US" altLang="ja-JP" dirty="0"/>
          </a:p>
          <a:p>
            <a:r>
              <a:rPr kumimoji="1" lang="ja-JP" altLang="en-US" dirty="0"/>
              <a:t>子女の愛、兄弟姉妹の愛、そして父母の愛は、家の外の他の人にあげてもいいのですが、</a:t>
            </a:r>
            <a:endParaRPr kumimoji="1" lang="en-US" altLang="ja-JP" dirty="0"/>
          </a:p>
          <a:p>
            <a:r>
              <a:rPr kumimoji="1" lang="ja-JP" altLang="en-US" dirty="0"/>
              <a:t>夫婦の愛だけは絶対にあげてはだめなのです。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6505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もし、皆のお父さんやお母さんが、自分のお父さんや、お母さん以外の人と仲良く手をつないだり、デートをしていたらどうでしょうか？</a:t>
            </a:r>
          </a:p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「仲が良くてうれしい！」なんて思えないですよね。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27513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この夫婦の愛は、お父さんとお母さんだけの一対一の関係であり、他の人にあげてはいけない愛なのです。</a:t>
            </a: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ここから、もう少し詳しく夫婦の愛についてお話していきます。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02298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この夫婦の愛は、あげることのできる「時」と、「相手」が決まっています。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16164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夫婦の愛は、皆さんが純潔を守り、心も体もきれいに保ちながら、立派な大人に成長し、天の父母様の喜ぶ結婚をした時に、初めて与え合うことができます。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また、この愛を使ってよい相手というのは、唯一、天の父母様が皆さんに準備してくれた将来の結婚相手だけです。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07118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という事は、今皆さんは小学生ですが、夫婦の愛を誰かにあげても良い時だと思いますか？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27987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あげてはいけないですね。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00449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例えば、皆さん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学校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に男の子の友達も女の子の友達もいると思います。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もし、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その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中の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男の子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や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女の子が、二人きりで遊ぼうと誘ってきて、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そして、二人きりでずっと、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仲良くするのは、夫婦の愛です。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小学生の時期、中高生、大学生の時期は、一人の人と一対一で愛し合う夫婦の愛は、まだ必要ではないのです。もし、間違ってこの夫婦の愛を使ってしまったときには、天の父母様が、本当に悲しまれるのです。</a:t>
            </a:r>
          </a:p>
          <a:p>
            <a:endParaRPr kumimoji="1" lang="ja-JP" altLang="en-US" dirty="0"/>
          </a:p>
          <a:p>
            <a:endParaRPr kumimoji="1" lang="ja-JP" altLang="en-US" dirty="0"/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95680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もし、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夫婦の愛を、若いうちに間違って使う人は、結婚をしてからも、一人の旦那さん、一人の奥さんだけに、夫婦の愛をあげることが難しくな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ってしまいます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847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まずはみ言を訓読します。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ここで「心情圏」という難しい言葉でていますが、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この心情圏は「愛」と言い換えることができます。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ですので、４つの心情圏がある、ということは、愛には４つの種類がある、ということと同じことになります。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914001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結婚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したのに、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奥さんや、旦那さん以外の人と一対一の関係を持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ってしまったら大変です。奥さんはとても悲しみます。もちろん神様も悲しみます。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79656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なので、天の父母様を知らないこの世の中では、夫婦が離婚したり、家族がバラバラになってしまうことがあるのです。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22243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今回は、子女の愛、兄弟姉妹の愛、夫婦の愛、父母の愛の四つの愛について学びました。また、夫婦の愛はあげることができる、時と相手が決まっていることを学びました。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44681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皆さんが、大きくなって神様の喜ばれる結婚相手に出会うまで、子女の愛、兄弟姉妹の愛を成長させ、夫婦の愛を大切に守っていきましょう！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23</a:t>
            </a:fld>
            <a:endParaRPr lang="cs-CZ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26881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では、この四つの愛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について、これから一つずつ説明していきます。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7487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まず一つ目が子女の愛です。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子女の愛とは、子供がお父さんやお母さんのことを大好き！と思う気持ちや、助けたい、喜ばせたいと思う気持ちの事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を言います。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家族だけでなく、学校や教会学校の先生、おじいちゃんおばあちゃんを喜ばせたいとおもう気持ちも、この子女の愛のひとつです。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45978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二つ目は、兄弟姉妹の愛です。兄弟姉妹の愛とは、兄弟姉妹の為に生き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て、喜ばせたいという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気持ちの事です。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これも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血のつながった兄弟だけでなく、教会や学校の友達の為に生きたい、喜ばせたい！仲良くなりたい！と思う気持ちも、兄弟姉妹の愛です。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444740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三つめは、夫婦の愛です。夫婦の愛は、夫婦同士が愛し合い、お互いを喜ばせたいと思う気持ちの事を言います。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91288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そして、四つ目が父母の愛です。この父母の愛は、親が子供を愛する気持ちの事です。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この愛も、家族だけでなく、学校の先生や、教会のスタッフのお父さんお母さんたちが、皆さんを喜ばせたい！と思ってサポートしてくれているのも父母の愛と言えます。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28930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ここで、皆さんにクイズです！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【クイズ】この四つの愛の中で、たった一人の人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対象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にだけあげる愛はどれでしょうか？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四つの中から一つだけ選んで下さい。</a:t>
            </a: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①子女の愛</a:t>
            </a: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②兄弟姉妹の愛</a:t>
            </a: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③夫婦の愛</a:t>
            </a: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④父母の愛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秒待ちますので、考えてみてください。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(5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秒待つ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皆さん、分かりましたか？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45978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答えは、③の夫婦の愛です。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夫婦の愛は、夫婦以外の人にあげてはいけないのです。</a:t>
            </a: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8.png"/><Relationship Id="rId4" Type="http://schemas.openxmlformats.org/officeDocument/2006/relationships/image" Target="../media/image20.png"/><Relationship Id="rId9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microsoft.com/office/2007/relationships/hdphoto" Target="../media/hdphoto5.wdp"/><Relationship Id="rId10" Type="http://schemas.openxmlformats.org/officeDocument/2006/relationships/image" Target="../media/image36.png"/><Relationship Id="rId4" Type="http://schemas.openxmlformats.org/officeDocument/2006/relationships/image" Target="../media/image31.png"/><Relationship Id="rId9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r="247" b="405"/>
          <a:stretch>
            <a:fillRect/>
          </a:stretch>
        </p:blipFill>
        <p:spPr>
          <a:xfrm>
            <a:off x="1337390" y="5143500"/>
            <a:ext cx="3458507" cy="32698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 r="239" b="290"/>
          <a:stretch>
            <a:fillRect/>
          </a:stretch>
        </p:blipFill>
        <p:spPr>
          <a:xfrm>
            <a:off x="14755888" y="3793432"/>
            <a:ext cx="2812641" cy="2700136"/>
          </a:xfrm>
          <a:prstGeom prst="rect">
            <a:avLst/>
          </a:prstGeom>
        </p:spPr>
      </p:pic>
      <p:sp>
        <p:nvSpPr>
          <p:cNvPr id="10" name="TextBox 4">
            <a:extLst>
              <a:ext uri="{FF2B5EF4-FFF2-40B4-BE49-F238E27FC236}">
                <a16:creationId xmlns:a16="http://schemas.microsoft.com/office/drawing/2014/main" id="{3754357A-2F71-4F47-A3A0-A85FCE15CCC5}"/>
              </a:ext>
            </a:extLst>
          </p:cNvPr>
          <p:cNvSpPr txBox="1"/>
          <p:nvPr/>
        </p:nvSpPr>
        <p:spPr>
          <a:xfrm>
            <a:off x="4140732" y="1875176"/>
            <a:ext cx="10006537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spc="43" dirty="0" err="1">
                <a:solidFill>
                  <a:srgbClr val="292929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今日のお話し</a:t>
            </a:r>
            <a:endParaRPr lang="en-US" sz="3000" spc="43" dirty="0">
              <a:solidFill>
                <a:srgbClr val="292929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861F41B4-B103-6442-820B-F45DF34990F6}"/>
              </a:ext>
            </a:extLst>
          </p:cNvPr>
          <p:cNvGrpSpPr/>
          <p:nvPr/>
        </p:nvGrpSpPr>
        <p:grpSpPr>
          <a:xfrm>
            <a:off x="2501491" y="3001053"/>
            <a:ext cx="12420744" cy="4054509"/>
            <a:chOff x="2501491" y="3001053"/>
            <a:chExt cx="12420744" cy="4054509"/>
          </a:xfrm>
        </p:grpSpPr>
        <p:sp>
          <p:nvSpPr>
            <p:cNvPr id="6" name="TextBox 6"/>
            <p:cNvSpPr txBox="1"/>
            <p:nvPr/>
          </p:nvSpPr>
          <p:spPr>
            <a:xfrm>
              <a:off x="3365766" y="3231438"/>
              <a:ext cx="11556469" cy="382412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2425" dirty="0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altLang="ja-JP" sz="12425" dirty="0" err="1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真のあい</a:t>
              </a:r>
              <a:r>
                <a:rPr lang="en-US" sz="12425" dirty="0" err="1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」の</a:t>
              </a:r>
              <a:endParaRPr lang="en-US" sz="12425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  <a:p>
              <a:pPr algn="ctr"/>
              <a:r>
                <a:rPr lang="en-US" sz="12425" dirty="0" err="1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すばらしさ</a:t>
              </a:r>
              <a:endParaRPr lang="en-US" sz="12425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6D72C003-D551-EA45-A892-C5A7FAD0242B}"/>
                </a:ext>
              </a:extLst>
            </p:cNvPr>
            <p:cNvSpPr txBox="1"/>
            <p:nvPr/>
          </p:nvSpPr>
          <p:spPr>
            <a:xfrm flipH="1">
              <a:off x="2501491" y="3001053"/>
              <a:ext cx="7010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>
                  <a:solidFill>
                    <a:srgbClr val="FFA800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まこと</a:t>
              </a:r>
              <a:endParaRPr kumimoji="1" lang="ja-JP" altLang="en-US" sz="6600" dirty="0">
                <a:solidFill>
                  <a:srgbClr val="FFA800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2">
            <a:extLst>
              <a:ext uri="{FF2B5EF4-FFF2-40B4-BE49-F238E27FC236}">
                <a16:creationId xmlns:a16="http://schemas.microsoft.com/office/drawing/2014/main" id="{113332CC-2789-C6F5-1689-F12D291D670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sp>
        <p:nvSpPr>
          <p:cNvPr id="25" name="TextBox 5">
            <a:extLst>
              <a:ext uri="{FF2B5EF4-FFF2-40B4-BE49-F238E27FC236}">
                <a16:creationId xmlns:a16="http://schemas.microsoft.com/office/drawing/2014/main" id="{DC064757-BAA0-0E41-B5B8-3F462EAB5CD9}"/>
              </a:ext>
            </a:extLst>
          </p:cNvPr>
          <p:cNvSpPr txBox="1"/>
          <p:nvPr/>
        </p:nvSpPr>
        <p:spPr>
          <a:xfrm>
            <a:off x="2088484" y="587439"/>
            <a:ext cx="14111031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75"/>
              </a:lnSpc>
            </a:pPr>
            <a:r>
              <a:rPr lang="ja-JP" altLang="en-US" sz="60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四つのあい、まとめ</a:t>
            </a:r>
            <a:endParaRPr lang="en-US" sz="600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1DCA890D-6EBB-5A72-9AF9-E2E17FBEFFAE}"/>
              </a:ext>
            </a:extLst>
          </p:cNvPr>
          <p:cNvGrpSpPr/>
          <p:nvPr/>
        </p:nvGrpSpPr>
        <p:grpSpPr>
          <a:xfrm>
            <a:off x="1585301" y="2171045"/>
            <a:ext cx="15384100" cy="6553426"/>
            <a:chOff x="872128" y="2095500"/>
            <a:chExt cx="16993477" cy="7239000"/>
          </a:xfrm>
        </p:grpSpPr>
        <p:sp>
          <p:nvSpPr>
            <p:cNvPr id="17" name="TextBox 9">
              <a:extLst>
                <a:ext uri="{FF2B5EF4-FFF2-40B4-BE49-F238E27FC236}">
                  <a16:creationId xmlns:a16="http://schemas.microsoft.com/office/drawing/2014/main" id="{D15C5C8A-037F-3645-AFC6-E81F11DEA2E8}"/>
                </a:ext>
              </a:extLst>
            </p:cNvPr>
            <p:cNvSpPr txBox="1"/>
            <p:nvPr/>
          </p:nvSpPr>
          <p:spPr>
            <a:xfrm>
              <a:off x="872128" y="6734975"/>
              <a:ext cx="5134287" cy="102289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8525"/>
                </a:lnSpc>
              </a:pPr>
              <a:r>
                <a:rPr lang="en-US" altLang="ja-JP" sz="5400" dirty="0" err="1">
                  <a:solidFill>
                    <a:srgbClr val="CD4342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ふうふのあい</a:t>
              </a:r>
              <a:endParaRPr lang="en-US" sz="5400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15" name="TextBox 9">
              <a:extLst>
                <a:ext uri="{FF2B5EF4-FFF2-40B4-BE49-F238E27FC236}">
                  <a16:creationId xmlns:a16="http://schemas.microsoft.com/office/drawing/2014/main" id="{198B211A-A34A-8949-B99C-B5CD676F1A82}"/>
                </a:ext>
              </a:extLst>
            </p:cNvPr>
            <p:cNvSpPr txBox="1"/>
            <p:nvPr/>
          </p:nvSpPr>
          <p:spPr>
            <a:xfrm>
              <a:off x="872128" y="3573763"/>
              <a:ext cx="5134293" cy="103621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8525"/>
                </a:lnSpc>
              </a:pPr>
              <a:r>
                <a:rPr lang="en-US" altLang="ja-JP" sz="6000" dirty="0" err="1">
                  <a:solidFill>
                    <a:srgbClr val="74C8B1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子女のあい</a:t>
              </a:r>
              <a:endParaRPr lang="en-US" sz="6000" dirty="0">
                <a:solidFill>
                  <a:srgbClr val="74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16" name="TextBox 9">
              <a:extLst>
                <a:ext uri="{FF2B5EF4-FFF2-40B4-BE49-F238E27FC236}">
                  <a16:creationId xmlns:a16="http://schemas.microsoft.com/office/drawing/2014/main" id="{9343E01F-E6B0-3443-93BE-9525C94812FC}"/>
                </a:ext>
              </a:extLst>
            </p:cNvPr>
            <p:cNvSpPr txBox="1"/>
            <p:nvPr/>
          </p:nvSpPr>
          <p:spPr>
            <a:xfrm>
              <a:off x="872128" y="5167432"/>
              <a:ext cx="5134291" cy="10095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8525"/>
                </a:lnSpc>
              </a:pPr>
              <a:r>
                <a:rPr lang="en-US" altLang="ja-JP" sz="4800" dirty="0" err="1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兄弟姉妹のあい</a:t>
              </a:r>
              <a:endParaRPr lang="en-US" sz="4800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18" name="TextBox 9">
              <a:extLst>
                <a:ext uri="{FF2B5EF4-FFF2-40B4-BE49-F238E27FC236}">
                  <a16:creationId xmlns:a16="http://schemas.microsoft.com/office/drawing/2014/main" id="{5A623CE9-FA34-754D-A549-C4543C15C70A}"/>
                </a:ext>
              </a:extLst>
            </p:cNvPr>
            <p:cNvSpPr txBox="1"/>
            <p:nvPr/>
          </p:nvSpPr>
          <p:spPr>
            <a:xfrm>
              <a:off x="872128" y="8223512"/>
              <a:ext cx="4967360" cy="103621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8525"/>
                </a:lnSpc>
              </a:pPr>
              <a:r>
                <a:rPr lang="en-US" altLang="ja-JP" sz="6000" dirty="0" err="1">
                  <a:solidFill>
                    <a:srgbClr val="98D57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父母のあい</a:t>
              </a:r>
              <a:endParaRPr lang="en-US" sz="6000" dirty="0">
                <a:solidFill>
                  <a:srgbClr val="98D570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cxnSp>
          <p:nvCxnSpPr>
            <p:cNvPr id="10" name="直線コネクタ 9">
              <a:extLst>
                <a:ext uri="{FF2B5EF4-FFF2-40B4-BE49-F238E27FC236}">
                  <a16:creationId xmlns:a16="http://schemas.microsoft.com/office/drawing/2014/main" id="{C5946AA9-63DF-0980-1102-78D69F109028}"/>
                </a:ext>
              </a:extLst>
            </p:cNvPr>
            <p:cNvCxnSpPr>
              <a:cxnSpLocks/>
            </p:cNvCxnSpPr>
            <p:nvPr/>
          </p:nvCxnSpPr>
          <p:spPr>
            <a:xfrm>
              <a:off x="1008307" y="4870712"/>
              <a:ext cx="16746293" cy="0"/>
            </a:xfrm>
            <a:prstGeom prst="line">
              <a:avLst/>
            </a:prstGeom>
            <a:ln w="76200" cap="rnd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コネクタ 27">
              <a:extLst>
                <a:ext uri="{FF2B5EF4-FFF2-40B4-BE49-F238E27FC236}">
                  <a16:creationId xmlns:a16="http://schemas.microsoft.com/office/drawing/2014/main" id="{B3F86953-C924-028D-B3A5-4FC43736A3BC}"/>
                </a:ext>
              </a:extLst>
            </p:cNvPr>
            <p:cNvCxnSpPr>
              <a:cxnSpLocks/>
            </p:cNvCxnSpPr>
            <p:nvPr/>
          </p:nvCxnSpPr>
          <p:spPr>
            <a:xfrm>
              <a:off x="1008307" y="6394712"/>
              <a:ext cx="16746293" cy="0"/>
            </a:xfrm>
            <a:prstGeom prst="line">
              <a:avLst/>
            </a:prstGeom>
            <a:ln w="76200" cap="rnd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コネクタ 30">
              <a:extLst>
                <a:ext uri="{FF2B5EF4-FFF2-40B4-BE49-F238E27FC236}">
                  <a16:creationId xmlns:a16="http://schemas.microsoft.com/office/drawing/2014/main" id="{FBC27830-1467-08F5-4BF0-12080E2979CF}"/>
                </a:ext>
              </a:extLst>
            </p:cNvPr>
            <p:cNvCxnSpPr>
              <a:cxnSpLocks/>
            </p:cNvCxnSpPr>
            <p:nvPr/>
          </p:nvCxnSpPr>
          <p:spPr>
            <a:xfrm>
              <a:off x="1008307" y="7918712"/>
              <a:ext cx="16746293" cy="0"/>
            </a:xfrm>
            <a:prstGeom prst="line">
              <a:avLst/>
            </a:prstGeom>
            <a:ln w="76200" cap="rnd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コネクタ 31">
              <a:extLst>
                <a:ext uri="{FF2B5EF4-FFF2-40B4-BE49-F238E27FC236}">
                  <a16:creationId xmlns:a16="http://schemas.microsoft.com/office/drawing/2014/main" id="{0127240A-E95A-3C73-7A7C-74AA105BF1DC}"/>
                </a:ext>
              </a:extLst>
            </p:cNvPr>
            <p:cNvCxnSpPr>
              <a:cxnSpLocks/>
            </p:cNvCxnSpPr>
            <p:nvPr/>
          </p:nvCxnSpPr>
          <p:spPr>
            <a:xfrm>
              <a:off x="1008307" y="9334500"/>
              <a:ext cx="16746293" cy="0"/>
            </a:xfrm>
            <a:prstGeom prst="line">
              <a:avLst/>
            </a:prstGeom>
            <a:ln w="76200" cap="rnd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コネクタ 11">
              <a:extLst>
                <a:ext uri="{FF2B5EF4-FFF2-40B4-BE49-F238E27FC236}">
                  <a16:creationId xmlns:a16="http://schemas.microsoft.com/office/drawing/2014/main" id="{D47FBB05-8373-F5E5-1629-3BF25B5B775E}"/>
                </a:ext>
              </a:extLst>
            </p:cNvPr>
            <p:cNvCxnSpPr>
              <a:cxnSpLocks/>
            </p:cNvCxnSpPr>
            <p:nvPr/>
          </p:nvCxnSpPr>
          <p:spPr>
            <a:xfrm>
              <a:off x="10363200" y="2095500"/>
              <a:ext cx="0" cy="7239000"/>
            </a:xfrm>
            <a:prstGeom prst="line">
              <a:avLst/>
            </a:prstGeom>
            <a:ln w="76200" cap="rnd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コネクタ 32">
              <a:extLst>
                <a:ext uri="{FF2B5EF4-FFF2-40B4-BE49-F238E27FC236}">
                  <a16:creationId xmlns:a16="http://schemas.microsoft.com/office/drawing/2014/main" id="{294E546A-A327-65A0-0240-340853013576}"/>
                </a:ext>
              </a:extLst>
            </p:cNvPr>
            <p:cNvCxnSpPr>
              <a:cxnSpLocks/>
            </p:cNvCxnSpPr>
            <p:nvPr/>
          </p:nvCxnSpPr>
          <p:spPr>
            <a:xfrm>
              <a:off x="1008307" y="3390900"/>
              <a:ext cx="16746293" cy="0"/>
            </a:xfrm>
            <a:prstGeom prst="line">
              <a:avLst/>
            </a:prstGeom>
            <a:ln w="76200" cap="rnd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線コネクタ 35">
              <a:extLst>
                <a:ext uri="{FF2B5EF4-FFF2-40B4-BE49-F238E27FC236}">
                  <a16:creationId xmlns:a16="http://schemas.microsoft.com/office/drawing/2014/main" id="{E3F56296-452A-C196-42CD-F4C7B052D130}"/>
                </a:ext>
              </a:extLst>
            </p:cNvPr>
            <p:cNvCxnSpPr>
              <a:cxnSpLocks/>
            </p:cNvCxnSpPr>
            <p:nvPr/>
          </p:nvCxnSpPr>
          <p:spPr>
            <a:xfrm>
              <a:off x="6172200" y="2095500"/>
              <a:ext cx="0" cy="7239000"/>
            </a:xfrm>
            <a:prstGeom prst="line">
              <a:avLst/>
            </a:prstGeom>
            <a:ln w="76200" cap="rnd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5">
              <a:extLst>
                <a:ext uri="{FF2B5EF4-FFF2-40B4-BE49-F238E27FC236}">
                  <a16:creationId xmlns:a16="http://schemas.microsoft.com/office/drawing/2014/main" id="{93ABE775-2911-67CA-31E6-E3406489C027}"/>
                </a:ext>
              </a:extLst>
            </p:cNvPr>
            <p:cNvSpPr txBox="1"/>
            <p:nvPr/>
          </p:nvSpPr>
          <p:spPr>
            <a:xfrm>
              <a:off x="6938632" y="2306845"/>
              <a:ext cx="2658137" cy="82160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775"/>
                </a:lnSpc>
              </a:pPr>
              <a:r>
                <a:rPr lang="ja-JP" altLang="en-US" sz="6000" dirty="0">
                  <a:solidFill>
                    <a:srgbClr val="C000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家の中</a:t>
              </a:r>
              <a:endParaRPr lang="en-US" sz="6000" dirty="0">
                <a:solidFill>
                  <a:srgbClr val="C00000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39" name="TextBox 5">
              <a:extLst>
                <a:ext uri="{FF2B5EF4-FFF2-40B4-BE49-F238E27FC236}">
                  <a16:creationId xmlns:a16="http://schemas.microsoft.com/office/drawing/2014/main" id="{D270C4E1-C1E5-599E-2EC3-BBC82909B75E}"/>
                </a:ext>
              </a:extLst>
            </p:cNvPr>
            <p:cNvSpPr txBox="1"/>
            <p:nvPr/>
          </p:nvSpPr>
          <p:spPr>
            <a:xfrm>
              <a:off x="6938632" y="3699872"/>
              <a:ext cx="2658137" cy="74379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775"/>
                </a:lnSpc>
              </a:pPr>
              <a:r>
                <a:rPr lang="ja-JP" altLang="en-US" sz="480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親子</a:t>
              </a:r>
              <a:endParaRPr lang="en-US" sz="48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40" name="TextBox 5">
              <a:extLst>
                <a:ext uri="{FF2B5EF4-FFF2-40B4-BE49-F238E27FC236}">
                  <a16:creationId xmlns:a16="http://schemas.microsoft.com/office/drawing/2014/main" id="{7200BDD2-82C4-403A-A578-9E7A760F3E66}"/>
                </a:ext>
              </a:extLst>
            </p:cNvPr>
            <p:cNvSpPr txBox="1"/>
            <p:nvPr/>
          </p:nvSpPr>
          <p:spPr>
            <a:xfrm>
              <a:off x="6337987" y="5270633"/>
              <a:ext cx="3859428" cy="74379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775"/>
                </a:lnSpc>
              </a:pPr>
              <a:r>
                <a:rPr lang="ja-JP" altLang="en-US" sz="480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兄弟姉妹</a:t>
              </a:r>
              <a:endParaRPr lang="en-US" sz="48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41" name="TextBox 5">
              <a:extLst>
                <a:ext uri="{FF2B5EF4-FFF2-40B4-BE49-F238E27FC236}">
                  <a16:creationId xmlns:a16="http://schemas.microsoft.com/office/drawing/2014/main" id="{F61B25EA-C54F-7019-6C59-0BB1E4F260DB}"/>
                </a:ext>
              </a:extLst>
            </p:cNvPr>
            <p:cNvSpPr txBox="1"/>
            <p:nvPr/>
          </p:nvSpPr>
          <p:spPr>
            <a:xfrm>
              <a:off x="6337987" y="6849732"/>
              <a:ext cx="3859428" cy="74379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775"/>
                </a:lnSpc>
              </a:pPr>
              <a:r>
                <a:rPr lang="ja-JP" altLang="en-US" sz="480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ふうふ</a:t>
              </a:r>
              <a:endParaRPr lang="en-US" sz="48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42" name="TextBox 5">
              <a:extLst>
                <a:ext uri="{FF2B5EF4-FFF2-40B4-BE49-F238E27FC236}">
                  <a16:creationId xmlns:a16="http://schemas.microsoft.com/office/drawing/2014/main" id="{AE98B5CB-52E6-439B-6A80-BE5428B8300F}"/>
                </a:ext>
              </a:extLst>
            </p:cNvPr>
            <p:cNvSpPr txBox="1"/>
            <p:nvPr/>
          </p:nvSpPr>
          <p:spPr>
            <a:xfrm>
              <a:off x="6337987" y="8254710"/>
              <a:ext cx="3859428" cy="74379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775"/>
                </a:lnSpc>
              </a:pPr>
              <a:r>
                <a:rPr lang="ja-JP" altLang="en-US" sz="480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親子</a:t>
              </a:r>
              <a:endParaRPr lang="en-US" sz="48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43" name="TextBox 5">
              <a:extLst>
                <a:ext uri="{FF2B5EF4-FFF2-40B4-BE49-F238E27FC236}">
                  <a16:creationId xmlns:a16="http://schemas.microsoft.com/office/drawing/2014/main" id="{72AD816F-E544-326D-F1D1-36A913A16E97}"/>
                </a:ext>
              </a:extLst>
            </p:cNvPr>
            <p:cNvSpPr txBox="1"/>
            <p:nvPr/>
          </p:nvSpPr>
          <p:spPr>
            <a:xfrm>
              <a:off x="12812723" y="2306845"/>
              <a:ext cx="2658137" cy="82160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775"/>
                </a:lnSpc>
              </a:pPr>
              <a:r>
                <a:rPr lang="ja-JP" altLang="en-US" sz="6000" dirty="0">
                  <a:solidFill>
                    <a:srgbClr val="0070C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家の外</a:t>
              </a:r>
              <a:endParaRPr lang="en-US" sz="6000" dirty="0">
                <a:solidFill>
                  <a:srgbClr val="0070C0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44" name="TextBox 5">
              <a:extLst>
                <a:ext uri="{FF2B5EF4-FFF2-40B4-BE49-F238E27FC236}">
                  <a16:creationId xmlns:a16="http://schemas.microsoft.com/office/drawing/2014/main" id="{CFA3330B-5A05-1C55-8CF5-D1FB3D373C27}"/>
                </a:ext>
              </a:extLst>
            </p:cNvPr>
            <p:cNvSpPr txBox="1"/>
            <p:nvPr/>
          </p:nvSpPr>
          <p:spPr>
            <a:xfrm>
              <a:off x="10528985" y="3611311"/>
              <a:ext cx="7225614" cy="108791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ja-JP" altLang="en-US" sz="320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おじいちゃん・おばあちゃん、</a:t>
              </a:r>
              <a:endParaRPr lang="en-US" altLang="ja-JP" sz="32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  <a:p>
              <a:pPr algn="ctr"/>
              <a:r>
                <a:rPr lang="ja-JP" altLang="en-US" sz="320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学校の先生、クラブのコーチ</a:t>
              </a:r>
              <a:endParaRPr lang="en-US" sz="32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50" name="TextBox 5">
              <a:extLst>
                <a:ext uri="{FF2B5EF4-FFF2-40B4-BE49-F238E27FC236}">
                  <a16:creationId xmlns:a16="http://schemas.microsoft.com/office/drawing/2014/main" id="{65823A4C-128D-9BAD-2910-95E4F5E1718F}"/>
                </a:ext>
              </a:extLst>
            </p:cNvPr>
            <p:cNvSpPr txBox="1"/>
            <p:nvPr/>
          </p:nvSpPr>
          <p:spPr>
            <a:xfrm>
              <a:off x="10577345" y="5048539"/>
              <a:ext cx="7225614" cy="108791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ja-JP" altLang="en-US" sz="320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学校のおともだち、</a:t>
              </a:r>
              <a:endParaRPr lang="en-US" altLang="ja-JP" sz="32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  <a:p>
              <a:pPr algn="ctr"/>
              <a:r>
                <a:rPr lang="ja-JP" altLang="en-US" sz="320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部活の先ぱい・後はい</a:t>
              </a:r>
              <a:endParaRPr lang="en-US" sz="32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51" name="TextBox 5">
              <a:extLst>
                <a:ext uri="{FF2B5EF4-FFF2-40B4-BE49-F238E27FC236}">
                  <a16:creationId xmlns:a16="http://schemas.microsoft.com/office/drawing/2014/main" id="{8FD89BFF-B97B-D25D-2993-9A7617A3B133}"/>
                </a:ext>
              </a:extLst>
            </p:cNvPr>
            <p:cNvSpPr txBox="1"/>
            <p:nvPr/>
          </p:nvSpPr>
          <p:spPr>
            <a:xfrm>
              <a:off x="10577345" y="8216881"/>
              <a:ext cx="7225614" cy="68724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775"/>
                </a:lnSpc>
              </a:pPr>
              <a:r>
                <a:rPr lang="ja-JP" altLang="en-US" sz="320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近所のこどもたち</a:t>
              </a:r>
              <a:endParaRPr lang="en-US" sz="32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55" name="TextBox 5">
              <a:extLst>
                <a:ext uri="{FF2B5EF4-FFF2-40B4-BE49-F238E27FC236}">
                  <a16:creationId xmlns:a16="http://schemas.microsoft.com/office/drawing/2014/main" id="{7078DAB2-7AA1-C1F6-E73D-406170C7643C}"/>
                </a:ext>
              </a:extLst>
            </p:cNvPr>
            <p:cNvSpPr txBox="1"/>
            <p:nvPr/>
          </p:nvSpPr>
          <p:spPr>
            <a:xfrm>
              <a:off x="10639991" y="6615608"/>
              <a:ext cx="7225614" cy="108791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ja-JP" altLang="en-US" sz="3200" dirty="0">
                  <a:solidFill>
                    <a:srgbClr val="C000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学校の先生？</a:t>
              </a:r>
              <a:endParaRPr lang="en-US" altLang="ja-JP" sz="3200" dirty="0">
                <a:solidFill>
                  <a:srgbClr val="C00000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  <a:p>
              <a:pPr algn="ctr"/>
              <a:r>
                <a:rPr lang="ja-JP" altLang="en-US" sz="3200" dirty="0">
                  <a:solidFill>
                    <a:srgbClr val="C000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なかのいいお友だち？</a:t>
              </a:r>
              <a:endParaRPr lang="en-US" altLang="ja-JP" sz="3200" dirty="0">
                <a:solidFill>
                  <a:srgbClr val="C00000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</p:grpSp>
      <p:sp>
        <p:nvSpPr>
          <p:cNvPr id="56" name="乗算記号 55">
            <a:extLst>
              <a:ext uri="{FF2B5EF4-FFF2-40B4-BE49-F238E27FC236}">
                <a16:creationId xmlns:a16="http://schemas.microsoft.com/office/drawing/2014/main" id="{47C32131-C760-84B2-074F-1761F3E88D85}"/>
              </a:ext>
            </a:extLst>
          </p:cNvPr>
          <p:cNvSpPr/>
          <p:nvPr/>
        </p:nvSpPr>
        <p:spPr>
          <a:xfrm>
            <a:off x="15400898" y="5688715"/>
            <a:ext cx="2133600" cy="2133600"/>
          </a:xfrm>
          <a:prstGeom prst="mathMultiply">
            <a:avLst>
              <a:gd name="adj1" fmla="val 7777"/>
            </a:avLst>
          </a:prstGeom>
          <a:solidFill>
            <a:srgbClr val="C00000"/>
          </a:solidFill>
          <a:ln cap="rnd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30086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BE3D530F-30D1-294F-B43A-E01B5E30B7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4248808"/>
            <a:ext cx="4000650" cy="6436800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D4E13423-F6FE-E843-859F-00DD2813A0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420" y="2943118"/>
            <a:ext cx="2587487" cy="2200382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D0F2A696-2878-7844-BAD4-83C41235FA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71" y="4248809"/>
            <a:ext cx="5236911" cy="6432741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BF0920BC-59AB-E744-A85D-B5FC96861B5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73"/>
          <a:stretch/>
        </p:blipFill>
        <p:spPr>
          <a:xfrm>
            <a:off x="14670169" y="4228674"/>
            <a:ext cx="3345116" cy="6443843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851938D6-A1D7-6243-9E63-278EED03DEB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05"/>
          <a:stretch/>
        </p:blipFill>
        <p:spPr>
          <a:xfrm>
            <a:off x="352021" y="4228674"/>
            <a:ext cx="3481735" cy="6447600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C973019C-5F95-9D43-AD6F-355FC54E78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820" y="2943118"/>
            <a:ext cx="2587487" cy="2200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8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515976" y="1055406"/>
            <a:ext cx="15255815" cy="8079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250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5250" dirty="0" err="1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ふうふのあい</a:t>
            </a:r>
            <a:r>
              <a:rPr lang="en-US" sz="5250" dirty="0" err="1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  <a:r>
              <a:rPr lang="en-US" sz="525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は</a:t>
            </a:r>
            <a:endParaRPr lang="en-US" sz="525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21985398-E9CB-DB42-A362-B5294D6423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650" y="2709482"/>
            <a:ext cx="11184468" cy="9511200"/>
          </a:xfrm>
          <a:prstGeom prst="rect">
            <a:avLst/>
          </a:prstGeom>
        </p:spPr>
      </p:pic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DDE85275-F3A8-8F49-9DD0-CF302035B483}"/>
              </a:ext>
            </a:extLst>
          </p:cNvPr>
          <p:cNvGrpSpPr/>
          <p:nvPr/>
        </p:nvGrpSpPr>
        <p:grpSpPr>
          <a:xfrm>
            <a:off x="4953000" y="4248810"/>
            <a:ext cx="8912946" cy="6432741"/>
            <a:chOff x="1340687" y="6270905"/>
            <a:chExt cx="6091092" cy="4396124"/>
          </a:xfrm>
        </p:grpSpPr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97E7E793-2BAD-6A49-ADA7-712B391E37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687" y="6270905"/>
              <a:ext cx="2732313" cy="4396124"/>
            </a:xfrm>
            <a:prstGeom prst="rect">
              <a:avLst/>
            </a:prstGeom>
          </p:spPr>
        </p:pic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C1C5F87B-29F5-284E-A68C-718E94D870D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2883" y="6270905"/>
              <a:ext cx="3578896" cy="4396124"/>
            </a:xfrm>
            <a:prstGeom prst="rect">
              <a:avLst/>
            </a:prstGeom>
          </p:spPr>
        </p:pic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0425CEE9-0377-7243-A431-B82F7314245F}"/>
              </a:ext>
            </a:extLst>
          </p:cNvPr>
          <p:cNvGrpSpPr/>
          <p:nvPr/>
        </p:nvGrpSpPr>
        <p:grpSpPr>
          <a:xfrm>
            <a:off x="1515976" y="1714500"/>
            <a:ext cx="15255815" cy="2111228"/>
            <a:chOff x="1515976" y="1714500"/>
            <a:chExt cx="15255815" cy="2111228"/>
          </a:xfrm>
        </p:grpSpPr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4F53FE33-24E4-AE48-8768-9EF341411216}"/>
                </a:ext>
              </a:extLst>
            </p:cNvPr>
            <p:cNvSpPr txBox="1"/>
            <p:nvPr/>
          </p:nvSpPr>
          <p:spPr>
            <a:xfrm flipH="1">
              <a:off x="3200400" y="1714500"/>
              <a:ext cx="1371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>
                  <a:solidFill>
                    <a:srgbClr val="FFA800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ほか</a:t>
              </a:r>
              <a:endParaRPr kumimoji="1" lang="ja-JP" altLang="en-US" sz="6600" dirty="0">
                <a:solidFill>
                  <a:srgbClr val="FFA800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745A9AC2-1D64-5942-8A4E-C1DAA303E05D}"/>
                </a:ext>
              </a:extLst>
            </p:cNvPr>
            <p:cNvSpPr txBox="1"/>
            <p:nvPr/>
          </p:nvSpPr>
          <p:spPr>
            <a:xfrm flipH="1">
              <a:off x="6183085" y="1714500"/>
              <a:ext cx="1371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>
                  <a:solidFill>
                    <a:srgbClr val="FFA800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ひと</a:t>
              </a:r>
              <a:endParaRPr kumimoji="1" lang="ja-JP" altLang="en-US" sz="6600" dirty="0">
                <a:solidFill>
                  <a:srgbClr val="FFA800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10" name="TextBox 5">
              <a:extLst>
                <a:ext uri="{FF2B5EF4-FFF2-40B4-BE49-F238E27FC236}">
                  <a16:creationId xmlns:a16="http://schemas.microsoft.com/office/drawing/2014/main" id="{AAA61965-D722-0849-BF86-27F880DA39CA}"/>
                </a:ext>
              </a:extLst>
            </p:cNvPr>
            <p:cNvSpPr txBox="1"/>
            <p:nvPr/>
          </p:nvSpPr>
          <p:spPr>
            <a:xfrm>
              <a:off x="1515976" y="1987083"/>
              <a:ext cx="15255815" cy="183864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1948" dirty="0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sz="11948" dirty="0" err="1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他の人にあげない</a:t>
              </a:r>
              <a:r>
                <a:rPr lang="en-US" sz="11948" dirty="0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48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9" name="図 8" descr="テキスト&#10;&#10;自動的に生成された説明">
            <a:extLst>
              <a:ext uri="{FF2B5EF4-FFF2-40B4-BE49-F238E27FC236}">
                <a16:creationId xmlns:a16="http://schemas.microsoft.com/office/drawing/2014/main" id="{CCBA4ADC-35E9-184B-A582-552A5AD6DF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9053" y="3238500"/>
            <a:ext cx="20146788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85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D3559086-90C0-1A48-BA7A-9FADDA2FBB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909" y="4533900"/>
            <a:ext cx="5828181" cy="4956248"/>
          </a:xfrm>
          <a:prstGeom prst="rect">
            <a:avLst/>
          </a:prstGeom>
        </p:spPr>
      </p:pic>
      <p:pic>
        <p:nvPicPr>
          <p:cNvPr id="4" name="図 3" descr="白いバックグラウンドの前に座っている人形&#10;&#10;低い精度で自動的に生成された説明">
            <a:extLst>
              <a:ext uri="{FF2B5EF4-FFF2-40B4-BE49-F238E27FC236}">
                <a16:creationId xmlns:a16="http://schemas.microsoft.com/office/drawing/2014/main" id="{80B27ADD-2FC0-4D43-81C3-38B1489FA8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4769495"/>
            <a:ext cx="3862237" cy="5778500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9E320A4-128F-E847-9AD8-42E8A56E094E}"/>
              </a:ext>
            </a:extLst>
          </p:cNvPr>
          <p:cNvGrpSpPr/>
          <p:nvPr/>
        </p:nvGrpSpPr>
        <p:grpSpPr>
          <a:xfrm>
            <a:off x="360649" y="1324083"/>
            <a:ext cx="17927351" cy="1652421"/>
            <a:chOff x="360649" y="1324083"/>
            <a:chExt cx="17927351" cy="1652421"/>
          </a:xfrm>
        </p:grpSpPr>
        <p:sp>
          <p:nvSpPr>
            <p:cNvPr id="5" name="TextBox 5"/>
            <p:cNvSpPr txBox="1"/>
            <p:nvPr/>
          </p:nvSpPr>
          <p:spPr>
            <a:xfrm>
              <a:off x="360649" y="1753766"/>
              <a:ext cx="17927351" cy="122273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383"/>
                </a:lnSpc>
              </a:pPr>
              <a:r>
                <a:rPr lang="en-US" sz="8529" dirty="0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altLang="ja-JP" sz="8529" dirty="0" err="1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時</a:t>
              </a:r>
              <a:r>
                <a:rPr lang="en-US" sz="8529" dirty="0" err="1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」</a:t>
              </a:r>
              <a:r>
                <a:rPr lang="en-US" sz="8529" dirty="0" err="1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はいつ</a:t>
              </a:r>
              <a:r>
                <a:rPr lang="en-US" sz="8529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？</a:t>
              </a:r>
            </a:p>
          </p:txBody>
        </p: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DE39E702-A84C-3D4E-80D3-4F55D43C6276}"/>
                </a:ext>
              </a:extLst>
            </p:cNvPr>
            <p:cNvSpPr txBox="1"/>
            <p:nvPr/>
          </p:nvSpPr>
          <p:spPr>
            <a:xfrm flipH="1">
              <a:off x="6477000" y="1324083"/>
              <a:ext cx="1371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>
                  <a:solidFill>
                    <a:srgbClr val="FFA800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とき</a:t>
              </a:r>
              <a:endParaRPr kumimoji="1" lang="ja-JP" altLang="en-US" sz="6600" dirty="0">
                <a:solidFill>
                  <a:srgbClr val="FFA800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5BD2A3FC-FA9B-B948-BF9A-B10837651A94}"/>
              </a:ext>
            </a:extLst>
          </p:cNvPr>
          <p:cNvGrpSpPr/>
          <p:nvPr/>
        </p:nvGrpSpPr>
        <p:grpSpPr>
          <a:xfrm>
            <a:off x="1960472" y="2653338"/>
            <a:ext cx="14367056" cy="2066962"/>
            <a:chOff x="1960472" y="2653338"/>
            <a:chExt cx="14367056" cy="2066962"/>
          </a:xfrm>
        </p:grpSpPr>
        <p:sp>
          <p:nvSpPr>
            <p:cNvPr id="6" name="TextBox 6"/>
            <p:cNvSpPr txBox="1"/>
            <p:nvPr/>
          </p:nvSpPr>
          <p:spPr>
            <a:xfrm>
              <a:off x="1960472" y="3040353"/>
              <a:ext cx="14367056" cy="16799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3122"/>
                </a:lnSpc>
              </a:pPr>
              <a:r>
                <a:rPr lang="en-US" sz="11929" dirty="0">
                  <a:solidFill>
                    <a:srgbClr val="CD4342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sz="11929" dirty="0" err="1">
                  <a:solidFill>
                    <a:srgbClr val="CD4342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けっこんした時</a:t>
              </a:r>
              <a:r>
                <a:rPr lang="en-US" sz="11929" dirty="0">
                  <a:solidFill>
                    <a:srgbClr val="CD4342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」</a:t>
              </a: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0BA58041-F504-8440-9850-FC45B57938DD}"/>
                </a:ext>
              </a:extLst>
            </p:cNvPr>
            <p:cNvSpPr txBox="1"/>
            <p:nvPr/>
          </p:nvSpPr>
          <p:spPr>
            <a:xfrm flipH="1">
              <a:off x="12954000" y="2653338"/>
              <a:ext cx="1371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>
                  <a:solidFill>
                    <a:srgbClr val="CD4342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とき</a:t>
              </a:r>
              <a:endParaRPr kumimoji="1" lang="ja-JP" altLang="en-US" sz="6600" dirty="0">
                <a:solidFill>
                  <a:srgbClr val="CD4342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E232EDF1-C040-E54D-92EB-05018E78C0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909" y="4533900"/>
            <a:ext cx="5828181" cy="4956248"/>
          </a:xfrm>
          <a:prstGeom prst="rect">
            <a:avLst/>
          </a:prstGeom>
        </p:spPr>
      </p:pic>
      <p:pic>
        <p:nvPicPr>
          <p:cNvPr id="8" name="図 7" descr="白いバックグラウンドの前に座っている人形&#10;&#10;低い精度で自動的に生成された説明">
            <a:extLst>
              <a:ext uri="{FF2B5EF4-FFF2-40B4-BE49-F238E27FC236}">
                <a16:creationId xmlns:a16="http://schemas.microsoft.com/office/drawing/2014/main" id="{D351D359-81F0-A645-ADCD-052FE1FD97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4769495"/>
            <a:ext cx="3862237" cy="5778500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2F7D0D19-A7CE-0547-86B1-06A96E8BE1C1}"/>
              </a:ext>
            </a:extLst>
          </p:cNvPr>
          <p:cNvGrpSpPr/>
          <p:nvPr/>
        </p:nvGrpSpPr>
        <p:grpSpPr>
          <a:xfrm>
            <a:off x="360649" y="1324083"/>
            <a:ext cx="17927351" cy="1652421"/>
            <a:chOff x="360649" y="1324083"/>
            <a:chExt cx="17927351" cy="1652421"/>
          </a:xfrm>
        </p:grpSpPr>
        <p:sp>
          <p:nvSpPr>
            <p:cNvPr id="5" name="TextBox 5"/>
            <p:cNvSpPr txBox="1"/>
            <p:nvPr/>
          </p:nvSpPr>
          <p:spPr>
            <a:xfrm>
              <a:off x="360649" y="1753766"/>
              <a:ext cx="17927351" cy="122273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383"/>
                </a:lnSpc>
              </a:pPr>
              <a:r>
                <a:rPr lang="en-US" sz="8529" dirty="0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sz="8529" dirty="0" err="1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相手」</a:t>
              </a:r>
              <a:r>
                <a:rPr lang="en-US" sz="8529" dirty="0" err="1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はだれ</a:t>
              </a:r>
              <a:r>
                <a:rPr lang="en-US" sz="8529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？</a:t>
              </a: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A122D4C6-31F0-7E44-9B5E-3C3C96D9069B}"/>
                </a:ext>
              </a:extLst>
            </p:cNvPr>
            <p:cNvSpPr txBox="1"/>
            <p:nvPr/>
          </p:nvSpPr>
          <p:spPr>
            <a:xfrm flipH="1">
              <a:off x="5867400" y="1324083"/>
              <a:ext cx="2667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>
                  <a:solidFill>
                    <a:srgbClr val="FFA800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あいて</a:t>
              </a:r>
              <a:endParaRPr kumimoji="1" lang="ja-JP" altLang="en-US" sz="6600" dirty="0">
                <a:solidFill>
                  <a:srgbClr val="FFA800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396479BC-3098-5442-8398-9F387497A20F}"/>
              </a:ext>
            </a:extLst>
          </p:cNvPr>
          <p:cNvGrpSpPr/>
          <p:nvPr/>
        </p:nvGrpSpPr>
        <p:grpSpPr>
          <a:xfrm>
            <a:off x="-133429" y="2744569"/>
            <a:ext cx="18554857" cy="1975731"/>
            <a:chOff x="-133429" y="2744569"/>
            <a:chExt cx="18554857" cy="1975731"/>
          </a:xfrm>
        </p:grpSpPr>
        <p:sp>
          <p:nvSpPr>
            <p:cNvPr id="6" name="TextBox 6"/>
            <p:cNvSpPr txBox="1"/>
            <p:nvPr/>
          </p:nvSpPr>
          <p:spPr>
            <a:xfrm>
              <a:off x="-133429" y="3040353"/>
              <a:ext cx="18554857" cy="167994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3122"/>
                </a:lnSpc>
              </a:pPr>
              <a:r>
                <a:rPr lang="en-US" sz="11929" dirty="0">
                  <a:solidFill>
                    <a:srgbClr val="CD4342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sz="11929" dirty="0" err="1">
                  <a:solidFill>
                    <a:srgbClr val="CD4342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けっこんする相手だけ</a:t>
              </a:r>
              <a:r>
                <a:rPr lang="en-US" sz="11929" dirty="0">
                  <a:solidFill>
                    <a:srgbClr val="CD4342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」</a:t>
              </a: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B560102D-EED3-5A4D-B915-0E581045DC2A}"/>
                </a:ext>
              </a:extLst>
            </p:cNvPr>
            <p:cNvSpPr txBox="1"/>
            <p:nvPr/>
          </p:nvSpPr>
          <p:spPr>
            <a:xfrm flipH="1">
              <a:off x="11143690" y="2744569"/>
              <a:ext cx="182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>
                  <a:solidFill>
                    <a:srgbClr val="CD4342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あいて</a:t>
              </a:r>
              <a:endParaRPr kumimoji="1" lang="ja-JP" altLang="en-US" sz="6600" dirty="0">
                <a:solidFill>
                  <a:srgbClr val="CD4342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730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425EA47D-F4D1-E245-BEE8-BA99785C98C2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143C6295-1499-FE4B-B664-820AB08269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12" name="Picture 4">
              <a:extLst>
                <a:ext uri="{FF2B5EF4-FFF2-40B4-BE49-F238E27FC236}">
                  <a16:creationId xmlns:a16="http://schemas.microsoft.com/office/drawing/2014/main" id="{B4FA9B36-0BC3-9445-90D6-40FE5D2590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  <p:sp>
        <p:nvSpPr>
          <p:cNvPr id="16" name="TextBox 6">
            <a:extLst>
              <a:ext uri="{FF2B5EF4-FFF2-40B4-BE49-F238E27FC236}">
                <a16:creationId xmlns:a16="http://schemas.microsoft.com/office/drawing/2014/main" id="{641C9DAF-7624-2D43-B22E-C3BC0D2E632C}"/>
              </a:ext>
            </a:extLst>
          </p:cNvPr>
          <p:cNvSpPr txBox="1"/>
          <p:nvPr/>
        </p:nvSpPr>
        <p:spPr>
          <a:xfrm>
            <a:off x="-133429" y="3040353"/>
            <a:ext cx="18554857" cy="16799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1929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あげてもいい</a:t>
            </a:r>
            <a:r>
              <a:rPr lang="en-US" sz="11929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？</a:t>
            </a: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47C66A31-0731-6F41-8F5E-F0835E2EF3A4}"/>
              </a:ext>
            </a:extLst>
          </p:cNvPr>
          <p:cNvGrpSpPr/>
          <p:nvPr/>
        </p:nvGrpSpPr>
        <p:grpSpPr>
          <a:xfrm>
            <a:off x="180324" y="1633835"/>
            <a:ext cx="17927351" cy="1129503"/>
            <a:chOff x="360649" y="1633835"/>
            <a:chExt cx="17927351" cy="1129503"/>
          </a:xfrm>
        </p:grpSpPr>
        <p:sp>
          <p:nvSpPr>
            <p:cNvPr id="15" name="TextBox 5">
              <a:extLst>
                <a:ext uri="{FF2B5EF4-FFF2-40B4-BE49-F238E27FC236}">
                  <a16:creationId xmlns:a16="http://schemas.microsoft.com/office/drawing/2014/main" id="{81F4ABAC-0928-0643-8199-743998A16B52}"/>
                </a:ext>
              </a:extLst>
            </p:cNvPr>
            <p:cNvSpPr txBox="1"/>
            <p:nvPr/>
          </p:nvSpPr>
          <p:spPr>
            <a:xfrm>
              <a:off x="360649" y="1753766"/>
              <a:ext cx="17927351" cy="10095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383"/>
                </a:lnSpc>
              </a:pPr>
              <a:r>
                <a:rPr lang="en-US" sz="5250" dirty="0" err="1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小学生の時に</a:t>
              </a:r>
              <a:r>
                <a:rPr lang="en-US" sz="5250" dirty="0" err="1">
                  <a:solidFill>
                    <a:srgbClr val="CD4342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「ふうふのあい」</a:t>
              </a:r>
              <a:r>
                <a:rPr lang="en-US" sz="5250" dirty="0" err="1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を</a:t>
              </a:r>
              <a:endParaRPr lang="en-US" sz="525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C5A6B586-6B71-7246-B29C-F2E389B5540F}"/>
                </a:ext>
              </a:extLst>
            </p:cNvPr>
            <p:cNvSpPr txBox="1"/>
            <p:nvPr/>
          </p:nvSpPr>
          <p:spPr>
            <a:xfrm flipH="1">
              <a:off x="3505200" y="1633835"/>
              <a:ext cx="3606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しょうがくせい</a:t>
              </a:r>
              <a:endParaRPr kumimoji="1" lang="ja-JP" altLang="en-US" sz="48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414E850C-42BE-F84E-B16A-7B3549920C8E}"/>
                </a:ext>
              </a:extLst>
            </p:cNvPr>
            <p:cNvSpPr txBox="1"/>
            <p:nvPr/>
          </p:nvSpPr>
          <p:spPr>
            <a:xfrm flipH="1">
              <a:off x="6705600" y="1633835"/>
              <a:ext cx="1137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とき</a:t>
              </a:r>
              <a:endParaRPr kumimoji="1" lang="ja-JP" altLang="en-US" sz="48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3F804B47-B51A-B049-B6FA-44384A946B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650" y="3785700"/>
            <a:ext cx="11184468" cy="9511200"/>
          </a:xfrm>
          <a:prstGeom prst="rect">
            <a:avLst/>
          </a:prstGeom>
        </p:spPr>
      </p:pic>
      <p:sp>
        <p:nvSpPr>
          <p:cNvPr id="13" name="TextBox 6">
            <a:extLst>
              <a:ext uri="{FF2B5EF4-FFF2-40B4-BE49-F238E27FC236}">
                <a16:creationId xmlns:a16="http://schemas.microsoft.com/office/drawing/2014/main" id="{6C47BD77-2D6E-AE4B-985F-819F5754B6BD}"/>
              </a:ext>
            </a:extLst>
          </p:cNvPr>
          <p:cNvSpPr txBox="1"/>
          <p:nvPr/>
        </p:nvSpPr>
        <p:spPr>
          <a:xfrm>
            <a:off x="0" y="3040353"/>
            <a:ext cx="18554857" cy="16799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1929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あげてはいけない</a:t>
            </a:r>
            <a:r>
              <a:rPr lang="en-US" sz="11929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</a:t>
            </a:r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3F737C88-712F-8A4B-BDDE-F6BBBFD6C6D0}"/>
              </a:ext>
            </a:extLst>
          </p:cNvPr>
          <p:cNvGrpSpPr/>
          <p:nvPr/>
        </p:nvGrpSpPr>
        <p:grpSpPr>
          <a:xfrm>
            <a:off x="313753" y="1633835"/>
            <a:ext cx="17927351" cy="1129503"/>
            <a:chOff x="360649" y="1633835"/>
            <a:chExt cx="17927351" cy="1129503"/>
          </a:xfrm>
        </p:grpSpPr>
        <p:sp>
          <p:nvSpPr>
            <p:cNvPr id="18" name="TextBox 5">
              <a:extLst>
                <a:ext uri="{FF2B5EF4-FFF2-40B4-BE49-F238E27FC236}">
                  <a16:creationId xmlns:a16="http://schemas.microsoft.com/office/drawing/2014/main" id="{55AE8E7C-1A4A-5B4B-A2F3-FFA49043BD92}"/>
                </a:ext>
              </a:extLst>
            </p:cNvPr>
            <p:cNvSpPr txBox="1"/>
            <p:nvPr/>
          </p:nvSpPr>
          <p:spPr>
            <a:xfrm>
              <a:off x="360649" y="1753766"/>
              <a:ext cx="17927351" cy="10095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383"/>
                </a:lnSpc>
              </a:pPr>
              <a:r>
                <a:rPr lang="en-US" sz="5250" dirty="0" err="1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小学生の時に</a:t>
              </a:r>
              <a:r>
                <a:rPr lang="en-US" sz="5250" dirty="0" err="1">
                  <a:solidFill>
                    <a:srgbClr val="CD4342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「ふうふのあい」</a:t>
              </a:r>
              <a:r>
                <a:rPr lang="en-US" sz="5250" dirty="0" err="1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を</a:t>
              </a:r>
              <a:endParaRPr lang="en-US" sz="525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0FD2BEF6-88A0-374E-985A-2B7C1E261889}"/>
                </a:ext>
              </a:extLst>
            </p:cNvPr>
            <p:cNvSpPr txBox="1"/>
            <p:nvPr/>
          </p:nvSpPr>
          <p:spPr>
            <a:xfrm flipH="1">
              <a:off x="3505200" y="1633835"/>
              <a:ext cx="3606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しょうがくせい</a:t>
              </a:r>
              <a:endParaRPr kumimoji="1" lang="ja-JP" altLang="en-US" sz="48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0DBC5A56-7448-824F-A476-5BF600006698}"/>
                </a:ext>
              </a:extLst>
            </p:cNvPr>
            <p:cNvSpPr txBox="1"/>
            <p:nvPr/>
          </p:nvSpPr>
          <p:spPr>
            <a:xfrm flipH="1">
              <a:off x="6705600" y="1633835"/>
              <a:ext cx="1137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とき</a:t>
              </a:r>
              <a:endParaRPr kumimoji="1" lang="ja-JP" altLang="en-US" sz="48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BA0BF6F2-38F7-EA41-9233-576EC73A6479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73485" y="5017917"/>
            <a:chExt cx="10390909" cy="5941023"/>
          </a:xfrm>
        </p:grpSpPr>
        <p:pic>
          <p:nvPicPr>
            <p:cNvPr id="22" name="Picture 3">
              <a:extLst>
                <a:ext uri="{FF2B5EF4-FFF2-40B4-BE49-F238E27FC236}">
                  <a16:creationId xmlns:a16="http://schemas.microsoft.com/office/drawing/2014/main" id="{6E609CF6-8CC4-C64D-93D6-D5BDFFCF7A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23" name="Picture 4">
              <a:extLst>
                <a:ext uri="{FF2B5EF4-FFF2-40B4-BE49-F238E27FC236}">
                  <a16:creationId xmlns:a16="http://schemas.microsoft.com/office/drawing/2014/main" id="{05A21F3B-0506-E940-B3E3-ABC664B91BF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D4E13423-F6FE-E843-859F-00DD2813A0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913" y="3857518"/>
            <a:ext cx="2587487" cy="2200382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C973019C-5F95-9D43-AD6F-355FC54E78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00" y="3857518"/>
            <a:ext cx="2587487" cy="2200382"/>
          </a:xfrm>
          <a:prstGeom prst="rect">
            <a:avLst/>
          </a:prstGeom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ADEA784D-A719-F44B-8FEF-94D424FFC08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262" b="262"/>
          <a:stretch>
            <a:fillRect/>
          </a:stretch>
        </p:blipFill>
        <p:spPr>
          <a:xfrm>
            <a:off x="9677400" y="5532517"/>
            <a:ext cx="4751006" cy="5068362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375CDFBA-0935-B54B-BADD-04CE0374A99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213" b="213"/>
          <a:stretch>
            <a:fillRect/>
          </a:stretch>
        </p:blipFill>
        <p:spPr>
          <a:xfrm>
            <a:off x="3878368" y="5331341"/>
            <a:ext cx="4579832" cy="5262317"/>
          </a:xfrm>
          <a:prstGeom prst="rect">
            <a:avLst/>
          </a:prstGeom>
        </p:spPr>
      </p:pic>
      <p:pic>
        <p:nvPicPr>
          <p:cNvPr id="12" name="図 11" descr="おもちゃ, 人形, レゴ, 部屋 が含まれている画像&#10;&#10;自動的に生成された説明">
            <a:extLst>
              <a:ext uri="{FF2B5EF4-FFF2-40B4-BE49-F238E27FC236}">
                <a16:creationId xmlns:a16="http://schemas.microsoft.com/office/drawing/2014/main" id="{088C6823-4456-1E4D-BC9C-0BB3DA29BF4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14"/>
          <a:stretch/>
        </p:blipFill>
        <p:spPr>
          <a:xfrm>
            <a:off x="14343388" y="5532514"/>
            <a:ext cx="3639812" cy="8474230"/>
          </a:xfrm>
          <a:prstGeom prst="rect">
            <a:avLst/>
          </a:prstGeom>
        </p:spPr>
      </p:pic>
      <p:pic>
        <p:nvPicPr>
          <p:cNvPr id="13" name="図 12" descr="おもちゃ, 人形, レゴ, 部屋 が含まれている画像&#10;&#10;自動的に生成された説明">
            <a:extLst>
              <a:ext uri="{FF2B5EF4-FFF2-40B4-BE49-F238E27FC236}">
                <a16:creationId xmlns:a16="http://schemas.microsoft.com/office/drawing/2014/main" id="{22EBAC76-8F6F-824B-B6A4-CEB520393E6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09"/>
          <a:stretch/>
        </p:blipFill>
        <p:spPr>
          <a:xfrm>
            <a:off x="83264" y="5532517"/>
            <a:ext cx="3802936" cy="8474228"/>
          </a:xfrm>
          <a:prstGeom prst="rect">
            <a:avLst/>
          </a:prstGeom>
        </p:spPr>
      </p:pic>
      <p:sp>
        <p:nvSpPr>
          <p:cNvPr id="24" name="TextBox 6">
            <a:extLst>
              <a:ext uri="{FF2B5EF4-FFF2-40B4-BE49-F238E27FC236}">
                <a16:creationId xmlns:a16="http://schemas.microsoft.com/office/drawing/2014/main" id="{79A4B4E7-4A10-494B-96A3-B199EAA6FD76}"/>
              </a:ext>
            </a:extLst>
          </p:cNvPr>
          <p:cNvSpPr txBox="1"/>
          <p:nvPr/>
        </p:nvSpPr>
        <p:spPr>
          <a:xfrm>
            <a:off x="-638905" y="1878315"/>
            <a:ext cx="19926457" cy="14609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0000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0000" dirty="0" err="1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まだひつようではない</a:t>
            </a:r>
            <a:r>
              <a:rPr lang="en-US" sz="10000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</p:spTree>
    <p:extLst>
      <p:ext uri="{BB962C8B-B14F-4D97-AF65-F5344CB8AC3E}">
        <p14:creationId xmlns:p14="http://schemas.microsoft.com/office/powerpoint/2010/main" val="7808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70B5CE16-29AC-F542-9459-49459C1B27A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13" b="213"/>
          <a:stretch>
            <a:fillRect/>
          </a:stretch>
        </p:blipFill>
        <p:spPr>
          <a:xfrm>
            <a:off x="6854084" y="5331341"/>
            <a:ext cx="4579832" cy="5262317"/>
          </a:xfrm>
          <a:prstGeom prst="rect">
            <a:avLst/>
          </a:prstGeom>
        </p:spPr>
      </p:pic>
      <p:pic>
        <p:nvPicPr>
          <p:cNvPr id="8" name="図 7" descr="おもちゃ, 人形, レゴ, 部屋 が含まれている画像&#10;&#10;自動的に生成された説明">
            <a:extLst>
              <a:ext uri="{FF2B5EF4-FFF2-40B4-BE49-F238E27FC236}">
                <a16:creationId xmlns:a16="http://schemas.microsoft.com/office/drawing/2014/main" id="{1457F5C7-37F3-F544-9601-BCB94DAAD03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909"/>
          <a:stretch/>
        </p:blipFill>
        <p:spPr>
          <a:xfrm flipH="1">
            <a:off x="3337560" y="5524897"/>
            <a:ext cx="1822732" cy="4061664"/>
          </a:xfrm>
          <a:prstGeom prst="rect">
            <a:avLst/>
          </a:prstGeom>
        </p:spPr>
      </p:pic>
      <p:pic>
        <p:nvPicPr>
          <p:cNvPr id="9" name="図 8" descr="おもちゃ, 人形, レゴ, 部屋 が含まれている画像&#10;&#10;自動的に生成された説明">
            <a:extLst>
              <a:ext uri="{FF2B5EF4-FFF2-40B4-BE49-F238E27FC236}">
                <a16:creationId xmlns:a16="http://schemas.microsoft.com/office/drawing/2014/main" id="{710530B5-C6C7-0C49-A5F5-51D200955CC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909"/>
          <a:stretch/>
        </p:blipFill>
        <p:spPr>
          <a:xfrm flipH="1">
            <a:off x="13426156" y="5536329"/>
            <a:ext cx="1822732" cy="4061664"/>
          </a:xfrm>
          <a:prstGeom prst="rect">
            <a:avLst/>
          </a:prstGeom>
        </p:spPr>
      </p:pic>
      <p:pic>
        <p:nvPicPr>
          <p:cNvPr id="10" name="図 9" descr="おもちゃ, 人形, レゴ, 部屋 が含まれている画像&#10;&#10;自動的に生成された説明">
            <a:extLst>
              <a:ext uri="{FF2B5EF4-FFF2-40B4-BE49-F238E27FC236}">
                <a16:creationId xmlns:a16="http://schemas.microsoft.com/office/drawing/2014/main" id="{68A31087-74F9-4C4F-B604-E7C51B3AD7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909"/>
          <a:stretch/>
        </p:blipFill>
        <p:spPr>
          <a:xfrm flipH="1">
            <a:off x="11616320" y="1981301"/>
            <a:ext cx="1822732" cy="4061664"/>
          </a:xfrm>
          <a:prstGeom prst="rect">
            <a:avLst/>
          </a:prstGeom>
        </p:spPr>
      </p:pic>
      <p:pic>
        <p:nvPicPr>
          <p:cNvPr id="11" name="図 10" descr="おもちゃ, 人形, レゴ, 部屋 が含まれている画像&#10;&#10;自動的に生成された説明">
            <a:extLst>
              <a:ext uri="{FF2B5EF4-FFF2-40B4-BE49-F238E27FC236}">
                <a16:creationId xmlns:a16="http://schemas.microsoft.com/office/drawing/2014/main" id="{676E5991-7755-5B4F-AA79-F96094321E5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909"/>
          <a:stretch/>
        </p:blipFill>
        <p:spPr>
          <a:xfrm flipH="1">
            <a:off x="8311868" y="344051"/>
            <a:ext cx="1822732" cy="4061664"/>
          </a:xfrm>
          <a:prstGeom prst="rect">
            <a:avLst/>
          </a:prstGeom>
        </p:spPr>
      </p:pic>
      <p:pic>
        <p:nvPicPr>
          <p:cNvPr id="12" name="図 11" descr="おもちゃ, 人形, レゴ, 部屋 が含まれている画像&#10;&#10;自動的に生成された説明">
            <a:extLst>
              <a:ext uri="{FF2B5EF4-FFF2-40B4-BE49-F238E27FC236}">
                <a16:creationId xmlns:a16="http://schemas.microsoft.com/office/drawing/2014/main" id="{3B1D7DDD-DED4-1446-A1B7-A91EEE4CAC1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909"/>
          <a:stretch/>
        </p:blipFill>
        <p:spPr>
          <a:xfrm flipH="1">
            <a:off x="4848948" y="1985112"/>
            <a:ext cx="1822732" cy="4061664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2A055D6C-6A4C-2A4F-8CFA-92CE65D3AE8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779" y="6647228"/>
            <a:ext cx="1945758" cy="1654660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76E16D9E-C495-6F45-89AD-F131D017E27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4636" y="6647228"/>
            <a:ext cx="1945758" cy="1654660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C2A60156-39FB-374F-8267-14363D29CE1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4864" y="3848100"/>
            <a:ext cx="1945758" cy="1654660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19D82A08-8069-CF45-9D51-49F449BA7C4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472" y="4820422"/>
            <a:ext cx="1945758" cy="1654660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70A72E49-0704-C046-AB93-0CAEDBBCBF3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987" y="4820422"/>
            <a:ext cx="1945758" cy="1654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90FC9767-CACB-B04D-B365-6776C5CD81E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28A3B33-E1C4-1A36-34DB-D3F3A0A2A262}"/>
              </a:ext>
            </a:extLst>
          </p:cNvPr>
          <p:cNvSpPr txBox="1"/>
          <p:nvPr/>
        </p:nvSpPr>
        <p:spPr>
          <a:xfrm flipH="1">
            <a:off x="2095500" y="3009035"/>
            <a:ext cx="14097000" cy="4632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40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四大心情圏とは、子女の心情圏、兄弟（姉妹）の心情圏、夫婦の心情圏、父母の心情圏を意味します。人間は、この地に誰かの子女として生まれ、兄弟姉妹の関係を結びながら成長し、結婚して夫婦となり、子女を生むことによって父母となる、このような過程を経ていくようになっています。</a:t>
            </a:r>
            <a:endParaRPr kumimoji="1" lang="en-US" altLang="ja-JP" sz="36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560299B-8919-364E-A5F9-C706B955B8BF}"/>
              </a:ext>
            </a:extLst>
          </p:cNvPr>
          <p:cNvGrpSpPr/>
          <p:nvPr/>
        </p:nvGrpSpPr>
        <p:grpSpPr>
          <a:xfrm>
            <a:off x="12679680" y="6427125"/>
            <a:ext cx="5475514" cy="3760471"/>
            <a:chOff x="5884559" y="6147153"/>
            <a:chExt cx="6518880" cy="4477033"/>
          </a:xfrm>
        </p:grpSpPr>
        <p:pic>
          <p:nvPicPr>
            <p:cNvPr id="8" name="Picture 11">
              <a:extLst>
                <a:ext uri="{FF2B5EF4-FFF2-40B4-BE49-F238E27FC236}">
                  <a16:creationId xmlns:a16="http://schemas.microsoft.com/office/drawing/2014/main" id="{0BC2C851-48BD-3544-993C-2D352BC426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25440" t="27361" r="29342" b="29108"/>
            <a:stretch>
              <a:fillRect/>
            </a:stretch>
          </p:blipFill>
          <p:spPr>
            <a:xfrm>
              <a:off x="7021996" y="6147153"/>
              <a:ext cx="4244007" cy="3806708"/>
            </a:xfrm>
            <a:prstGeom prst="rect">
              <a:avLst/>
            </a:prstGeom>
          </p:spPr>
        </p:pic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0F0323FC-84DD-9145-8833-3AD17DF601DD}"/>
                </a:ext>
              </a:extLst>
            </p:cNvPr>
            <p:cNvGrpSpPr/>
            <p:nvPr/>
          </p:nvGrpSpPr>
          <p:grpSpPr>
            <a:xfrm>
              <a:off x="5884559" y="8016722"/>
              <a:ext cx="6518880" cy="2607464"/>
              <a:chOff x="-2314996" y="9370129"/>
              <a:chExt cx="22979191" cy="9191366"/>
            </a:xfrm>
          </p:grpSpPr>
          <p:pic>
            <p:nvPicPr>
              <p:cNvPr id="10" name="Picture 3">
                <a:extLst>
                  <a:ext uri="{FF2B5EF4-FFF2-40B4-BE49-F238E27FC236}">
                    <a16:creationId xmlns:a16="http://schemas.microsoft.com/office/drawing/2014/main" id="{5D83EA0E-9023-8145-A33D-CF4E4AD613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l="42465" t="50000"/>
              <a:stretch>
                <a:fillRect/>
              </a:stretch>
            </p:blipFill>
            <p:spPr>
              <a:xfrm>
                <a:off x="7970699" y="9370129"/>
                <a:ext cx="12693496" cy="8273444"/>
              </a:xfrm>
              <a:prstGeom prst="rect">
                <a:avLst/>
              </a:prstGeom>
            </p:spPr>
          </p:pic>
          <p:pic>
            <p:nvPicPr>
              <p:cNvPr id="11" name="Picture 3">
                <a:extLst>
                  <a:ext uri="{FF2B5EF4-FFF2-40B4-BE49-F238E27FC236}">
                    <a16:creationId xmlns:a16="http://schemas.microsoft.com/office/drawing/2014/main" id="{D2A01B3B-4082-2A40-940F-5FDECA964D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l="42465" t="50000"/>
              <a:stretch>
                <a:fillRect/>
              </a:stretch>
            </p:blipFill>
            <p:spPr>
              <a:xfrm flipH="1">
                <a:off x="-2314996" y="9509997"/>
                <a:ext cx="12693495" cy="8273444"/>
              </a:xfrm>
              <a:prstGeom prst="rect">
                <a:avLst/>
              </a:prstGeom>
            </p:spPr>
          </p:pic>
          <p:pic>
            <p:nvPicPr>
              <p:cNvPr id="12" name="Picture 7">
                <a:extLst>
                  <a:ext uri="{FF2B5EF4-FFF2-40B4-BE49-F238E27FC236}">
                    <a16:creationId xmlns:a16="http://schemas.microsoft.com/office/drawing/2014/main" id="{CD24EBF6-CB56-6F48-BB28-63E8F5B7AC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56392" t="18645" r="7077" b="47540"/>
              <a:stretch>
                <a:fillRect/>
              </a:stretch>
            </p:blipFill>
            <p:spPr>
              <a:xfrm rot="-1107298">
                <a:off x="4704835" y="13009880"/>
                <a:ext cx="7996645" cy="5551615"/>
              </a:xfrm>
              <a:prstGeom prst="rect">
                <a:avLst/>
              </a:prstGeom>
            </p:spPr>
          </p:pic>
        </p:grpSp>
      </p:grpSp>
      <p:pic>
        <p:nvPicPr>
          <p:cNvPr id="13" name="Picture 5">
            <a:extLst>
              <a:ext uri="{FF2B5EF4-FFF2-40B4-BE49-F238E27FC236}">
                <a16:creationId xmlns:a16="http://schemas.microsoft.com/office/drawing/2014/main" id="{1CAD4EE7-799D-6F49-8069-4C4B392A688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571866FA-2240-A94D-B042-EB0430721E5C}"/>
              </a:ext>
            </a:extLst>
          </p:cNvPr>
          <p:cNvGrpSpPr/>
          <p:nvPr/>
        </p:nvGrpSpPr>
        <p:grpSpPr>
          <a:xfrm>
            <a:off x="3886200" y="1523405"/>
            <a:ext cx="8763000" cy="1410295"/>
            <a:chOff x="3886200" y="1523405"/>
            <a:chExt cx="8763000" cy="1410295"/>
          </a:xfrm>
        </p:grpSpPr>
        <p:sp>
          <p:nvSpPr>
            <p:cNvPr id="2" name="テキスト ボックス 1">
              <a:extLst>
                <a:ext uri="{FF2B5EF4-FFF2-40B4-BE49-F238E27FC236}">
                  <a16:creationId xmlns:a16="http://schemas.microsoft.com/office/drawing/2014/main" id="{4A8104E1-7329-2303-EABB-214862BE84AE}"/>
                </a:ext>
              </a:extLst>
            </p:cNvPr>
            <p:cNvSpPr txBox="1"/>
            <p:nvPr/>
          </p:nvSpPr>
          <p:spPr>
            <a:xfrm flipH="1">
              <a:off x="5638800" y="1825704"/>
              <a:ext cx="70104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6600">
                  <a:solidFill>
                    <a:srgbClr val="AAD9FF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み言くんどく１</a:t>
              </a:r>
              <a:endParaRPr kumimoji="1" lang="ja-JP" altLang="en-US" sz="6600" dirty="0">
                <a:solidFill>
                  <a:srgbClr val="AAD9FF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8820AD0E-5D9B-4743-A953-0DC03C0581B9}"/>
                </a:ext>
              </a:extLst>
            </p:cNvPr>
            <p:cNvSpPr txBox="1"/>
            <p:nvPr/>
          </p:nvSpPr>
          <p:spPr>
            <a:xfrm flipH="1">
              <a:off x="3886200" y="1523405"/>
              <a:ext cx="7010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>
                  <a:solidFill>
                    <a:srgbClr val="AAD9FF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ことば</a:t>
              </a:r>
              <a:endParaRPr kumimoji="1" lang="ja-JP" altLang="en-US" sz="6600" dirty="0">
                <a:solidFill>
                  <a:srgbClr val="AAD9FF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5D00CC6-93D8-AC42-551A-7428A6D1246F}"/>
              </a:ext>
            </a:extLst>
          </p:cNvPr>
          <p:cNvSpPr txBox="1"/>
          <p:nvPr/>
        </p:nvSpPr>
        <p:spPr>
          <a:xfrm>
            <a:off x="2145363" y="2942331"/>
            <a:ext cx="2743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よんだいしんじょうけん</a:t>
            </a:r>
            <a:endParaRPr lang="ja-JP" altLang="en-US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ED7C2843-BB89-A54E-DF40-5BA50E1E7A69}"/>
              </a:ext>
            </a:extLst>
          </p:cNvPr>
          <p:cNvSpPr txBox="1"/>
          <p:nvPr/>
        </p:nvSpPr>
        <p:spPr>
          <a:xfrm>
            <a:off x="7682973" y="2933700"/>
            <a:ext cx="1842027" cy="377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しんじょうけん</a:t>
            </a:r>
            <a:endParaRPr lang="ja-JP" altLang="en-US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CEAA187-1AF8-30EC-FFDD-1F64925EACA8}"/>
              </a:ext>
            </a:extLst>
          </p:cNvPr>
          <p:cNvSpPr txBox="1"/>
          <p:nvPr/>
        </p:nvSpPr>
        <p:spPr>
          <a:xfrm>
            <a:off x="13290286" y="2933700"/>
            <a:ext cx="1842027" cy="377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しんじょうけん</a:t>
            </a:r>
            <a:endParaRPr lang="ja-JP" alt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AB1ABA9-02C8-3248-C4E6-9C6441841D2F}"/>
              </a:ext>
            </a:extLst>
          </p:cNvPr>
          <p:cNvSpPr txBox="1"/>
          <p:nvPr/>
        </p:nvSpPr>
        <p:spPr>
          <a:xfrm>
            <a:off x="3139384" y="3883292"/>
            <a:ext cx="1842027" cy="377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しんじょうけん</a:t>
            </a:r>
            <a:endParaRPr lang="ja-JP" altLang="en-US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ECC8CADF-A059-7689-CA20-127FE9809A33}"/>
              </a:ext>
            </a:extLst>
          </p:cNvPr>
          <p:cNvSpPr txBox="1"/>
          <p:nvPr/>
        </p:nvSpPr>
        <p:spPr>
          <a:xfrm>
            <a:off x="6470386" y="3883292"/>
            <a:ext cx="1842027" cy="377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しんじょうけん</a:t>
            </a:r>
            <a:endParaRPr lang="ja-JP" altLang="en-US" dirty="0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2AE4AB3-0100-C77D-E9EF-FA6CBDC3F2AB}"/>
              </a:ext>
            </a:extLst>
          </p:cNvPr>
          <p:cNvSpPr txBox="1"/>
          <p:nvPr/>
        </p:nvSpPr>
        <p:spPr>
          <a:xfrm>
            <a:off x="10769851" y="4852341"/>
            <a:ext cx="1842027" cy="377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かんけい</a:t>
            </a:r>
            <a:endParaRPr lang="ja-JP" altLang="en-US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3956A4BE-E41B-D05E-A65F-E32DA8501427}"/>
              </a:ext>
            </a:extLst>
          </p:cNvPr>
          <p:cNvSpPr txBox="1"/>
          <p:nvPr/>
        </p:nvSpPr>
        <p:spPr>
          <a:xfrm>
            <a:off x="14887109" y="4882002"/>
            <a:ext cx="16974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せいちょう</a:t>
            </a:r>
            <a:endParaRPr lang="ja-JP" altLang="en-US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20E3CE8D-DAAC-E512-BDFD-6D9C307A97F5}"/>
              </a:ext>
            </a:extLst>
          </p:cNvPr>
          <p:cNvSpPr txBox="1"/>
          <p:nvPr/>
        </p:nvSpPr>
        <p:spPr>
          <a:xfrm>
            <a:off x="3244270" y="5710800"/>
            <a:ext cx="1737141" cy="377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けっこん</a:t>
            </a:r>
            <a:endParaRPr lang="ja-JP" altLang="en-US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26A89165-C3ED-2C02-BF92-B46378F07CB2}"/>
              </a:ext>
            </a:extLst>
          </p:cNvPr>
          <p:cNvSpPr txBox="1"/>
          <p:nvPr/>
        </p:nvSpPr>
        <p:spPr>
          <a:xfrm>
            <a:off x="5261610" y="5710800"/>
            <a:ext cx="1737141" cy="377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ふうふ</a:t>
            </a:r>
            <a:endParaRPr lang="ja-JP" alt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10BDD5B6-E593-20C6-BAAB-3C65A45F3499}"/>
              </a:ext>
            </a:extLst>
          </p:cNvPr>
          <p:cNvSpPr txBox="1"/>
          <p:nvPr/>
        </p:nvSpPr>
        <p:spPr>
          <a:xfrm>
            <a:off x="4976746" y="7842624"/>
            <a:ext cx="75511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800" i="0" dirty="0">
                <a:solidFill>
                  <a:srgbClr val="333333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『</a:t>
            </a:r>
            <a:r>
              <a:rPr lang="zh-TW" altLang="en-US" sz="2800" i="0" dirty="0">
                <a:solidFill>
                  <a:srgbClr val="333333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文鮮明先生御言選集</a:t>
            </a:r>
            <a:r>
              <a:rPr lang="en-US" altLang="zh-TW" sz="2800" i="0" dirty="0">
                <a:solidFill>
                  <a:srgbClr val="333333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』478</a:t>
            </a:r>
            <a:r>
              <a:rPr lang="zh-TW" altLang="en-US" sz="2800" i="0" dirty="0">
                <a:solidFill>
                  <a:srgbClr val="333333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巻 </a:t>
            </a:r>
            <a:r>
              <a:rPr lang="en-US" altLang="zh-TW" sz="2800" i="0" dirty="0">
                <a:solidFill>
                  <a:srgbClr val="333333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P.282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14574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2A055D6C-6A4C-2A4F-8CFA-92CE65D3AE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999" y="6647228"/>
            <a:ext cx="1945758" cy="1654660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19D82A08-8069-CF45-9D51-49F449BA7C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006" y="4820422"/>
            <a:ext cx="1945758" cy="1654660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70A72E49-0704-C046-AB93-0CAEDBBCBF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547" y="5083591"/>
            <a:ext cx="1945758" cy="1654660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124376E2-5C86-6547-9A6D-C9071B78FC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305" y="5405375"/>
            <a:ext cx="2766998" cy="3398833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6428B633-DC9F-CE4F-B787-A5495D4704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0394" y="5398167"/>
            <a:ext cx="2766998" cy="3398833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623140F6-E410-8C41-939D-736B96ADFB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438" y="2054132"/>
            <a:ext cx="2766998" cy="3398833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C44FA257-05E4-A143-8E9B-54113AE704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5195" y="2054132"/>
            <a:ext cx="2766998" cy="3398833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534E5925-3868-CE43-86E3-9B81D32276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594" y="277121"/>
            <a:ext cx="2766998" cy="3398833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160D0A01-04DC-9371-3F5B-EF3AE9D115FB}"/>
              </a:ext>
            </a:extLst>
          </p:cNvPr>
          <p:cNvGrpSpPr/>
          <p:nvPr/>
        </p:nvGrpSpPr>
        <p:grpSpPr>
          <a:xfrm>
            <a:off x="7366670" y="5609818"/>
            <a:ext cx="6046819" cy="4654795"/>
            <a:chOff x="6806757" y="5609818"/>
            <a:chExt cx="6046819" cy="4654795"/>
          </a:xfrm>
        </p:grpSpPr>
        <p:pic>
          <p:nvPicPr>
            <p:cNvPr id="17" name="図 16" descr="白いバックグラウンドの前に座っている人形&#10;&#10;低い精度で自動的に生成された説明">
              <a:extLst>
                <a:ext uri="{FF2B5EF4-FFF2-40B4-BE49-F238E27FC236}">
                  <a16:creationId xmlns:a16="http://schemas.microsoft.com/office/drawing/2014/main" id="{D7E1139A-038D-9151-5F2C-93E52D3266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8693"/>
            <a:stretch/>
          </p:blipFill>
          <p:spPr>
            <a:xfrm>
              <a:off x="6806757" y="5609818"/>
              <a:ext cx="6046819" cy="4641776"/>
            </a:xfrm>
            <a:prstGeom prst="rect">
              <a:avLst/>
            </a:prstGeom>
          </p:spPr>
        </p:pic>
        <p:pic>
          <p:nvPicPr>
            <p:cNvPr id="20" name="図 19" descr="白いバックグラウンドの前に座っている人形&#10;&#10;低い精度で自動的に生成された説明">
              <a:extLst>
                <a:ext uri="{FF2B5EF4-FFF2-40B4-BE49-F238E27FC236}">
                  <a16:creationId xmlns:a16="http://schemas.microsoft.com/office/drawing/2014/main" id="{88BB38B3-A16D-862A-DB7B-2CC821C385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845" b="48693"/>
            <a:stretch/>
          </p:blipFill>
          <p:spPr>
            <a:xfrm>
              <a:off x="9397557" y="5622837"/>
              <a:ext cx="3456019" cy="4641776"/>
            </a:xfrm>
            <a:prstGeom prst="rect">
              <a:avLst/>
            </a:prstGeom>
          </p:spPr>
        </p:pic>
      </p:grpSp>
      <p:pic>
        <p:nvPicPr>
          <p:cNvPr id="15" name="図 14">
            <a:extLst>
              <a:ext uri="{FF2B5EF4-FFF2-40B4-BE49-F238E27FC236}">
                <a16:creationId xmlns:a16="http://schemas.microsoft.com/office/drawing/2014/main" id="{C2A60156-39FB-374F-8267-14363D29CE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382" y="3848100"/>
            <a:ext cx="1945758" cy="1654660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76E16D9E-C495-6F45-89AD-F131D017E2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681" y="6751270"/>
            <a:ext cx="1945758" cy="1654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27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BB61F1D2-7368-6945-A79F-7BD06980AF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391" y="2743463"/>
            <a:ext cx="11551288" cy="9942881"/>
          </a:xfrm>
          <a:prstGeom prst="rect">
            <a:avLst/>
          </a:prstGeom>
        </p:spPr>
      </p:pic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00E0C017-892D-694A-83EC-4A44FA00ACF9}"/>
              </a:ext>
            </a:extLst>
          </p:cNvPr>
          <p:cNvGrpSpPr/>
          <p:nvPr/>
        </p:nvGrpSpPr>
        <p:grpSpPr>
          <a:xfrm>
            <a:off x="4313117" y="4253740"/>
            <a:ext cx="9661766" cy="6470297"/>
            <a:chOff x="4313117" y="4253740"/>
            <a:chExt cx="9661766" cy="6470297"/>
          </a:xfrm>
        </p:grpSpPr>
        <p:pic>
          <p:nvPicPr>
            <p:cNvPr id="6" name="図 5">
              <a:extLst>
                <a:ext uri="{FF2B5EF4-FFF2-40B4-BE49-F238E27FC236}">
                  <a16:creationId xmlns:a16="http://schemas.microsoft.com/office/drawing/2014/main" id="{E7D728F8-6485-0147-8917-32CCCE66F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3117" y="4253740"/>
              <a:ext cx="4830883" cy="6342839"/>
            </a:xfrm>
            <a:prstGeom prst="rect">
              <a:avLst/>
            </a:prstGeom>
          </p:spPr>
        </p:pic>
        <p:pic>
          <p:nvPicPr>
            <p:cNvPr id="23" name="図 22">
              <a:extLst>
                <a:ext uri="{FF2B5EF4-FFF2-40B4-BE49-F238E27FC236}">
                  <a16:creationId xmlns:a16="http://schemas.microsoft.com/office/drawing/2014/main" id="{C733A4BD-E060-2548-AC58-660CA4F53F0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48524" y="4381198"/>
              <a:ext cx="5326359" cy="6342839"/>
            </a:xfrm>
            <a:prstGeom prst="rect">
              <a:avLst/>
            </a:prstGeom>
          </p:spPr>
        </p:pic>
      </p:grpSp>
      <p:pic>
        <p:nvPicPr>
          <p:cNvPr id="26" name="Picture 4">
            <a:extLst>
              <a:ext uri="{FF2B5EF4-FFF2-40B4-BE49-F238E27FC236}">
                <a16:creationId xmlns:a16="http://schemas.microsoft.com/office/drawing/2014/main" id="{E7276A64-CF9B-B447-9405-98538C1E6F0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288" b="288"/>
          <a:stretch>
            <a:fillRect/>
          </a:stretch>
        </p:blipFill>
        <p:spPr>
          <a:xfrm>
            <a:off x="13190745" y="6315373"/>
            <a:ext cx="4005474" cy="4272506"/>
          </a:xfrm>
          <a:prstGeom prst="rect">
            <a:avLst/>
          </a:prstGeom>
        </p:spPr>
      </p:pic>
      <p:pic>
        <p:nvPicPr>
          <p:cNvPr id="27" name="Picture 5">
            <a:extLst>
              <a:ext uri="{FF2B5EF4-FFF2-40B4-BE49-F238E27FC236}">
                <a16:creationId xmlns:a16="http://schemas.microsoft.com/office/drawing/2014/main" id="{695F143B-F985-7F41-89FE-C9CB0ABE98EE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r="321" b="321"/>
          <a:stretch>
            <a:fillRect/>
          </a:stretch>
        </p:blipFill>
        <p:spPr>
          <a:xfrm>
            <a:off x="1707733" y="6312068"/>
            <a:ext cx="3713972" cy="4275811"/>
          </a:xfrm>
          <a:prstGeom prst="rect">
            <a:avLst/>
          </a:prstGeom>
        </p:spPr>
      </p:pic>
      <p:pic>
        <p:nvPicPr>
          <p:cNvPr id="29" name="図 28" descr="スポーツゲーム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00CDDDE4-CE26-A443-AEA7-D3CFDC421B7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6" t="30241" r="46666" b="42619"/>
          <a:stretch/>
        </p:blipFill>
        <p:spPr>
          <a:xfrm>
            <a:off x="6831379" y="-831560"/>
            <a:ext cx="4625242" cy="5175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0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340810" y="7811506"/>
            <a:ext cx="3900415" cy="130486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28458C31-7974-9843-9A2A-8CA72C25413C}"/>
              </a:ext>
            </a:extLst>
          </p:cNvPr>
          <p:cNvGrpSpPr/>
          <p:nvPr/>
        </p:nvGrpSpPr>
        <p:grpSpPr>
          <a:xfrm>
            <a:off x="-685800" y="1714500"/>
            <a:ext cx="19659600" cy="3891897"/>
            <a:chOff x="-685800" y="1714500"/>
            <a:chExt cx="19659600" cy="3891897"/>
          </a:xfrm>
        </p:grpSpPr>
        <p:sp>
          <p:nvSpPr>
            <p:cNvPr id="9" name="TextBox 5">
              <a:extLst>
                <a:ext uri="{FF2B5EF4-FFF2-40B4-BE49-F238E27FC236}">
                  <a16:creationId xmlns:a16="http://schemas.microsoft.com/office/drawing/2014/main" id="{9883D048-89A4-234C-A72B-255957E3B3C4}"/>
                </a:ext>
              </a:extLst>
            </p:cNvPr>
            <p:cNvSpPr txBox="1"/>
            <p:nvPr/>
          </p:nvSpPr>
          <p:spPr>
            <a:xfrm>
              <a:off x="-685800" y="1869990"/>
              <a:ext cx="19659600" cy="37364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5250" dirty="0" err="1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子女のあい・兄弟姉妹のあい</a:t>
              </a:r>
              <a:endParaRPr lang="en-US" sz="525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5250" dirty="0" err="1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ふうふのあい・父母のあい</a:t>
              </a:r>
              <a:endParaRPr lang="en-US" sz="525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  <a:p>
              <a:pPr algn="ctr"/>
              <a:r>
                <a:rPr lang="en-US" sz="8530" dirty="0">
                  <a:solidFill>
                    <a:srgbClr val="A8DAFF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altLang="ja-JP" sz="8530" dirty="0">
                  <a:solidFill>
                    <a:srgbClr val="A8DAFF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 </a:t>
              </a:r>
              <a:r>
                <a:rPr lang="en-US" altLang="ja-JP" sz="8530" dirty="0" err="1">
                  <a:solidFill>
                    <a:srgbClr val="A8DAFF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四つのあい</a:t>
              </a:r>
              <a:r>
                <a:rPr lang="en-US" altLang="ja-JP" sz="8530" dirty="0">
                  <a:solidFill>
                    <a:srgbClr val="A8DAFF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 </a:t>
              </a:r>
              <a:r>
                <a:rPr lang="en-US" sz="8530" dirty="0">
                  <a:solidFill>
                    <a:srgbClr val="A8DAFF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」</a:t>
              </a:r>
            </a:p>
          </p:txBody>
        </p: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0D535F06-A20D-3847-8BC7-D7EA3C3B9486}"/>
                </a:ext>
              </a:extLst>
            </p:cNvPr>
            <p:cNvSpPr txBox="1"/>
            <p:nvPr/>
          </p:nvSpPr>
          <p:spPr>
            <a:xfrm flipH="1">
              <a:off x="3708820" y="1714500"/>
              <a:ext cx="3606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しじょ</a:t>
              </a:r>
              <a:endParaRPr kumimoji="1" lang="ja-JP" altLang="en-US" sz="48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9E663525-8261-E84D-876A-C45BA3237512}"/>
                </a:ext>
              </a:extLst>
            </p:cNvPr>
            <p:cNvSpPr txBox="1"/>
            <p:nvPr/>
          </p:nvSpPr>
          <p:spPr>
            <a:xfrm flipH="1">
              <a:off x="8357020" y="1714500"/>
              <a:ext cx="3606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きょうだいしまい</a:t>
              </a:r>
              <a:endParaRPr kumimoji="1" lang="ja-JP" altLang="en-US" sz="48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513F945C-AC3F-8F40-86A2-99FE0CC1DE9C}"/>
                </a:ext>
              </a:extLst>
            </p:cNvPr>
            <p:cNvSpPr txBox="1"/>
            <p:nvPr/>
          </p:nvSpPr>
          <p:spPr>
            <a:xfrm flipH="1">
              <a:off x="8661820" y="3009900"/>
              <a:ext cx="3606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ふぼ</a:t>
              </a:r>
              <a:endParaRPr kumimoji="1" lang="ja-JP" altLang="en-US" sz="48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F1A7C1E0-1F4E-CC49-A6F7-28B1C386A69D}"/>
              </a:ext>
            </a:extLst>
          </p:cNvPr>
          <p:cNvGrpSpPr/>
          <p:nvPr/>
        </p:nvGrpSpPr>
        <p:grpSpPr>
          <a:xfrm>
            <a:off x="-685800" y="5789141"/>
            <a:ext cx="19659600" cy="2860014"/>
            <a:chOff x="-685800" y="5789141"/>
            <a:chExt cx="19659600" cy="2860014"/>
          </a:xfrm>
        </p:grpSpPr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167E4B4C-E9C9-E248-8CA4-7BAB295D2900}"/>
                </a:ext>
              </a:extLst>
            </p:cNvPr>
            <p:cNvGrpSpPr/>
            <p:nvPr/>
          </p:nvGrpSpPr>
          <p:grpSpPr>
            <a:xfrm>
              <a:off x="-685800" y="5789141"/>
              <a:ext cx="19659600" cy="2860014"/>
              <a:chOff x="-685800" y="5789141"/>
              <a:chExt cx="19659600" cy="2860014"/>
            </a:xfrm>
          </p:grpSpPr>
          <p:sp>
            <p:nvSpPr>
              <p:cNvPr id="10" name="TextBox 5">
                <a:extLst>
                  <a:ext uri="{FF2B5EF4-FFF2-40B4-BE49-F238E27FC236}">
                    <a16:creationId xmlns:a16="http://schemas.microsoft.com/office/drawing/2014/main" id="{1245F263-4EFE-CC40-8687-86D7AB89CA9A}"/>
                  </a:ext>
                </a:extLst>
              </p:cNvPr>
              <p:cNvSpPr txBox="1"/>
              <p:nvPr/>
            </p:nvSpPr>
            <p:spPr>
              <a:xfrm>
                <a:off x="-685800" y="5789141"/>
                <a:ext cx="19659600" cy="2860014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5250" dirty="0">
                    <a:solidFill>
                      <a:srgbClr val="CD4342"/>
                    </a:solidFill>
                    <a:latin typeface="KodomoRounded" panose="02000600000000000000" pitchFamily="2" charset="-128"/>
                    <a:ea typeface="KodomoRounded" panose="02000600000000000000" pitchFamily="2" charset="-128"/>
                  </a:rPr>
                  <a:t>「</a:t>
                </a:r>
                <a:r>
                  <a:rPr lang="en-US" altLang="ja-JP" sz="5250" dirty="0" err="1">
                    <a:solidFill>
                      <a:srgbClr val="CD4342"/>
                    </a:solidFill>
                    <a:latin typeface="KodomoRounded" panose="02000600000000000000" pitchFamily="2" charset="-128"/>
                    <a:ea typeface="KodomoRounded" panose="02000600000000000000" pitchFamily="2" charset="-128"/>
                  </a:rPr>
                  <a:t>ふうふのあい</a:t>
                </a:r>
                <a:r>
                  <a:rPr lang="en-US" sz="5250" dirty="0" err="1">
                    <a:solidFill>
                      <a:srgbClr val="CD4342"/>
                    </a:solidFill>
                    <a:latin typeface="KodomoRounded" panose="02000600000000000000" pitchFamily="2" charset="-128"/>
                    <a:ea typeface="KodomoRounded" panose="02000600000000000000" pitchFamily="2" charset="-128"/>
                  </a:rPr>
                  <a:t>」</a:t>
                </a:r>
                <a:r>
                  <a:rPr lang="en-US" sz="5250" dirty="0" err="1">
                    <a:solidFill>
                      <a:srgbClr val="545454"/>
                    </a:solidFill>
                    <a:latin typeface="KodomoRounded" panose="02000600000000000000" pitchFamily="2" charset="-128"/>
                    <a:ea typeface="KodomoRounded" panose="02000600000000000000" pitchFamily="2" charset="-128"/>
                  </a:rPr>
                  <a:t>は、あげることができる</a:t>
                </a:r>
                <a:endParaRPr lang="en-US" sz="525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sz="8530" dirty="0">
                    <a:solidFill>
                      <a:srgbClr val="FFA800"/>
                    </a:solidFill>
                    <a:latin typeface="KodomoRounded" panose="02000600000000000000" pitchFamily="2" charset="-128"/>
                    <a:ea typeface="KodomoRounded" panose="02000600000000000000" pitchFamily="2" charset="-128"/>
                  </a:rPr>
                  <a:t>「</a:t>
                </a:r>
                <a:r>
                  <a:rPr lang="en-US" altLang="ja-JP" sz="8530" dirty="0">
                    <a:solidFill>
                      <a:srgbClr val="FFA800"/>
                    </a:solidFill>
                    <a:latin typeface="KodomoRounded" panose="02000600000000000000" pitchFamily="2" charset="-128"/>
                    <a:ea typeface="KodomoRounded" panose="02000600000000000000" pitchFamily="2" charset="-128"/>
                  </a:rPr>
                  <a:t> </a:t>
                </a:r>
                <a:r>
                  <a:rPr lang="ja-JP" altLang="en-US" sz="8530">
                    <a:solidFill>
                      <a:srgbClr val="FFA800"/>
                    </a:solidFill>
                    <a:latin typeface="KodomoRounded" panose="02000600000000000000" pitchFamily="2" charset="-128"/>
                    <a:ea typeface="KodomoRounded" panose="02000600000000000000" pitchFamily="2" charset="-128"/>
                  </a:rPr>
                  <a:t>時と相手</a:t>
                </a:r>
                <a:r>
                  <a:rPr lang="en-US" altLang="ja-JP" sz="8530" dirty="0">
                    <a:solidFill>
                      <a:srgbClr val="FFA800"/>
                    </a:solidFill>
                    <a:latin typeface="KodomoRounded" panose="02000600000000000000" pitchFamily="2" charset="-128"/>
                    <a:ea typeface="KodomoRounded" panose="02000600000000000000" pitchFamily="2" charset="-128"/>
                  </a:rPr>
                  <a:t> </a:t>
                </a:r>
                <a:r>
                  <a:rPr lang="en-US" sz="8530" dirty="0">
                    <a:solidFill>
                      <a:srgbClr val="FFA800"/>
                    </a:solidFill>
                    <a:latin typeface="KodomoRounded" panose="02000600000000000000" pitchFamily="2" charset="-128"/>
                    <a:ea typeface="KodomoRounded" panose="02000600000000000000" pitchFamily="2" charset="-128"/>
                  </a:rPr>
                  <a:t>」</a:t>
                </a:r>
                <a:r>
                  <a:rPr lang="en-US" sz="5250" dirty="0" err="1">
                    <a:solidFill>
                      <a:srgbClr val="545454"/>
                    </a:solidFill>
                    <a:latin typeface="KodomoRounded" panose="02000600000000000000" pitchFamily="2" charset="-128"/>
                    <a:ea typeface="KodomoRounded" panose="02000600000000000000" pitchFamily="2" charset="-128"/>
                  </a:rPr>
                  <a:t>が決まっている</a:t>
                </a:r>
                <a:endParaRPr lang="en-US" sz="525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endParaRPr>
              </a:p>
            </p:txBody>
          </p:sp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09288AA7-2F50-594F-B35D-9815CFB28EE1}"/>
                  </a:ext>
                </a:extLst>
              </p:cNvPr>
              <p:cNvSpPr txBox="1"/>
              <p:nvPr/>
            </p:nvSpPr>
            <p:spPr>
              <a:xfrm flipH="1">
                <a:off x="3425791" y="7044035"/>
                <a:ext cx="36063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ja-JP" altLang="en-US" sz="2400">
                    <a:solidFill>
                      <a:srgbClr val="FFA800"/>
                    </a:solidFill>
                    <a:latin typeface="KodomoRounded-Light" panose="02000600000000000000" pitchFamily="2" charset="-128"/>
                    <a:ea typeface="KodomoRounded-Light" panose="02000600000000000000" pitchFamily="2" charset="-128"/>
                  </a:rPr>
                  <a:t>とき</a:t>
                </a:r>
                <a:endParaRPr kumimoji="1" lang="ja-JP" altLang="en-US" sz="6600" dirty="0">
                  <a:solidFill>
                    <a:srgbClr val="FFA800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endParaRPr>
              </a:p>
            </p:txBody>
          </p:sp>
          <p:sp>
            <p:nvSpPr>
              <p:cNvPr id="16" name="テキスト ボックス 15">
                <a:extLst>
                  <a:ext uri="{FF2B5EF4-FFF2-40B4-BE49-F238E27FC236}">
                    <a16:creationId xmlns:a16="http://schemas.microsoft.com/office/drawing/2014/main" id="{CC2EE019-E569-324B-83AC-E29B71D7D9E1}"/>
                  </a:ext>
                </a:extLst>
              </p:cNvPr>
              <p:cNvSpPr txBox="1"/>
              <p:nvPr/>
            </p:nvSpPr>
            <p:spPr>
              <a:xfrm flipH="1">
                <a:off x="6147220" y="7044035"/>
                <a:ext cx="36063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ja-JP" altLang="en-US" sz="2400">
                    <a:solidFill>
                      <a:srgbClr val="FFA800"/>
                    </a:solidFill>
                    <a:latin typeface="KodomoRounded-Light" panose="02000600000000000000" pitchFamily="2" charset="-128"/>
                    <a:ea typeface="KodomoRounded-Light" panose="02000600000000000000" pitchFamily="2" charset="-128"/>
                  </a:rPr>
                  <a:t>あいて</a:t>
                </a:r>
                <a:endParaRPr kumimoji="1" lang="ja-JP" altLang="en-US" sz="6600" dirty="0">
                  <a:solidFill>
                    <a:srgbClr val="FFA800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endParaRPr>
              </a:p>
            </p:txBody>
          </p:sp>
        </p:grp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1F10487E-81A8-C94F-9941-EB6442C420E6}"/>
                </a:ext>
              </a:extLst>
            </p:cNvPr>
            <p:cNvSpPr txBox="1"/>
            <p:nvPr/>
          </p:nvSpPr>
          <p:spPr>
            <a:xfrm flipH="1">
              <a:off x="9804820" y="7501235"/>
              <a:ext cx="3606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き</a:t>
              </a:r>
              <a:endParaRPr kumimoji="1" lang="ja-JP" altLang="en-US" sz="66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807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750" b="791"/>
          <a:stretch>
            <a:fillRect/>
          </a:stretch>
        </p:blipFill>
        <p:spPr>
          <a:xfrm rot="-1322698">
            <a:off x="13773244" y="7559003"/>
            <a:ext cx="3766556" cy="121899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65" b="387"/>
          <a:stretch>
            <a:fillRect/>
          </a:stretch>
        </p:blipFill>
        <p:spPr>
          <a:xfrm>
            <a:off x="1028700" y="1341118"/>
            <a:ext cx="3641361" cy="269460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2196703" y="-508627"/>
            <a:ext cx="6919639" cy="6394097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C0065A2B-FF85-5F4B-B564-DC006D091046}"/>
              </a:ext>
            </a:extLst>
          </p:cNvPr>
          <p:cNvGrpSpPr/>
          <p:nvPr/>
        </p:nvGrpSpPr>
        <p:grpSpPr>
          <a:xfrm>
            <a:off x="23052" y="7634500"/>
            <a:ext cx="5652655" cy="3231917"/>
            <a:chOff x="23052" y="7634500"/>
            <a:chExt cx="5652655" cy="3231917"/>
          </a:xfrm>
        </p:grpSpPr>
        <p:pic>
          <p:nvPicPr>
            <p:cNvPr id="10" name="Picture 6">
              <a:extLst>
                <a:ext uri="{FF2B5EF4-FFF2-40B4-BE49-F238E27FC236}">
                  <a16:creationId xmlns:a16="http://schemas.microsoft.com/office/drawing/2014/main" id="{5674DD82-70B5-E24F-8D97-A64544E105D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626" b="626"/>
            <a:stretch>
              <a:fillRect/>
            </a:stretch>
          </p:blipFill>
          <p:spPr>
            <a:xfrm>
              <a:off x="2757818" y="7702817"/>
              <a:ext cx="2917889" cy="3112797"/>
            </a:xfrm>
            <a:prstGeom prst="rect">
              <a:avLst/>
            </a:prstGeom>
          </p:spPr>
        </p:pic>
        <p:pic>
          <p:nvPicPr>
            <p:cNvPr id="11" name="Picture 7">
              <a:extLst>
                <a:ext uri="{FF2B5EF4-FFF2-40B4-BE49-F238E27FC236}">
                  <a16:creationId xmlns:a16="http://schemas.microsoft.com/office/drawing/2014/main" id="{AA99B6FC-04F4-0B4E-809D-219C8112A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447" b="447"/>
            <a:stretch>
              <a:fillRect/>
            </a:stretch>
          </p:blipFill>
          <p:spPr>
            <a:xfrm>
              <a:off x="23052" y="7634500"/>
              <a:ext cx="2812760" cy="3231917"/>
            </a:xfrm>
            <a:prstGeom prst="rect">
              <a:avLst/>
            </a:prstGeom>
          </p:spPr>
        </p:pic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ED99D4F8-3D3F-FA49-84B8-310FBBB5E9E5}"/>
              </a:ext>
            </a:extLst>
          </p:cNvPr>
          <p:cNvGrpSpPr/>
          <p:nvPr/>
        </p:nvGrpSpPr>
        <p:grpSpPr>
          <a:xfrm>
            <a:off x="457200" y="4063321"/>
            <a:ext cx="18160990" cy="3093154"/>
            <a:chOff x="457200" y="4063321"/>
            <a:chExt cx="18160990" cy="3093154"/>
          </a:xfrm>
        </p:grpSpPr>
        <p:sp>
          <p:nvSpPr>
            <p:cNvPr id="9" name="TextBox 9"/>
            <p:cNvSpPr txBox="1"/>
            <p:nvPr/>
          </p:nvSpPr>
          <p:spPr>
            <a:xfrm>
              <a:off x="457200" y="4063321"/>
              <a:ext cx="18160990" cy="30931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r>
                <a:rPr lang="en-US" sz="10050" dirty="0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sz="10050" dirty="0" err="1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けっこんするまで</a:t>
              </a:r>
              <a:r>
                <a:rPr lang="en-US" sz="10050" dirty="0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、</a:t>
              </a:r>
            </a:p>
            <a:p>
              <a:pPr algn="ctr"/>
              <a:r>
                <a:rPr lang="en-US" sz="10050" dirty="0" err="1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ふうふのあいを大切に守る</a:t>
              </a:r>
              <a:r>
                <a:rPr lang="en-US" sz="10050" dirty="0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！」</a:t>
              </a: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A87A2D0E-E643-D14C-97FF-A5B31E8237D9}"/>
                </a:ext>
              </a:extLst>
            </p:cNvPr>
            <p:cNvSpPr txBox="1"/>
            <p:nvPr/>
          </p:nvSpPr>
          <p:spPr>
            <a:xfrm flipH="1">
              <a:off x="9122229" y="5335369"/>
              <a:ext cx="36063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>
                  <a:solidFill>
                    <a:srgbClr val="CD4342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たいせつ</a:t>
              </a:r>
              <a:endParaRPr kumimoji="1" lang="ja-JP" altLang="en-US" sz="6600" dirty="0">
                <a:solidFill>
                  <a:srgbClr val="CD4342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8D1AA825-29AE-E049-A375-FA22EEAD1BF2}"/>
                </a:ext>
              </a:extLst>
            </p:cNvPr>
            <p:cNvSpPr txBox="1"/>
            <p:nvPr/>
          </p:nvSpPr>
          <p:spPr>
            <a:xfrm flipH="1">
              <a:off x="12213772" y="5335369"/>
              <a:ext cx="36063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>
                  <a:solidFill>
                    <a:srgbClr val="CD4342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まも</a:t>
              </a:r>
              <a:endParaRPr kumimoji="1" lang="ja-JP" altLang="en-US" sz="6600" dirty="0">
                <a:solidFill>
                  <a:srgbClr val="CD4342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r="247" b="405"/>
          <a:stretch>
            <a:fillRect/>
          </a:stretch>
        </p:blipFill>
        <p:spPr>
          <a:xfrm>
            <a:off x="1337390" y="5143500"/>
            <a:ext cx="3458507" cy="32698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 r="239" b="290"/>
          <a:stretch>
            <a:fillRect/>
          </a:stretch>
        </p:blipFill>
        <p:spPr>
          <a:xfrm>
            <a:off x="14755888" y="3793432"/>
            <a:ext cx="2812641" cy="2700136"/>
          </a:xfrm>
          <a:prstGeom prst="rect">
            <a:avLst/>
          </a:prstGeom>
        </p:spPr>
      </p:pic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F10F8BA3-519A-1146-A34F-0DDD5180D538}"/>
              </a:ext>
            </a:extLst>
          </p:cNvPr>
          <p:cNvGrpSpPr/>
          <p:nvPr/>
        </p:nvGrpSpPr>
        <p:grpSpPr>
          <a:xfrm>
            <a:off x="4140732" y="2894215"/>
            <a:ext cx="10006537" cy="3114929"/>
            <a:chOff x="4140732" y="2894215"/>
            <a:chExt cx="10006537" cy="3114929"/>
          </a:xfrm>
        </p:grpSpPr>
        <p:sp>
          <p:nvSpPr>
            <p:cNvPr id="9" name="TextBox 4">
              <a:extLst>
                <a:ext uri="{FF2B5EF4-FFF2-40B4-BE49-F238E27FC236}">
                  <a16:creationId xmlns:a16="http://schemas.microsoft.com/office/drawing/2014/main" id="{587004C9-292D-504F-B37B-A3CBCB91F495}"/>
                </a:ext>
              </a:extLst>
            </p:cNvPr>
            <p:cNvSpPr txBox="1"/>
            <p:nvPr/>
          </p:nvSpPr>
          <p:spPr>
            <a:xfrm>
              <a:off x="4140732" y="4418965"/>
              <a:ext cx="10006537" cy="159017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12425" dirty="0" err="1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お終い</a:t>
              </a:r>
              <a:endParaRPr lang="en-US" sz="12425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10" name="TextBox 4">
              <a:extLst>
                <a:ext uri="{FF2B5EF4-FFF2-40B4-BE49-F238E27FC236}">
                  <a16:creationId xmlns:a16="http://schemas.microsoft.com/office/drawing/2014/main" id="{D43EF800-B2F7-5A41-908C-05316A6C0A2C}"/>
                </a:ext>
              </a:extLst>
            </p:cNvPr>
            <p:cNvSpPr txBox="1"/>
            <p:nvPr/>
          </p:nvSpPr>
          <p:spPr>
            <a:xfrm>
              <a:off x="8164440" y="2894215"/>
              <a:ext cx="1870188" cy="130548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3600" dirty="0" err="1">
                  <a:solidFill>
                    <a:srgbClr val="FFA800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しま</a:t>
              </a:r>
              <a:endParaRPr lang="en-US" sz="1600" dirty="0">
                <a:solidFill>
                  <a:srgbClr val="FFA800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60649" y="3307647"/>
            <a:ext cx="17927351" cy="1222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ってなに</a:t>
            </a:r>
            <a:r>
              <a:rPr lang="en-US" sz="8529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？</a:t>
            </a: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C3403F06-06CB-1840-B942-D3192B804396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7" name="Picture 3">
              <a:extLst>
                <a:ext uri="{FF2B5EF4-FFF2-40B4-BE49-F238E27FC236}">
                  <a16:creationId xmlns:a16="http://schemas.microsoft.com/office/drawing/2014/main" id="{2FFA66E5-E245-E74D-8102-F6F517445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D156FFA4-18DA-5746-B804-740FC09DB36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D718B9D9-CEFF-664E-83D8-E9040BCBA146}"/>
              </a:ext>
            </a:extLst>
          </p:cNvPr>
          <p:cNvGrpSpPr/>
          <p:nvPr/>
        </p:nvGrpSpPr>
        <p:grpSpPr>
          <a:xfrm>
            <a:off x="2667000" y="1156122"/>
            <a:ext cx="11932263" cy="2041697"/>
            <a:chOff x="2667000" y="1156122"/>
            <a:chExt cx="11932263" cy="2041697"/>
          </a:xfrm>
        </p:grpSpPr>
        <p:sp>
          <p:nvSpPr>
            <p:cNvPr id="6" name="TextBox 6"/>
            <p:cNvSpPr txBox="1"/>
            <p:nvPr/>
          </p:nvSpPr>
          <p:spPr>
            <a:xfrm>
              <a:off x="3688736" y="1517872"/>
              <a:ext cx="10910527" cy="167994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3122"/>
                </a:lnSpc>
              </a:pPr>
              <a:r>
                <a:rPr lang="en-US" sz="11929" dirty="0">
                  <a:solidFill>
                    <a:srgbClr val="A8DAFF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sz="11929" dirty="0" err="1">
                  <a:solidFill>
                    <a:srgbClr val="A8DAFF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四つのあい</a:t>
              </a:r>
              <a:r>
                <a:rPr lang="en-US" sz="11929" dirty="0">
                  <a:solidFill>
                    <a:srgbClr val="A8DAFF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」</a:t>
              </a: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23D78FD7-263F-AF47-9812-84AAB714956E}"/>
                </a:ext>
              </a:extLst>
            </p:cNvPr>
            <p:cNvSpPr txBox="1"/>
            <p:nvPr/>
          </p:nvSpPr>
          <p:spPr>
            <a:xfrm flipH="1">
              <a:off x="2667000" y="1156122"/>
              <a:ext cx="7010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>
                  <a:solidFill>
                    <a:srgbClr val="AAD9FF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よっ</a:t>
              </a:r>
              <a:endParaRPr kumimoji="1" lang="ja-JP" altLang="en-US" sz="6600" dirty="0">
                <a:solidFill>
                  <a:srgbClr val="AAD9FF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>
            <a:extLst>
              <a:ext uri="{FF2B5EF4-FFF2-40B4-BE49-F238E27FC236}">
                <a16:creationId xmlns:a16="http://schemas.microsoft.com/office/drawing/2014/main" id="{34B80380-4FF6-864D-AAA3-C7FA4403C9A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52AA9CDE-BA70-B047-9C8E-42F63FDF7B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250" y="3852797"/>
            <a:ext cx="5828181" cy="4956248"/>
          </a:xfrm>
          <a:prstGeom prst="rect">
            <a:avLst/>
          </a:prstGeom>
        </p:spPr>
      </p:pic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C8B51E71-7007-6C43-A9D3-9D1D54B44C90}"/>
              </a:ext>
            </a:extLst>
          </p:cNvPr>
          <p:cNvGrpSpPr/>
          <p:nvPr/>
        </p:nvGrpSpPr>
        <p:grpSpPr>
          <a:xfrm>
            <a:off x="1447800" y="5448300"/>
            <a:ext cx="7200949" cy="5197141"/>
            <a:chOff x="1340687" y="6270905"/>
            <a:chExt cx="6091092" cy="4396124"/>
          </a:xfrm>
        </p:grpSpPr>
        <p:pic>
          <p:nvPicPr>
            <p:cNvPr id="21" name="図 20">
              <a:extLst>
                <a:ext uri="{FF2B5EF4-FFF2-40B4-BE49-F238E27FC236}">
                  <a16:creationId xmlns:a16="http://schemas.microsoft.com/office/drawing/2014/main" id="{7B1E8EF8-2505-A54F-82D8-2A07C3F298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687" y="6270905"/>
              <a:ext cx="2732313" cy="4396124"/>
            </a:xfrm>
            <a:prstGeom prst="rect">
              <a:avLst/>
            </a:prstGeom>
          </p:spPr>
        </p:pic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9F272AEA-BA42-184D-BD73-9021D28157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2883" y="6270905"/>
              <a:ext cx="3578896" cy="4396124"/>
            </a:xfrm>
            <a:prstGeom prst="rect">
              <a:avLst/>
            </a:prstGeom>
          </p:spPr>
        </p:pic>
      </p:grpSp>
      <p:pic>
        <p:nvPicPr>
          <p:cNvPr id="23" name="Picture 3">
            <a:extLst>
              <a:ext uri="{FF2B5EF4-FFF2-40B4-BE49-F238E27FC236}">
                <a16:creationId xmlns:a16="http://schemas.microsoft.com/office/drawing/2014/main" id="{05ACA813-6471-4346-B49D-3B131D36CDB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262" b="262"/>
          <a:stretch>
            <a:fillRect/>
          </a:stretch>
        </p:blipFill>
        <p:spPr>
          <a:xfrm>
            <a:off x="3124200" y="7124700"/>
            <a:ext cx="3320662" cy="3542474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B577CDFE-B3B9-5442-B749-08295662C2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0" y="3852797"/>
            <a:ext cx="5828181" cy="4956248"/>
          </a:xfrm>
          <a:prstGeom prst="rect">
            <a:avLst/>
          </a:prstGeom>
        </p:spPr>
      </p:pic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B1EACD2D-BE24-094B-B7D4-DB30FAC6AF89}"/>
              </a:ext>
            </a:extLst>
          </p:cNvPr>
          <p:cNvGrpSpPr/>
          <p:nvPr/>
        </p:nvGrpSpPr>
        <p:grpSpPr>
          <a:xfrm>
            <a:off x="8458199" y="5856037"/>
            <a:ext cx="9282283" cy="4621463"/>
            <a:chOff x="9957628" y="6424756"/>
            <a:chExt cx="8086300" cy="4026007"/>
          </a:xfrm>
        </p:grpSpPr>
        <p:pic>
          <p:nvPicPr>
            <p:cNvPr id="5" name="図 4" descr="部屋, 時計, クマ が含まれている画像&#10;&#10;自動的に生成された説明">
              <a:extLst>
                <a:ext uri="{FF2B5EF4-FFF2-40B4-BE49-F238E27FC236}">
                  <a16:creationId xmlns:a16="http://schemas.microsoft.com/office/drawing/2014/main" id="{CADA34D1-B381-8B46-BE6E-2FBFA86352E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88119" y="6424756"/>
              <a:ext cx="3955809" cy="4008242"/>
            </a:xfrm>
            <a:prstGeom prst="rect">
              <a:avLst/>
            </a:prstGeom>
          </p:spPr>
        </p:pic>
        <p:pic>
          <p:nvPicPr>
            <p:cNvPr id="16" name="図 15" descr="食品 が含まれている画像&#10;&#10;自動的に生成された説明">
              <a:extLst>
                <a:ext uri="{FF2B5EF4-FFF2-40B4-BE49-F238E27FC236}">
                  <a16:creationId xmlns:a16="http://schemas.microsoft.com/office/drawing/2014/main" id="{5933C9B4-70EA-794E-A99F-3AA141C087E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57628" y="6454265"/>
              <a:ext cx="4130491" cy="3996498"/>
            </a:xfrm>
            <a:prstGeom prst="rect">
              <a:avLst/>
            </a:prstGeom>
          </p:spPr>
        </p:pic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7E1D0174-FA57-C44C-92B8-C1215242A056}"/>
              </a:ext>
            </a:extLst>
          </p:cNvPr>
          <p:cNvGrpSpPr/>
          <p:nvPr/>
        </p:nvGrpSpPr>
        <p:grpSpPr>
          <a:xfrm>
            <a:off x="3429000" y="1296769"/>
            <a:ext cx="11170263" cy="2246531"/>
            <a:chOff x="3429000" y="1296769"/>
            <a:chExt cx="11170263" cy="2246531"/>
          </a:xfrm>
        </p:grpSpPr>
        <p:sp>
          <p:nvSpPr>
            <p:cNvPr id="13" name="TextBox 6">
              <a:extLst>
                <a:ext uri="{FF2B5EF4-FFF2-40B4-BE49-F238E27FC236}">
                  <a16:creationId xmlns:a16="http://schemas.microsoft.com/office/drawing/2014/main" id="{372B1C3F-03CA-7B49-A2AF-56783F07538D}"/>
                </a:ext>
              </a:extLst>
            </p:cNvPr>
            <p:cNvSpPr txBox="1"/>
            <p:nvPr/>
          </p:nvSpPr>
          <p:spPr>
            <a:xfrm>
              <a:off x="3688736" y="1863353"/>
              <a:ext cx="10910527" cy="167994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3122"/>
                </a:lnSpc>
              </a:pPr>
              <a:r>
                <a:rPr lang="en-US" sz="11929" dirty="0">
                  <a:solidFill>
                    <a:srgbClr val="73C8B1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sz="11929" dirty="0" err="1">
                  <a:solidFill>
                    <a:srgbClr val="73C8B1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子女のあい</a:t>
              </a:r>
              <a:r>
                <a:rPr lang="en-US" sz="11929" dirty="0">
                  <a:solidFill>
                    <a:srgbClr val="73C8B1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」</a:t>
              </a: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9BF1E8B7-B581-754C-9343-BE0A6AA8CB92}"/>
                </a:ext>
              </a:extLst>
            </p:cNvPr>
            <p:cNvSpPr txBox="1"/>
            <p:nvPr/>
          </p:nvSpPr>
          <p:spPr>
            <a:xfrm flipH="1">
              <a:off x="3429000" y="1296769"/>
              <a:ext cx="7010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>
                  <a:solidFill>
                    <a:srgbClr val="74C8B1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しじょ</a:t>
              </a:r>
              <a:endParaRPr kumimoji="1" lang="ja-JP" altLang="en-US" sz="6600" dirty="0">
                <a:solidFill>
                  <a:srgbClr val="74C8B1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F4F1216B-6FE3-074E-AA41-E753CD1E0D1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13" name="TextBox 6">
            <a:extLst>
              <a:ext uri="{FF2B5EF4-FFF2-40B4-BE49-F238E27FC236}">
                <a16:creationId xmlns:a16="http://schemas.microsoft.com/office/drawing/2014/main" id="{372B1C3F-03CA-7B49-A2AF-56783F07538D}"/>
              </a:ext>
            </a:extLst>
          </p:cNvPr>
          <p:cNvSpPr txBox="1"/>
          <p:nvPr/>
        </p:nvSpPr>
        <p:spPr>
          <a:xfrm>
            <a:off x="2225368" y="1863353"/>
            <a:ext cx="13837263" cy="16799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1929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29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兄弟姉妹のあい</a:t>
            </a:r>
            <a:r>
              <a:rPr lang="en-US" sz="11929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9389AD70-3922-204C-8650-D13DB4226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965" y="2749565"/>
            <a:ext cx="15096067" cy="12837600"/>
          </a:xfrm>
          <a:prstGeom prst="rect">
            <a:avLst/>
          </a:prstGeom>
        </p:spPr>
      </p:pic>
      <p:pic>
        <p:nvPicPr>
          <p:cNvPr id="6" name="図 5" descr="おもちゃ, 人形, レゴ, 部屋 が含まれている画像&#10;&#10;自動的に生成された説明">
            <a:extLst>
              <a:ext uri="{FF2B5EF4-FFF2-40B4-BE49-F238E27FC236}">
                <a16:creationId xmlns:a16="http://schemas.microsoft.com/office/drawing/2014/main" id="{9C7D0FC9-3F48-F14F-A8D3-DFF6AA223E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0" y="6286500"/>
            <a:ext cx="12268200" cy="5765800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7D976EA-EC6E-0548-B32D-BC5FC18B7D8F}"/>
              </a:ext>
            </a:extLst>
          </p:cNvPr>
          <p:cNvSpPr txBox="1"/>
          <p:nvPr/>
        </p:nvSpPr>
        <p:spPr>
          <a:xfrm flipH="1">
            <a:off x="3200400" y="1296769"/>
            <a:ext cx="701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>
                <a:solidFill>
                  <a:srgbClr val="FFA800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rPr>
              <a:t>きょうだいしまい</a:t>
            </a:r>
            <a:endParaRPr kumimoji="1" lang="ja-JP" altLang="en-US" sz="6600" dirty="0">
              <a:solidFill>
                <a:srgbClr val="FFA800"/>
              </a:solidFill>
              <a:latin typeface="KodomoRounded-Light" panose="02000600000000000000" pitchFamily="2" charset="-128"/>
              <a:ea typeface="KodomoRounded-Light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89706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825C5022-AE6B-2F47-9BC6-6F3C09F1301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13" name="TextBox 6">
            <a:extLst>
              <a:ext uri="{FF2B5EF4-FFF2-40B4-BE49-F238E27FC236}">
                <a16:creationId xmlns:a16="http://schemas.microsoft.com/office/drawing/2014/main" id="{372B1C3F-03CA-7B49-A2AF-56783F07538D}"/>
              </a:ext>
            </a:extLst>
          </p:cNvPr>
          <p:cNvSpPr txBox="1"/>
          <p:nvPr/>
        </p:nvSpPr>
        <p:spPr>
          <a:xfrm>
            <a:off x="2949268" y="1863353"/>
            <a:ext cx="12389463" cy="16799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1929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29" dirty="0" err="1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ふうふのあい</a:t>
            </a:r>
            <a:r>
              <a:rPr lang="en-US" sz="11929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102CEECC-66FC-D440-9292-916C53ECC4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765" y="2709580"/>
            <a:ext cx="11184468" cy="9511200"/>
          </a:xfrm>
          <a:prstGeom prst="rect">
            <a:avLst/>
          </a:prstGeom>
        </p:spPr>
      </p:pic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CE371035-BDD1-9844-B384-9109407FF61A}"/>
              </a:ext>
            </a:extLst>
          </p:cNvPr>
          <p:cNvGrpSpPr/>
          <p:nvPr/>
        </p:nvGrpSpPr>
        <p:grpSpPr>
          <a:xfrm>
            <a:off x="4953000" y="4248810"/>
            <a:ext cx="8912946" cy="6432741"/>
            <a:chOff x="1340687" y="6270905"/>
            <a:chExt cx="6091092" cy="4396124"/>
          </a:xfrm>
        </p:grpSpPr>
        <p:pic>
          <p:nvPicPr>
            <p:cNvPr id="9" name="図 8">
              <a:extLst>
                <a:ext uri="{FF2B5EF4-FFF2-40B4-BE49-F238E27FC236}">
                  <a16:creationId xmlns:a16="http://schemas.microsoft.com/office/drawing/2014/main" id="{5EE5035F-0AE8-334B-AFF4-8F095681B7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687" y="6270905"/>
              <a:ext cx="2732313" cy="4396124"/>
            </a:xfrm>
            <a:prstGeom prst="rect">
              <a:avLst/>
            </a:prstGeom>
          </p:spPr>
        </p:pic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62173384-4487-1B40-BCB7-14E77D19FC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2883" y="6270905"/>
              <a:ext cx="3578896" cy="43961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5968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D5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5FF1225C-FC81-1B42-9802-969CDAF5663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13" name="TextBox 6">
            <a:extLst>
              <a:ext uri="{FF2B5EF4-FFF2-40B4-BE49-F238E27FC236}">
                <a16:creationId xmlns:a16="http://schemas.microsoft.com/office/drawing/2014/main" id="{372B1C3F-03CA-7B49-A2AF-56783F07538D}"/>
              </a:ext>
            </a:extLst>
          </p:cNvPr>
          <p:cNvSpPr txBox="1"/>
          <p:nvPr/>
        </p:nvSpPr>
        <p:spPr>
          <a:xfrm>
            <a:off x="3688736" y="1863353"/>
            <a:ext cx="10910527" cy="16799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1929" dirty="0">
                <a:solidFill>
                  <a:srgbClr val="98D57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29" dirty="0" err="1">
                <a:solidFill>
                  <a:srgbClr val="98D57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父母のあい</a:t>
            </a:r>
            <a:r>
              <a:rPr lang="en-US" sz="11929" dirty="0">
                <a:solidFill>
                  <a:srgbClr val="98D57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DC50E434-16E1-8847-84D5-771C2974DC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250" y="3852797"/>
            <a:ext cx="5828181" cy="4956248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E5147B2A-6CFC-414D-8F64-1BF7FEBFFA9C}"/>
              </a:ext>
            </a:extLst>
          </p:cNvPr>
          <p:cNvGrpSpPr/>
          <p:nvPr/>
        </p:nvGrpSpPr>
        <p:grpSpPr>
          <a:xfrm>
            <a:off x="2339659" y="5143500"/>
            <a:ext cx="4594541" cy="5523674"/>
            <a:chOff x="6507304" y="5143500"/>
            <a:chExt cx="4594541" cy="5523674"/>
          </a:xfrm>
        </p:grpSpPr>
        <p:pic>
          <p:nvPicPr>
            <p:cNvPr id="9" name="図 8" descr="シャツ が含まれている画像&#10;&#10;自動的に生成された説明">
              <a:extLst>
                <a:ext uri="{FF2B5EF4-FFF2-40B4-BE49-F238E27FC236}">
                  <a16:creationId xmlns:a16="http://schemas.microsoft.com/office/drawing/2014/main" id="{DCA8F16C-D1D2-8247-80B4-56493B3FA2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8824" y="5143500"/>
              <a:ext cx="3053021" cy="5523674"/>
            </a:xfrm>
            <a:prstGeom prst="rect">
              <a:avLst/>
            </a:prstGeom>
          </p:spPr>
        </p:pic>
        <p:pic>
          <p:nvPicPr>
            <p:cNvPr id="25" name="Picture 4">
              <a:extLst>
                <a:ext uri="{FF2B5EF4-FFF2-40B4-BE49-F238E27FC236}">
                  <a16:creationId xmlns:a16="http://schemas.microsoft.com/office/drawing/2014/main" id="{7CB02289-C573-AC41-855D-9BDAA076D18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r="213" b="213"/>
            <a:stretch>
              <a:fillRect/>
            </a:stretch>
          </p:blipFill>
          <p:spPr>
            <a:xfrm>
              <a:off x="6507304" y="7102967"/>
              <a:ext cx="3083040" cy="3542474"/>
            </a:xfrm>
            <a:prstGeom prst="rect">
              <a:avLst/>
            </a:prstGeom>
          </p:spPr>
        </p:pic>
      </p:grpSp>
      <p:pic>
        <p:nvPicPr>
          <p:cNvPr id="26" name="図 25">
            <a:extLst>
              <a:ext uri="{FF2B5EF4-FFF2-40B4-BE49-F238E27FC236}">
                <a16:creationId xmlns:a16="http://schemas.microsoft.com/office/drawing/2014/main" id="{29BB3952-9107-A648-A7AC-F83D465C6D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0" y="3852797"/>
            <a:ext cx="5828181" cy="4956248"/>
          </a:xfrm>
          <a:prstGeom prst="rect">
            <a:avLst/>
          </a:prstGeom>
        </p:spPr>
      </p:pic>
      <p:pic>
        <p:nvPicPr>
          <p:cNvPr id="15" name="図 14" descr="白いバックグラウンドの前に座っている人形&#10;&#10;低い精度で自動的に生成された説明">
            <a:extLst>
              <a:ext uri="{FF2B5EF4-FFF2-40B4-BE49-F238E27FC236}">
                <a16:creationId xmlns:a16="http://schemas.microsoft.com/office/drawing/2014/main" id="{08FFB9DD-B4D8-304E-80B0-866E2641C7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4724400"/>
            <a:ext cx="9867900" cy="5829300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73E5600-21A8-CA43-A67C-72BA1A35E126}"/>
              </a:ext>
            </a:extLst>
          </p:cNvPr>
          <p:cNvSpPr txBox="1"/>
          <p:nvPr/>
        </p:nvSpPr>
        <p:spPr>
          <a:xfrm flipH="1">
            <a:off x="3429000" y="1296769"/>
            <a:ext cx="701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>
                <a:solidFill>
                  <a:srgbClr val="98D570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rPr>
              <a:t>ふぼ</a:t>
            </a:r>
            <a:endParaRPr kumimoji="1" lang="ja-JP" altLang="en-US" sz="6600" dirty="0">
              <a:solidFill>
                <a:srgbClr val="98D570"/>
              </a:solidFill>
              <a:latin typeface="KodomoRounded-Light" panose="02000600000000000000" pitchFamily="2" charset="-128"/>
              <a:ea typeface="KodomoRounded-Light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228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sp>
        <p:nvSpPr>
          <p:cNvPr id="17" name="TextBox 9">
            <a:extLst>
              <a:ext uri="{FF2B5EF4-FFF2-40B4-BE49-F238E27FC236}">
                <a16:creationId xmlns:a16="http://schemas.microsoft.com/office/drawing/2014/main" id="{D15C5C8A-037F-3645-AFC6-E81F11DEA2E8}"/>
              </a:ext>
            </a:extLst>
          </p:cNvPr>
          <p:cNvSpPr txBox="1"/>
          <p:nvPr/>
        </p:nvSpPr>
        <p:spPr>
          <a:xfrm>
            <a:off x="4419600" y="6514832"/>
            <a:ext cx="14111032" cy="1090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525"/>
              </a:lnSpc>
            </a:pPr>
            <a:r>
              <a:rPr lang="en-US" sz="8525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3.</a:t>
            </a:r>
            <a:r>
              <a:rPr lang="en-US" sz="8525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8525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ふうふのあい</a:t>
            </a:r>
            <a:r>
              <a:rPr lang="en-US" sz="8525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127C0208-BF75-3749-BE4B-0066D1F1CA49}"/>
              </a:ext>
            </a:extLst>
          </p:cNvPr>
          <p:cNvGrpSpPr/>
          <p:nvPr/>
        </p:nvGrpSpPr>
        <p:grpSpPr>
          <a:xfrm>
            <a:off x="14564128" y="8545147"/>
            <a:ext cx="3505200" cy="1824863"/>
            <a:chOff x="5708380" y="7070304"/>
            <a:chExt cx="6636304" cy="3454966"/>
          </a:xfrm>
        </p:grpSpPr>
        <p:pic>
          <p:nvPicPr>
            <p:cNvPr id="20" name="Picture 6">
              <a:extLst>
                <a:ext uri="{FF2B5EF4-FFF2-40B4-BE49-F238E27FC236}">
                  <a16:creationId xmlns:a16="http://schemas.microsoft.com/office/drawing/2014/main" id="{621D5564-823B-694E-9827-E7A5AFD836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73987" b="64471"/>
            <a:stretch>
              <a:fillRect/>
            </a:stretch>
          </p:blipFill>
          <p:spPr>
            <a:xfrm>
              <a:off x="5708380" y="7070304"/>
              <a:ext cx="883204" cy="1286720"/>
            </a:xfrm>
            <a:prstGeom prst="rect">
              <a:avLst/>
            </a:prstGeom>
          </p:spPr>
        </p:pic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0F536647-6599-D047-B7D2-D61E4962370C}"/>
                </a:ext>
              </a:extLst>
            </p:cNvPr>
            <p:cNvGrpSpPr/>
            <p:nvPr/>
          </p:nvGrpSpPr>
          <p:grpSpPr>
            <a:xfrm>
              <a:off x="6259367" y="7154013"/>
              <a:ext cx="5769265" cy="3371257"/>
              <a:chOff x="4163947" y="4809977"/>
              <a:chExt cx="10166932" cy="5941023"/>
            </a:xfrm>
          </p:grpSpPr>
          <p:pic>
            <p:nvPicPr>
              <p:cNvPr id="23" name="Picture 3">
                <a:extLst>
                  <a:ext uri="{FF2B5EF4-FFF2-40B4-BE49-F238E27FC236}">
                    <a16:creationId xmlns:a16="http://schemas.microsoft.com/office/drawing/2014/main" id="{9514ECED-A710-CF42-9E3A-81F4E0412C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 flipH="1">
                <a:off x="4163947" y="4809977"/>
                <a:ext cx="5160377" cy="5941023"/>
              </a:xfrm>
              <a:prstGeom prst="rect">
                <a:avLst/>
              </a:prstGeom>
            </p:spPr>
          </p:pic>
          <p:pic>
            <p:nvPicPr>
              <p:cNvPr id="24" name="Picture 4">
                <a:extLst>
                  <a:ext uri="{FF2B5EF4-FFF2-40B4-BE49-F238E27FC236}">
                    <a16:creationId xmlns:a16="http://schemas.microsoft.com/office/drawing/2014/main" id="{7CCF4879-F3D5-3346-B3B1-786D1167BC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 flipH="1">
                <a:off x="8846646" y="4901151"/>
                <a:ext cx="5484233" cy="5849849"/>
              </a:xfrm>
              <a:prstGeom prst="rect">
                <a:avLst/>
              </a:prstGeom>
            </p:spPr>
          </p:pic>
        </p:grpSp>
        <p:pic>
          <p:nvPicPr>
            <p:cNvPr id="22" name="Picture 6">
              <a:extLst>
                <a:ext uri="{FF2B5EF4-FFF2-40B4-BE49-F238E27FC236}">
                  <a16:creationId xmlns:a16="http://schemas.microsoft.com/office/drawing/2014/main" id="{7A576147-AAD1-284D-8F2E-0D1E5A4963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73987" b="64471"/>
            <a:stretch>
              <a:fillRect/>
            </a:stretch>
          </p:blipFill>
          <p:spPr>
            <a:xfrm>
              <a:off x="11461480" y="7070304"/>
              <a:ext cx="883204" cy="1286720"/>
            </a:xfrm>
            <a:prstGeom prst="rect">
              <a:avLst/>
            </a:prstGeom>
          </p:spPr>
        </p:pic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BD132D53-7F6A-4542-9C61-33DF3D879DC6}"/>
              </a:ext>
            </a:extLst>
          </p:cNvPr>
          <p:cNvGrpSpPr/>
          <p:nvPr/>
        </p:nvGrpSpPr>
        <p:grpSpPr>
          <a:xfrm>
            <a:off x="2088484" y="668244"/>
            <a:ext cx="14111031" cy="1823028"/>
            <a:chOff x="2088484" y="1598531"/>
            <a:chExt cx="14111031" cy="1823028"/>
          </a:xfrm>
        </p:grpSpPr>
        <p:sp>
          <p:nvSpPr>
            <p:cNvPr id="25" name="TextBox 5">
              <a:extLst>
                <a:ext uri="{FF2B5EF4-FFF2-40B4-BE49-F238E27FC236}">
                  <a16:creationId xmlns:a16="http://schemas.microsoft.com/office/drawing/2014/main" id="{DC064757-BAA0-0E41-B5B8-3F462EAB5CD9}"/>
                </a:ext>
              </a:extLst>
            </p:cNvPr>
            <p:cNvSpPr txBox="1"/>
            <p:nvPr/>
          </p:nvSpPr>
          <p:spPr>
            <a:xfrm>
              <a:off x="2088484" y="1933972"/>
              <a:ext cx="14111031" cy="148758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775"/>
                </a:lnSpc>
              </a:pPr>
              <a:r>
                <a:rPr lang="en-US" sz="525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Q. </a:t>
              </a:r>
              <a:r>
                <a:rPr lang="en-US" sz="5250" dirty="0" err="1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たった一人の人にだけあげるあいはどれ</a:t>
              </a:r>
              <a:r>
                <a:rPr lang="en-US" sz="525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？</a:t>
              </a:r>
            </a:p>
            <a:p>
              <a:pPr algn="ctr">
                <a:lnSpc>
                  <a:spcPts val="5775"/>
                </a:lnSpc>
              </a:pPr>
              <a:r>
                <a:rPr lang="ja-JP" altLang="en-US" sz="525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（ほかの人にあげちゃいけない）</a:t>
              </a:r>
              <a:endParaRPr lang="en-US" sz="525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7FAB7831-6401-FB4E-A93F-7D958E7B3DF0}"/>
                </a:ext>
              </a:extLst>
            </p:cNvPr>
            <p:cNvSpPr txBox="1"/>
            <p:nvPr/>
          </p:nvSpPr>
          <p:spPr>
            <a:xfrm flipH="1">
              <a:off x="4905461" y="1598531"/>
              <a:ext cx="2438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ひとり</a:t>
              </a:r>
              <a:endParaRPr kumimoji="1" lang="ja-JP" altLang="en-US" sz="66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DB43242D-7B23-FC45-AD88-A065C5CA521B}"/>
                </a:ext>
              </a:extLst>
            </p:cNvPr>
            <p:cNvSpPr txBox="1"/>
            <p:nvPr/>
          </p:nvSpPr>
          <p:spPr>
            <a:xfrm flipH="1">
              <a:off x="6629400" y="1613810"/>
              <a:ext cx="21955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ひと</a:t>
              </a:r>
              <a:endParaRPr kumimoji="1" lang="ja-JP" altLang="en-US" sz="66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62EA5CCF-BD13-FA4A-A1AB-D528E200F9A8}"/>
              </a:ext>
            </a:extLst>
          </p:cNvPr>
          <p:cNvGrpSpPr/>
          <p:nvPr/>
        </p:nvGrpSpPr>
        <p:grpSpPr>
          <a:xfrm>
            <a:off x="4038600" y="2820769"/>
            <a:ext cx="14492032" cy="1622893"/>
            <a:chOff x="4038600" y="2820769"/>
            <a:chExt cx="14492032" cy="1622893"/>
          </a:xfrm>
        </p:grpSpPr>
        <p:sp>
          <p:nvSpPr>
            <p:cNvPr id="15" name="TextBox 9">
              <a:extLst>
                <a:ext uri="{FF2B5EF4-FFF2-40B4-BE49-F238E27FC236}">
                  <a16:creationId xmlns:a16="http://schemas.microsoft.com/office/drawing/2014/main" id="{198B211A-A34A-8949-B99C-B5CD676F1A82}"/>
                </a:ext>
              </a:extLst>
            </p:cNvPr>
            <p:cNvSpPr txBox="1"/>
            <p:nvPr/>
          </p:nvSpPr>
          <p:spPr>
            <a:xfrm>
              <a:off x="4419600" y="3353620"/>
              <a:ext cx="14111032" cy="109004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525"/>
                </a:lnSpc>
              </a:pPr>
              <a:r>
                <a:rPr lang="en-US" sz="8525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1.</a:t>
              </a:r>
              <a:r>
                <a:rPr lang="en-US" sz="8525" dirty="0">
                  <a:solidFill>
                    <a:srgbClr val="74C8B1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altLang="ja-JP" sz="8525" dirty="0">
                  <a:solidFill>
                    <a:srgbClr val="74C8B1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子女のあい</a:t>
              </a:r>
              <a:r>
                <a:rPr lang="en-US" sz="8525" dirty="0">
                  <a:solidFill>
                    <a:srgbClr val="74C8B1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」</a:t>
              </a:r>
            </a:p>
          </p:txBody>
        </p: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C0B1C9A8-9319-1947-AE58-4C240087EC65}"/>
                </a:ext>
              </a:extLst>
            </p:cNvPr>
            <p:cNvSpPr txBox="1"/>
            <p:nvPr/>
          </p:nvSpPr>
          <p:spPr>
            <a:xfrm flipH="1">
              <a:off x="4038600" y="2820769"/>
              <a:ext cx="7010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>
                  <a:solidFill>
                    <a:srgbClr val="74C8B1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しじょ</a:t>
              </a:r>
              <a:endParaRPr kumimoji="1" lang="ja-JP" altLang="en-US" sz="6600" dirty="0">
                <a:solidFill>
                  <a:srgbClr val="74C8B1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4D8C9213-F250-354D-A781-911B5C4E540E}"/>
              </a:ext>
            </a:extLst>
          </p:cNvPr>
          <p:cNvGrpSpPr/>
          <p:nvPr/>
        </p:nvGrpSpPr>
        <p:grpSpPr>
          <a:xfrm>
            <a:off x="4419600" y="4420969"/>
            <a:ext cx="14111032" cy="1616362"/>
            <a:chOff x="4419600" y="4420969"/>
            <a:chExt cx="14111032" cy="1616362"/>
          </a:xfrm>
        </p:grpSpPr>
        <p:sp>
          <p:nvSpPr>
            <p:cNvPr id="16" name="TextBox 9">
              <a:extLst>
                <a:ext uri="{FF2B5EF4-FFF2-40B4-BE49-F238E27FC236}">
                  <a16:creationId xmlns:a16="http://schemas.microsoft.com/office/drawing/2014/main" id="{9343E01F-E6B0-3443-93BE-9525C94812FC}"/>
                </a:ext>
              </a:extLst>
            </p:cNvPr>
            <p:cNvSpPr txBox="1"/>
            <p:nvPr/>
          </p:nvSpPr>
          <p:spPr>
            <a:xfrm>
              <a:off x="4419600" y="4947289"/>
              <a:ext cx="14111032" cy="109004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525"/>
                </a:lnSpc>
              </a:pPr>
              <a:r>
                <a:rPr lang="en-US" sz="8525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2.</a:t>
              </a:r>
              <a:r>
                <a:rPr lang="en-US" sz="8525" dirty="0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altLang="ja-JP" sz="8525" dirty="0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兄弟姉妹のあい</a:t>
              </a:r>
              <a:r>
                <a:rPr lang="en-US" sz="8525" dirty="0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」</a:t>
              </a:r>
            </a:p>
          </p:txBody>
        </p:sp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6838FB52-84DC-7A4D-B883-0FA968C998A7}"/>
                </a:ext>
              </a:extLst>
            </p:cNvPr>
            <p:cNvSpPr txBox="1"/>
            <p:nvPr/>
          </p:nvSpPr>
          <p:spPr>
            <a:xfrm flipH="1">
              <a:off x="5257800" y="4420969"/>
              <a:ext cx="7010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>
                  <a:solidFill>
                    <a:srgbClr val="FFA800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きょうだいしまい</a:t>
              </a:r>
              <a:endParaRPr kumimoji="1" lang="ja-JP" altLang="en-US" sz="6600" dirty="0">
                <a:solidFill>
                  <a:srgbClr val="FFA800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5E5D062C-0ACB-C54B-A370-BEB7C4E9C162}"/>
              </a:ext>
            </a:extLst>
          </p:cNvPr>
          <p:cNvGrpSpPr/>
          <p:nvPr/>
        </p:nvGrpSpPr>
        <p:grpSpPr>
          <a:xfrm>
            <a:off x="4191000" y="7468969"/>
            <a:ext cx="14339632" cy="1651197"/>
            <a:chOff x="4191000" y="7468969"/>
            <a:chExt cx="14339632" cy="1651197"/>
          </a:xfrm>
        </p:grpSpPr>
        <p:sp>
          <p:nvSpPr>
            <p:cNvPr id="18" name="TextBox 9">
              <a:extLst>
                <a:ext uri="{FF2B5EF4-FFF2-40B4-BE49-F238E27FC236}">
                  <a16:creationId xmlns:a16="http://schemas.microsoft.com/office/drawing/2014/main" id="{5A623CE9-FA34-754D-A549-C4543C15C70A}"/>
                </a:ext>
              </a:extLst>
            </p:cNvPr>
            <p:cNvSpPr txBox="1"/>
            <p:nvPr/>
          </p:nvSpPr>
          <p:spPr>
            <a:xfrm>
              <a:off x="4419600" y="8030124"/>
              <a:ext cx="14111032" cy="109004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525"/>
                </a:lnSpc>
              </a:pPr>
              <a:r>
                <a:rPr lang="en-US" sz="8525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4.</a:t>
              </a:r>
              <a:r>
                <a:rPr lang="en-US" sz="8525" dirty="0">
                  <a:solidFill>
                    <a:srgbClr val="98D57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altLang="ja-JP" sz="8525" dirty="0">
                  <a:solidFill>
                    <a:srgbClr val="98D57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父母のあい</a:t>
              </a:r>
              <a:r>
                <a:rPr lang="en-US" sz="8525" dirty="0">
                  <a:solidFill>
                    <a:srgbClr val="98D57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」</a:t>
              </a:r>
            </a:p>
          </p:txBody>
        </p:sp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BAF34154-C62A-DF4D-8609-E70D58948878}"/>
                </a:ext>
              </a:extLst>
            </p:cNvPr>
            <p:cNvSpPr txBox="1"/>
            <p:nvPr/>
          </p:nvSpPr>
          <p:spPr>
            <a:xfrm flipH="1">
              <a:off x="4191000" y="7468969"/>
              <a:ext cx="7010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>
                  <a:solidFill>
                    <a:srgbClr val="98D570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ふぼ</a:t>
              </a:r>
              <a:endParaRPr kumimoji="1" lang="ja-JP" altLang="en-US" sz="6600" dirty="0">
                <a:solidFill>
                  <a:srgbClr val="98D570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8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21985398-E9CB-DB42-A362-B5294D6423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650" y="2709482"/>
            <a:ext cx="11184468" cy="9511200"/>
          </a:xfrm>
          <a:prstGeom prst="rect">
            <a:avLst/>
          </a:prstGeom>
        </p:spPr>
      </p:pic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DDE85275-F3A8-8F49-9DD0-CF302035B483}"/>
              </a:ext>
            </a:extLst>
          </p:cNvPr>
          <p:cNvGrpSpPr/>
          <p:nvPr/>
        </p:nvGrpSpPr>
        <p:grpSpPr>
          <a:xfrm>
            <a:off x="4953000" y="4248810"/>
            <a:ext cx="8912946" cy="6432741"/>
            <a:chOff x="1340687" y="6270905"/>
            <a:chExt cx="6091092" cy="4396124"/>
          </a:xfrm>
        </p:grpSpPr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97E7E793-2BAD-6A49-ADA7-712B391E37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687" y="6270905"/>
              <a:ext cx="2732313" cy="4396124"/>
            </a:xfrm>
            <a:prstGeom prst="rect">
              <a:avLst/>
            </a:prstGeom>
          </p:spPr>
        </p:pic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C1C5F87B-29F5-284E-A68C-718E94D870D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2883" y="6270905"/>
              <a:ext cx="3578896" cy="4396124"/>
            </a:xfrm>
            <a:prstGeom prst="rect">
              <a:avLst/>
            </a:prstGeom>
          </p:spPr>
        </p:pic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F163316E-F04B-4B4E-8FB0-382D4FC01BDE}"/>
              </a:ext>
            </a:extLst>
          </p:cNvPr>
          <p:cNvGrpSpPr/>
          <p:nvPr/>
        </p:nvGrpSpPr>
        <p:grpSpPr>
          <a:xfrm>
            <a:off x="2270185" y="723900"/>
            <a:ext cx="13747629" cy="2755246"/>
            <a:chOff x="2270185" y="723900"/>
            <a:chExt cx="13747629" cy="2755246"/>
          </a:xfrm>
        </p:grpSpPr>
        <p:sp>
          <p:nvSpPr>
            <p:cNvPr id="5" name="TextBox 5"/>
            <p:cNvSpPr txBox="1"/>
            <p:nvPr/>
          </p:nvSpPr>
          <p:spPr>
            <a:xfrm>
              <a:off x="2270185" y="1055406"/>
              <a:ext cx="13747629" cy="242374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775"/>
                </a:lnSpc>
              </a:pPr>
              <a:r>
                <a:rPr lang="en-US" sz="5250" dirty="0" err="1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正かいは</a:t>
              </a:r>
              <a:r>
                <a:rPr lang="en-US" sz="525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...</a:t>
              </a:r>
            </a:p>
            <a:p>
              <a:pPr algn="ctr">
                <a:lnSpc>
                  <a:spcPts val="13143"/>
                </a:lnSpc>
              </a:pPr>
              <a:r>
                <a:rPr lang="en-US" sz="11948" dirty="0">
                  <a:solidFill>
                    <a:srgbClr val="CD4342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sz="11948" dirty="0" err="1">
                  <a:solidFill>
                    <a:srgbClr val="CD4342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ふうふのあい</a:t>
              </a:r>
              <a:r>
                <a:rPr lang="en-US" sz="11948" dirty="0">
                  <a:solidFill>
                    <a:srgbClr val="CD4342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」</a:t>
              </a: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7E391B49-25A1-FA40-9692-77DFBC6A1F61}"/>
                </a:ext>
              </a:extLst>
            </p:cNvPr>
            <p:cNvSpPr txBox="1"/>
            <p:nvPr/>
          </p:nvSpPr>
          <p:spPr>
            <a:xfrm flipH="1">
              <a:off x="4258861" y="723900"/>
              <a:ext cx="7010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せい</a:t>
              </a:r>
              <a:endParaRPr kumimoji="1" lang="ja-JP" altLang="en-US" sz="66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</TotalTime>
  <Words>1382</Words>
  <PresentationFormat>ユーザー設定</PresentationFormat>
  <Paragraphs>182</Paragraphs>
  <Slides>24</Slides>
  <Notes>24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24</vt:i4>
      </vt:variant>
    </vt:vector>
  </HeadingPairs>
  <TitlesOfParts>
    <vt:vector size="31" baseType="lpstr">
      <vt:lpstr>KodomoRounded-Light</vt:lpstr>
      <vt:lpstr>Calibri</vt:lpstr>
      <vt:lpstr>メイリオ</vt:lpstr>
      <vt:lpstr>KodomoRounded</vt:lpstr>
      <vt:lpstr>メイリオ</vt:lpstr>
      <vt:lpstr>Arial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  <dcterms:modified xsi:type="dcterms:W3CDTF">2022-06-15T01:15:18Z</dcterms:modified>
  <dc:identifier>DAE91s7DLtQ</dc:identifier>
</cp:coreProperties>
</file>