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7"/>
  </p:notesMasterIdLst>
  <p:sldIdLst>
    <p:sldId id="299" r:id="rId2"/>
    <p:sldId id="294" r:id="rId3"/>
    <p:sldId id="281" r:id="rId4"/>
    <p:sldId id="320" r:id="rId5"/>
    <p:sldId id="302" r:id="rId6"/>
    <p:sldId id="314" r:id="rId7"/>
    <p:sldId id="307" r:id="rId8"/>
    <p:sldId id="309" r:id="rId9"/>
    <p:sldId id="315" r:id="rId10"/>
    <p:sldId id="321" r:id="rId11"/>
    <p:sldId id="322" r:id="rId12"/>
    <p:sldId id="323" r:id="rId13"/>
    <p:sldId id="324" r:id="rId14"/>
    <p:sldId id="325" r:id="rId15"/>
    <p:sldId id="259" r:id="rId16"/>
    <p:sldId id="327" r:id="rId17"/>
    <p:sldId id="328" r:id="rId18"/>
    <p:sldId id="310" r:id="rId19"/>
    <p:sldId id="330" r:id="rId20"/>
    <p:sldId id="335" r:id="rId21"/>
    <p:sldId id="331" r:id="rId22"/>
    <p:sldId id="332" r:id="rId23"/>
    <p:sldId id="333" r:id="rId24"/>
    <p:sldId id="334" r:id="rId25"/>
    <p:sldId id="319" r:id="rId26"/>
  </p:sldIdLst>
  <p:sldSz cx="18288000" cy="10287000"/>
  <p:notesSz cx="10287000" cy="18288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704" userDrawn="1">
          <p15:clr>
            <a:srgbClr val="A4A3A4"/>
          </p15:clr>
        </p15:guide>
        <p15:guide id="2" pos="312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A76B5"/>
    <a:srgbClr val="41CC93"/>
    <a:srgbClr val="ED8774"/>
    <a:srgbClr val="0E4899"/>
    <a:srgbClr val="FBE2DD"/>
    <a:srgbClr val="ECEBE9"/>
    <a:srgbClr val="FFFFCC"/>
    <a:srgbClr val="DDFFDD"/>
    <a:srgbClr val="E4FFC9"/>
    <a:srgbClr val="FFE5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9571" autoAdjust="0"/>
  </p:normalViewPr>
  <p:slideViewPr>
    <p:cSldViewPr>
      <p:cViewPr varScale="1">
        <p:scale>
          <a:sx n="59" d="100"/>
          <a:sy n="59" d="100"/>
        </p:scale>
        <p:origin x="1356" y="84"/>
      </p:cViewPr>
      <p:guideLst>
        <p:guide orient="horz" pos="1704"/>
        <p:guide pos="312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머리글 개체 틀 1"/>
          <p:cNvSpPr>
            <a:spLocks noGrp="1"/>
          </p:cNvSpPr>
          <p:nvPr>
            <p:ph type="hdr" sz="quarter"/>
          </p:nvPr>
        </p:nvSpPr>
        <p:spPr>
          <a:xfrm>
            <a:off x="0" y="0"/>
            <a:ext cx="4457700" cy="917575"/>
          </a:xfrm>
          <a:prstGeom prst="rect">
            <a:avLst/>
          </a:prstGeom>
        </p:spPr>
        <p:txBody>
          <a:bodyPr vert="horz" lIns="91440" tIns="45720" rIns="91440" bIns="45720" rtlCol="0"/>
          <a:lstStyle>
            <a:lvl1pPr algn="l">
              <a:defRPr sz="1200"/>
            </a:lvl1pPr>
          </a:lstStyle>
          <a:p>
            <a:endParaRPr kumimoji="1" lang="ja-JP" altLang="en-US"/>
          </a:p>
        </p:txBody>
      </p:sp>
      <p:sp>
        <p:nvSpPr>
          <p:cNvPr id="3" name="날짜 개체 틀 2"/>
          <p:cNvSpPr>
            <a:spLocks noGrp="1"/>
          </p:cNvSpPr>
          <p:nvPr>
            <p:ph type="dt" idx="1"/>
          </p:nvPr>
        </p:nvSpPr>
        <p:spPr>
          <a:xfrm>
            <a:off x="5827713" y="0"/>
            <a:ext cx="4457700" cy="917575"/>
          </a:xfrm>
          <a:prstGeom prst="rect">
            <a:avLst/>
          </a:prstGeom>
        </p:spPr>
        <p:txBody>
          <a:bodyPr vert="horz" lIns="91440" tIns="45720" rIns="91440" bIns="45720" rtlCol="0"/>
          <a:lstStyle>
            <a:lvl1pPr algn="r">
              <a:defRPr sz="1200"/>
            </a:lvl1pPr>
          </a:lstStyle>
          <a:p>
            <a:fld id="{E3CC7D99-C96D-4CBF-8AF7-79792AE7E8BF}" type="datetimeFigureOut">
              <a:rPr kumimoji="1" lang="ja-JP" altLang="en-US" smtClean="0"/>
              <a:t>2022/5/26</a:t>
            </a:fld>
            <a:endParaRPr kumimoji="1" lang="ja-JP" altLang="en-US"/>
          </a:p>
        </p:txBody>
      </p:sp>
      <p:sp>
        <p:nvSpPr>
          <p:cNvPr id="4" name="슬라이드 이미지 개체 틀 3"/>
          <p:cNvSpPr>
            <a:spLocks noGrp="1" noRot="1" noChangeAspect="1"/>
          </p:cNvSpPr>
          <p:nvPr>
            <p:ph type="sldImg" idx="2"/>
          </p:nvPr>
        </p:nvSpPr>
        <p:spPr>
          <a:xfrm>
            <a:off x="-342900" y="2286000"/>
            <a:ext cx="10972800" cy="61722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슬라이드 노트 개체 틀 4"/>
          <p:cNvSpPr>
            <a:spLocks noGrp="1"/>
          </p:cNvSpPr>
          <p:nvPr>
            <p:ph type="body" sz="quarter" idx="3"/>
          </p:nvPr>
        </p:nvSpPr>
        <p:spPr>
          <a:xfrm>
            <a:off x="1028700" y="8801100"/>
            <a:ext cx="8229600" cy="7200900"/>
          </a:xfrm>
          <a:prstGeom prst="rect">
            <a:avLst/>
          </a:prstGeom>
        </p:spPr>
        <p:txBody>
          <a:bodyPr vert="horz" lIns="91440" tIns="45720" rIns="91440" bIns="45720" rtlCol="0"/>
          <a:lstStyle/>
          <a:p>
            <a:pPr lvl="0"/>
            <a:r>
              <a:rPr kumimoji="1" lang="ko-KR" altLang="en-US"/>
              <a:t>마스터 텍스트 스타일을 편집하려면 클릭</a:t>
            </a:r>
          </a:p>
          <a:p>
            <a:pPr lvl="1"/>
            <a:r>
              <a:rPr kumimoji="1" lang="ko-KR" altLang="en-US"/>
              <a:t>두 번째 수준</a:t>
            </a:r>
          </a:p>
          <a:p>
            <a:pPr lvl="2"/>
            <a:r>
              <a:rPr kumimoji="1" lang="ko-KR" altLang="en-US"/>
              <a:t>세 번째 수준</a:t>
            </a:r>
          </a:p>
          <a:p>
            <a:pPr lvl="3"/>
            <a:r>
              <a:rPr kumimoji="1" lang="ko-KR" altLang="en-US"/>
              <a:t>네 번째 수준</a:t>
            </a:r>
          </a:p>
          <a:p>
            <a:pPr lvl="4"/>
            <a:r>
              <a:rPr kumimoji="1" lang="ko-KR" altLang="en-US"/>
              <a:t>다섯 번째 수준</a:t>
            </a:r>
            <a:endParaRPr kumimoji="1" lang="ja-JP" altLang="en-US"/>
          </a:p>
        </p:txBody>
      </p:sp>
      <p:sp>
        <p:nvSpPr>
          <p:cNvPr id="6" name="바닥글 개체 틀 5"/>
          <p:cNvSpPr>
            <a:spLocks noGrp="1"/>
          </p:cNvSpPr>
          <p:nvPr>
            <p:ph type="ftr" sz="quarter" idx="4"/>
          </p:nvPr>
        </p:nvSpPr>
        <p:spPr>
          <a:xfrm>
            <a:off x="0" y="17372013"/>
            <a:ext cx="4457700" cy="915987"/>
          </a:xfrm>
          <a:prstGeom prst="rect">
            <a:avLst/>
          </a:prstGeom>
        </p:spPr>
        <p:txBody>
          <a:bodyPr vert="horz" lIns="91440" tIns="45720" rIns="91440" bIns="45720" rtlCol="0" anchor="b"/>
          <a:lstStyle>
            <a:lvl1pPr algn="l">
              <a:defRPr sz="1200"/>
            </a:lvl1pPr>
          </a:lstStyle>
          <a:p>
            <a:endParaRPr kumimoji="1" lang="ja-JP" altLang="en-US"/>
          </a:p>
        </p:txBody>
      </p:sp>
      <p:sp>
        <p:nvSpPr>
          <p:cNvPr id="7" name="슬라이드 번호 개체 틀 6"/>
          <p:cNvSpPr>
            <a:spLocks noGrp="1"/>
          </p:cNvSpPr>
          <p:nvPr>
            <p:ph type="sldNum" sz="quarter" idx="5"/>
          </p:nvPr>
        </p:nvSpPr>
        <p:spPr>
          <a:xfrm>
            <a:off x="5827713" y="17372013"/>
            <a:ext cx="4457700" cy="915987"/>
          </a:xfrm>
          <a:prstGeom prst="rect">
            <a:avLst/>
          </a:prstGeom>
        </p:spPr>
        <p:txBody>
          <a:bodyPr vert="horz" lIns="91440" tIns="45720" rIns="91440" bIns="45720" rtlCol="0" anchor="b"/>
          <a:lstStyle>
            <a:lvl1pPr algn="r">
              <a:defRPr sz="1200"/>
            </a:lvl1pPr>
          </a:lstStyle>
          <a:p>
            <a:fld id="{CA06C541-B90C-45E9-A53B-31BEA17C817A}" type="slidenum">
              <a:rPr kumimoji="1" lang="ja-JP" altLang="en-US" smtClean="0"/>
              <a:t>‹#›</a:t>
            </a:fld>
            <a:endParaRPr kumimoji="1" lang="ja-JP" altLang="en-US"/>
          </a:p>
        </p:txBody>
      </p:sp>
    </p:spTree>
    <p:extLst>
      <p:ext uri="{BB962C8B-B14F-4D97-AF65-F5344CB8AC3E}">
        <p14:creationId xmlns:p14="http://schemas.microsoft.com/office/powerpoint/2010/main" val="91441400"/>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pPr indent="152400" algn="just"/>
            <a:r>
              <a:rPr lang="ja-JP" altLang="ja-JP" sz="1200" kern="100" dirty="0">
                <a:effectLst/>
                <a:latin typeface="Century" panose="02040604050505020304" pitchFamily="18" charset="0"/>
                <a:ea typeface="ＭＳ 明朝" panose="02020609040205080304" pitchFamily="17" charset="-128"/>
                <a:cs typeface="Times New Roman" panose="02020603050405020304" pitchFamily="18" charset="0"/>
              </a:rPr>
              <a:t>皆さん、こんにちは。</a:t>
            </a:r>
          </a:p>
          <a:p>
            <a:pPr indent="152400" algn="just"/>
            <a:r>
              <a:rPr lang="ja-JP" altLang="ja-JP" sz="1200" kern="100" dirty="0">
                <a:effectLst/>
                <a:latin typeface="Century" panose="02040604050505020304" pitchFamily="18" charset="0"/>
                <a:ea typeface="ＭＳ 明朝" panose="02020609040205080304" pitchFamily="17" charset="-128"/>
                <a:cs typeface="Times New Roman" panose="02020603050405020304" pitchFamily="18" charset="0"/>
              </a:rPr>
              <a:t>きょうは、「万物を愛し主管しよう」という題目で、説教をします。</a:t>
            </a:r>
          </a:p>
          <a:p>
            <a:pPr indent="152400" algn="just"/>
            <a:r>
              <a:rPr lang="ja-JP" altLang="ja-JP" sz="1200" kern="100" dirty="0">
                <a:effectLst/>
                <a:latin typeface="Century" panose="02040604050505020304" pitchFamily="18" charset="0"/>
                <a:ea typeface="ＭＳ 明朝" panose="02020609040205080304" pitchFamily="17" charset="-128"/>
                <a:cs typeface="Times New Roman" panose="02020603050405020304" pitchFamily="18" charset="0"/>
              </a:rPr>
              <a:t>はじめに、聖書を拝読します。</a:t>
            </a:r>
            <a:endParaRPr lang="en-US" altLang="ja-JP" sz="1200" kern="100" dirty="0">
              <a:effectLst/>
              <a:latin typeface="Century" panose="02040604050505020304" pitchFamily="18" charset="0"/>
              <a:ea typeface="ＭＳ 明朝" panose="02020609040205080304" pitchFamily="17" charset="-128"/>
              <a:cs typeface="Times New Roman" panose="02020603050405020304" pitchFamily="18" charset="0"/>
            </a:endParaRPr>
          </a:p>
        </p:txBody>
      </p:sp>
      <p:sp>
        <p:nvSpPr>
          <p:cNvPr id="4" name="슬라이드 번호 개체 틀 3"/>
          <p:cNvSpPr>
            <a:spLocks noGrp="1"/>
          </p:cNvSpPr>
          <p:nvPr>
            <p:ph type="sldNum" sz="quarter" idx="5"/>
          </p:nvPr>
        </p:nvSpPr>
        <p:spPr/>
        <p:txBody>
          <a:bodyPr/>
          <a:lstStyle/>
          <a:p>
            <a:fld id="{CA06C541-B90C-45E9-A53B-31BEA17C817A}" type="slidenum">
              <a:rPr kumimoji="1" lang="ja-JP" altLang="en-US" smtClean="0"/>
              <a:t>1</a:t>
            </a:fld>
            <a:endParaRPr kumimoji="1" lang="ja-JP" altLang="en-US"/>
          </a:p>
        </p:txBody>
      </p:sp>
    </p:spTree>
    <p:extLst>
      <p:ext uri="{BB962C8B-B14F-4D97-AF65-F5344CB8AC3E}">
        <p14:creationId xmlns:p14="http://schemas.microsoft.com/office/powerpoint/2010/main" val="160632549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26.05.2022</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algn="just"/>
            <a:r>
              <a:rPr lang="ja-JP" altLang="ja-JP" sz="1800" dirty="0">
                <a:effectLst/>
                <a:latin typeface="Century" panose="02040604050505020304" pitchFamily="18" charset="0"/>
                <a:ea typeface="ＭＳ 明朝" panose="02020609040205080304" pitchFamily="17" charset="-128"/>
                <a:cs typeface="Times New Roman" panose="02020603050405020304" pitchFamily="18" charset="0"/>
              </a:rPr>
              <a:t>少し考えてみましょう。みなさんの大切なものを思い浮かべてください。多くの時間と労力をかけて手にした一番大切なものが気づいたら自分の手元からなくなり、自分ではない別の人が「これはわたしのものだ。」と言っていたら。そして、それを乱暴に扱い、傷つけ壊してしまったらどんな気持ちになるでしょうか。</a:t>
            </a:r>
            <a:endParaRPr lang="en-US" altLang="ja-JP" sz="1800" dirty="0">
              <a:effectLst/>
              <a:latin typeface="Century" panose="02040604050505020304" pitchFamily="18" charset="0"/>
              <a:ea typeface="ＭＳ 明朝" panose="02020609040205080304" pitchFamily="17" charset="-128"/>
              <a:cs typeface="Times New Roman" panose="02020603050405020304" pitchFamily="18" charset="0"/>
            </a:endParaRPr>
          </a:p>
          <a:p>
            <a:pPr algn="just"/>
            <a:endParaRPr lang="en-US" altLang="ja-JP" sz="1800" kern="100" dirty="0">
              <a:effectLst/>
              <a:latin typeface="Century" panose="02040604050505020304" pitchFamily="18" charset="0"/>
              <a:ea typeface="ＭＳ 明朝" panose="02020609040205080304" pitchFamily="17" charset="-128"/>
              <a:cs typeface="Times New Roman" panose="02020603050405020304" pitchFamily="18" charset="0"/>
            </a:endParaRPr>
          </a:p>
          <a:p>
            <a:pPr algn="just"/>
            <a:r>
              <a:rPr lang="ja-JP" altLang="ja-JP" sz="1800" dirty="0">
                <a:effectLst/>
                <a:latin typeface="Century" panose="02040604050505020304" pitchFamily="18" charset="0"/>
                <a:ea typeface="ＭＳ 明朝" panose="02020609040205080304" pitchFamily="17" charset="-128"/>
                <a:cs typeface="Times New Roman" panose="02020603050405020304" pitchFamily="18" charset="0"/>
              </a:rPr>
              <a:t>まさにそのような状況に立たされたのが神様であり、万物だったのです。現在、世界で起きている環境問題はまさに、堕落によって万物を正しく主管できない人間によって引き起こされたものです。また、統一原理で学ぶように堕落によって人間は万物に逆主管されるようになったことも問題の一つです。</a:t>
            </a:r>
            <a:endPar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10</a:t>
            </a:fld>
            <a:endParaRPr lang="cs-CZ"/>
          </a:p>
        </p:txBody>
      </p:sp>
    </p:spTree>
    <p:extLst>
      <p:ext uri="{BB962C8B-B14F-4D97-AF65-F5344CB8AC3E}">
        <p14:creationId xmlns:p14="http://schemas.microsoft.com/office/powerpoint/2010/main" val="180008719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26.05.2022</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algn="just"/>
            <a:r>
              <a:rPr lang="ja-JP" altLang="ja-JP" sz="1800" dirty="0">
                <a:effectLst/>
                <a:latin typeface="Century" panose="02040604050505020304" pitchFamily="18" charset="0"/>
                <a:ea typeface="ＭＳ 明朝" panose="02020609040205080304" pitchFamily="17" charset="-128"/>
                <a:cs typeface="Times New Roman" panose="02020603050405020304" pitchFamily="18" charset="0"/>
              </a:rPr>
              <a:t>例えばスマートフォンやタブレット。ネット、動画、</a:t>
            </a:r>
            <a:r>
              <a:rPr lang="en-US" altLang="ja-JP" sz="1800" dirty="0">
                <a:effectLst/>
                <a:latin typeface="Century" panose="02040604050505020304" pitchFamily="18" charset="0"/>
                <a:ea typeface="ＭＳ 明朝" panose="02020609040205080304" pitchFamily="17" charset="-128"/>
                <a:cs typeface="Times New Roman" panose="02020603050405020304" pitchFamily="18" charset="0"/>
              </a:rPr>
              <a:t>SNS</a:t>
            </a:r>
            <a:r>
              <a:rPr lang="ja-JP" altLang="ja-JP" sz="1800" dirty="0">
                <a:effectLst/>
                <a:latin typeface="Century" panose="02040604050505020304" pitchFamily="18" charset="0"/>
                <a:ea typeface="ＭＳ 明朝" panose="02020609040205080304" pitchFamily="17" charset="-128"/>
                <a:cs typeface="Times New Roman" panose="02020603050405020304" pitchFamily="18" charset="0"/>
              </a:rPr>
              <a:t>、ゲーム何でもできる優れものですよね。今はスマホをもつ中高生もぐんと増えましたし、小学生から授業でタブレットを使用する学校も多いかと思います。便利な一方、使い方を間違えれば様々な問題を引き起こしてしまいます。「スマホのせいで勉強に集中できなくなり成績が下がった」、「ゲームで課金をしてお小遣いがすぐになくなった」など、スマホに逆主管されてしまうケースが多々あります。</a:t>
            </a:r>
            <a:endParaRPr lang="en-US" altLang="ja-JP" sz="1800" dirty="0">
              <a:effectLst/>
              <a:latin typeface="Century" panose="02040604050505020304" pitchFamily="18" charset="0"/>
              <a:ea typeface="ＭＳ 明朝" panose="02020609040205080304" pitchFamily="17" charset="-128"/>
              <a:cs typeface="Times New Roman" panose="02020603050405020304" pitchFamily="18"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それでは、具体的に万物を主管するにはどうしたらよいのでしょうか？</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11</a:t>
            </a:fld>
            <a:endParaRPr lang="cs-CZ"/>
          </a:p>
        </p:txBody>
      </p:sp>
    </p:spTree>
    <p:extLst>
      <p:ext uri="{BB962C8B-B14F-4D97-AF65-F5344CB8AC3E}">
        <p14:creationId xmlns:p14="http://schemas.microsoft.com/office/powerpoint/2010/main" val="402315707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26.05.2022</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marL="0" marR="0" lvl="0" indent="0" algn="just" defTabSz="914400" rtl="0" eaLnBrk="1" fontAlgn="auto" latinLnBrk="0" hangingPunct="1">
              <a:lnSpc>
                <a:spcPct val="100000"/>
              </a:lnSpc>
              <a:spcBef>
                <a:spcPts val="0"/>
              </a:spcBef>
              <a:spcAft>
                <a:spcPts val="0"/>
              </a:spcAft>
              <a:buClrTx/>
              <a:buSzTx/>
              <a:buFontTx/>
              <a:buNone/>
              <a:tabLst/>
              <a:defRPr/>
            </a:pPr>
            <a:r>
              <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まず第一に「万物から学ぶ」ということ。真のお父様の自叙伝を見れば、幼少期の頃、自然からたくさんの原理を学んだというお話が出てきますが、天聖経にはこのようなみ言があります。</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12</a:t>
            </a:fld>
            <a:endParaRPr lang="cs-CZ"/>
          </a:p>
        </p:txBody>
      </p:sp>
    </p:spTree>
    <p:extLst>
      <p:ext uri="{BB962C8B-B14F-4D97-AF65-F5344CB8AC3E}">
        <p14:creationId xmlns:p14="http://schemas.microsoft.com/office/powerpoint/2010/main" val="414936376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B7268E1E-0E44-426D-905E-8AD9B19D2182}" type="datetimeFigureOut">
              <a:rPr kumimoji="0" lang="cs-CZ" sz="1200" b="0" i="0" u="none" strike="noStrike" kern="1200" cap="none" spc="0" normalizeH="0" baseline="0" noProof="0" smtClean="0">
                <a:ln>
                  <a:noFill/>
                </a:ln>
                <a:solidFill>
                  <a:prstClr val="black"/>
                </a:solidFill>
                <a:effectLst/>
                <a:uLnTx/>
                <a:uFillTx/>
                <a:latin typeface="游ゴシック"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26.05.2022</a:t>
            </a:fld>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indent="152400" algn="just"/>
            <a:r>
              <a:rPr lang="ja-JP" altLang="ja-JP" sz="1800" b="1" kern="100" dirty="0">
                <a:effectLst/>
                <a:latin typeface="Century" panose="02040604050505020304" pitchFamily="18" charset="0"/>
                <a:ea typeface="HGMaruGothicMPRO" panose="020F0400000000000000" pitchFamily="50" charset="-128"/>
                <a:cs typeface="Times New Roman" panose="02020603050405020304" pitchFamily="18" charset="0"/>
              </a:rPr>
              <a:t>先生は、自然を見るたびに、神様がこのすべてのものをどのように造ったのだろうかと深く考えました。木や様々な草、葉を見ながら、これらがどのようにして造られたのかを考えれば、限りなく神秘的です。何であれ、それに対して多くの関心をもたなければなりません。それに対する内容を知ってこそ、それを主管できるのです。</a:t>
            </a:r>
            <a:endPar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871B2431-D351-4C6E-A3CF-9DFAC0E3E050}" type="slidenum">
              <a:rPr kumimoji="0" lang="cs-CZ" sz="1200" b="0" i="0" u="none" strike="noStrike" kern="1200" cap="none" spc="0" normalizeH="0" baseline="0" noProof="0" smtClean="0">
                <a:ln>
                  <a:noFill/>
                </a:ln>
                <a:solidFill>
                  <a:prstClr val="black"/>
                </a:solidFill>
                <a:effectLst/>
                <a:uLnTx/>
                <a:uFillTx/>
                <a:latin typeface="游ゴシック"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Tree>
    <p:extLst>
      <p:ext uri="{BB962C8B-B14F-4D97-AF65-F5344CB8AC3E}">
        <p14:creationId xmlns:p14="http://schemas.microsoft.com/office/powerpoint/2010/main" val="7309683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B7268E1E-0E44-426D-905E-8AD9B19D2182}" type="datetimeFigureOut">
              <a:rPr kumimoji="0" lang="cs-CZ" sz="1200" b="0" i="0" u="none" strike="noStrike" kern="1200" cap="none" spc="0" normalizeH="0" baseline="0" noProof="0" smtClean="0">
                <a:ln>
                  <a:noFill/>
                </a:ln>
                <a:solidFill>
                  <a:prstClr val="black"/>
                </a:solidFill>
                <a:effectLst/>
                <a:uLnTx/>
                <a:uFillTx/>
                <a:latin typeface="游ゴシック"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26.05.2022</a:t>
            </a:fld>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indent="152400" algn="just"/>
            <a:r>
              <a:rPr lang="ja-JP" altLang="ja-JP" sz="1800" b="1" kern="100" dirty="0">
                <a:effectLst/>
                <a:latin typeface="Century" panose="02040604050505020304" pitchFamily="18" charset="0"/>
                <a:ea typeface="HGMaruGothicMPRO" panose="020F0400000000000000" pitchFamily="50" charset="-128"/>
                <a:cs typeface="Times New Roman" panose="02020603050405020304" pitchFamily="18" charset="0"/>
              </a:rPr>
              <a:t>私たちが自然のもつその本然の価値だけを知っても、言葉にできない福を受けます。そうすれば、自然が「私」を中心にして造られたという事実が分かるでしょう。しかし、人々は自然を見るすべを知りません。自然は本当に神秘的です。私たちが自然を知れば、風の音も素晴らしい音楽に聞こえます。そして、信仰生活にも非常に役立ちます。私たちの体と一番近いのが自然なのです。（『天聖経』</a:t>
            </a:r>
            <a:r>
              <a:rPr lang="en-US" altLang="ja-JP" sz="1800" b="1" kern="100" dirty="0">
                <a:effectLst/>
                <a:latin typeface="Century" panose="02040604050505020304" pitchFamily="18" charset="0"/>
                <a:ea typeface="HGMaruGothicMPRO" panose="020F0400000000000000" pitchFamily="50" charset="-128"/>
                <a:cs typeface="Times New Roman" panose="02020603050405020304" pitchFamily="18" charset="0"/>
              </a:rPr>
              <a:t>p.597</a:t>
            </a:r>
            <a:r>
              <a:rPr lang="ja-JP" altLang="ja-JP" sz="1800" b="1" kern="100" dirty="0">
                <a:effectLst/>
                <a:latin typeface="Century" panose="02040604050505020304" pitchFamily="18" charset="0"/>
                <a:ea typeface="HGMaruGothicMPRO" panose="020F0400000000000000" pitchFamily="50" charset="-128"/>
                <a:cs typeface="Times New Roman" panose="02020603050405020304" pitchFamily="18" charset="0"/>
              </a:rPr>
              <a:t>）</a:t>
            </a:r>
            <a:endParaRPr lang="en-US" altLang="ja-JP" sz="1800" b="1" kern="100" dirty="0">
              <a:effectLst/>
              <a:latin typeface="Century" panose="02040604050505020304" pitchFamily="18" charset="0"/>
              <a:ea typeface="HGMaruGothicMPRO" panose="020F0400000000000000" pitchFamily="50" charset="-128"/>
              <a:cs typeface="Times New Roman" panose="02020603050405020304" pitchFamily="18" charset="0"/>
            </a:endParaRPr>
          </a:p>
          <a:p>
            <a:pPr indent="152400" algn="just"/>
            <a:endParaRPr lang="en-US" altLang="ja-JP" sz="1800" b="1" kern="100" dirty="0">
              <a:effectLst/>
              <a:latin typeface="Century" panose="02040604050505020304" pitchFamily="18" charset="0"/>
              <a:ea typeface="HGMaruGothicMPRO" panose="020F0400000000000000" pitchFamily="50" charset="-128"/>
              <a:cs typeface="Times New Roman" panose="02020603050405020304" pitchFamily="18" charset="0"/>
            </a:endParaRPr>
          </a:p>
          <a:p>
            <a:pPr indent="152400" algn="just"/>
            <a:r>
              <a:rPr lang="ja-JP" altLang="ja-JP" sz="1800" dirty="0">
                <a:effectLst/>
                <a:latin typeface="Century" panose="02040604050505020304" pitchFamily="18" charset="0"/>
                <a:ea typeface="ＭＳ 明朝" panose="02020609040205080304" pitchFamily="17" charset="-128"/>
                <a:cs typeface="Times New Roman" panose="02020603050405020304" pitchFamily="18" charset="0"/>
              </a:rPr>
              <a:t>このみ言には、万物がどのようにして造られたのか関心を持って見つめ、それに対する内容を知ってこそ主管できるとあります。</a:t>
            </a:r>
            <a:endPar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871B2431-D351-4C6E-A3CF-9DFAC0E3E050}" type="slidenum">
              <a:rPr kumimoji="0" lang="cs-CZ" sz="1200" b="0" i="0" u="none" strike="noStrike" kern="1200" cap="none" spc="0" normalizeH="0" baseline="0" noProof="0" smtClean="0">
                <a:ln>
                  <a:noFill/>
                </a:ln>
                <a:solidFill>
                  <a:prstClr val="black"/>
                </a:solidFill>
                <a:effectLst/>
                <a:uLnTx/>
                <a:uFillTx/>
                <a:latin typeface="游ゴシック"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Tree>
    <p:extLst>
      <p:ext uri="{BB962C8B-B14F-4D97-AF65-F5344CB8AC3E}">
        <p14:creationId xmlns:p14="http://schemas.microsoft.com/office/powerpoint/2010/main" val="26135665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26.05.2022</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indent="152400" algn="just"/>
            <a:r>
              <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例えば飛行機。飛行機といえば</a:t>
            </a:r>
            <a:r>
              <a:rPr lang="en-US"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1903</a:t>
            </a:r>
            <a:r>
              <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年、人類初の動力飛行に成功したライト兄弟が思い浮かぶでしょう。</a:t>
            </a:r>
          </a:p>
          <a:p>
            <a:r>
              <a:rPr lang="ja-JP" altLang="ja-JP" sz="1800" dirty="0">
                <a:effectLst/>
                <a:latin typeface="Century" panose="02040604050505020304" pitchFamily="18" charset="0"/>
                <a:ea typeface="ＭＳ 明朝" panose="02020609040205080304" pitchFamily="17" charset="-128"/>
                <a:cs typeface="Times New Roman" panose="02020603050405020304" pitchFamily="18" charset="0"/>
              </a:rPr>
              <a:t>しかし、ライト兄弟よりはるか昔に鳥が飛ぶ原理を発見し、それを元にそのスケッチと骨組みを作った人がいたのを知っていますか？</a:t>
            </a:r>
            <a:endPar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15</a:t>
            </a:fld>
            <a:endParaRPr lang="cs-CZ"/>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26.05.2022</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indent="152400" algn="just"/>
            <a:r>
              <a:rPr lang="ja-JP" altLang="ja-JP" sz="1800" dirty="0">
                <a:effectLst/>
                <a:latin typeface="Century" panose="02040604050505020304" pitchFamily="18" charset="0"/>
                <a:ea typeface="ＭＳ 明朝" panose="02020609040205080304" pitchFamily="17" charset="-128"/>
                <a:cs typeface="Times New Roman" panose="02020603050405020304" pitchFamily="18" charset="0"/>
              </a:rPr>
              <a:t>そう、『最後の晩餐』や『モナリザ』で有名なレオナルド・ダ・ヴィンチです。</a:t>
            </a:r>
            <a:endParaRPr lang="en-US" altLang="ja-JP" sz="1800" dirty="0">
              <a:effectLst/>
              <a:latin typeface="Century" panose="02040604050505020304" pitchFamily="18" charset="0"/>
              <a:ea typeface="ＭＳ 明朝" panose="02020609040205080304" pitchFamily="17" charset="-128"/>
              <a:cs typeface="Times New Roman" panose="02020603050405020304" pitchFamily="18" charset="0"/>
            </a:endParaRPr>
          </a:p>
          <a:p>
            <a:pPr indent="152400" algn="just"/>
            <a:r>
              <a:rPr lang="ja-JP" altLang="ja-JP" sz="1800" dirty="0">
                <a:effectLst/>
                <a:latin typeface="Century" panose="02040604050505020304" pitchFamily="18" charset="0"/>
                <a:ea typeface="ＭＳ 明朝" panose="02020609040205080304" pitchFamily="17" charset="-128"/>
                <a:cs typeface="Times New Roman" panose="02020603050405020304" pitchFamily="18" charset="0"/>
              </a:rPr>
              <a:t>レオナルド・ダ・ヴィンチは芸術、医学、建築学、その他自然分野の多岐にわたり偉大なる業績を数多く遺しました。</a:t>
            </a:r>
            <a:endPar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16</a:t>
            </a:fld>
            <a:endParaRPr lang="cs-CZ"/>
          </a:p>
        </p:txBody>
      </p:sp>
    </p:spTree>
    <p:extLst>
      <p:ext uri="{BB962C8B-B14F-4D97-AF65-F5344CB8AC3E}">
        <p14:creationId xmlns:p14="http://schemas.microsoft.com/office/powerpoint/2010/main" val="319803621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r>
              <a:rPr lang="ja-JP" altLang="ja-JP" sz="1200" dirty="0">
                <a:effectLst/>
                <a:latin typeface="Century" panose="02040604050505020304" pitchFamily="18" charset="0"/>
                <a:ea typeface="ＭＳ 明朝" panose="02020609040205080304" pitchFamily="17" charset="-128"/>
                <a:cs typeface="Times New Roman" panose="02020603050405020304" pitchFamily="18" charset="0"/>
              </a:rPr>
              <a:t>ダ・ヴィンチは鳥が飛ぶ様子を観察し、同時に鳥類の骨格、筋肉など解剖学的特徴を徹底的に調べました。その結果、関節を持った翼を羽ばたかせて揚力と推進力が同時に得られれば、鳥の様に自由に“空を飛べる”という結論に達したそうです。その試行錯誤の末、最終的にたどり着いたのがこのマシーンです。（写真見せる）</a:t>
            </a:r>
            <a:endParaRPr lang="en-US" altLang="ja-JP" sz="1200" dirty="0">
              <a:effectLst/>
              <a:latin typeface="Century" panose="02040604050505020304" pitchFamily="18" charset="0"/>
              <a:ea typeface="ＭＳ 明朝" panose="02020609040205080304" pitchFamily="17" charset="-128"/>
              <a:cs typeface="Times New Roman" panose="02020603050405020304" pitchFamily="18" charset="0"/>
            </a:endParaRPr>
          </a:p>
          <a:p>
            <a:r>
              <a:rPr lang="ja-JP" altLang="ja-JP" sz="1800" dirty="0">
                <a:effectLst/>
                <a:latin typeface="Century" panose="02040604050505020304" pitchFamily="18" charset="0"/>
                <a:ea typeface="ＭＳ 明朝" panose="02020609040205080304" pitchFamily="17" charset="-128"/>
                <a:cs typeface="Times New Roman" panose="02020603050405020304" pitchFamily="18" charset="0"/>
              </a:rPr>
              <a:t>このように、万物を観察し、そこから原理原則を発見して私たちの生活に適応するという例は数多くあります。</a:t>
            </a:r>
            <a:endParaRPr kumimoji="1" lang="ja-JP" altLang="en-US" dirty="0"/>
          </a:p>
        </p:txBody>
      </p:sp>
      <p:sp>
        <p:nvSpPr>
          <p:cNvPr id="4" name="슬라이드 번호 개체 틀 3"/>
          <p:cNvSpPr>
            <a:spLocks noGrp="1"/>
          </p:cNvSpPr>
          <p:nvPr>
            <p:ph type="sldNum" sz="quarter" idx="5"/>
          </p:nvPr>
        </p:nvSpPr>
        <p:spPr/>
        <p:txBody>
          <a:bodyPr/>
          <a:lstStyle/>
          <a:p>
            <a:fld id="{CA06C541-B90C-45E9-A53B-31BEA17C817A}" type="slidenum">
              <a:rPr kumimoji="1" lang="ja-JP" altLang="en-US" smtClean="0"/>
              <a:t>17</a:t>
            </a:fld>
            <a:endParaRPr kumimoji="1" lang="ja-JP" altLang="en-US"/>
          </a:p>
        </p:txBody>
      </p:sp>
    </p:spTree>
    <p:extLst>
      <p:ext uri="{BB962C8B-B14F-4D97-AF65-F5344CB8AC3E}">
        <p14:creationId xmlns:p14="http://schemas.microsoft.com/office/powerpoint/2010/main" val="402410508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pPr indent="152400" algn="just"/>
            <a:r>
              <a:rPr lang="ja-JP" altLang="ja-JP" sz="1800" dirty="0">
                <a:effectLst/>
                <a:latin typeface="Century" panose="02040604050505020304" pitchFamily="18" charset="0"/>
                <a:ea typeface="ＭＳ 明朝" panose="02020609040205080304" pitchFamily="17" charset="-128"/>
                <a:cs typeface="Times New Roman" panose="02020603050405020304" pitchFamily="18" charset="0"/>
              </a:rPr>
              <a:t>今もなお研究開発が進んでいるものの一つが「痛くない注射」です。注射は大なり小なり「ちくっ」としますよね。あの痛みがない注射器を開発しようと蚊が研究の対象にされています。蚊が人間を刺すときに痛みを感じないのには理由があります。実は蚊の針は</a:t>
            </a:r>
            <a:r>
              <a:rPr lang="en-US" altLang="ja-JP" sz="1800" dirty="0">
                <a:effectLst/>
                <a:latin typeface="Century" panose="02040604050505020304" pitchFamily="18" charset="0"/>
                <a:ea typeface="ＭＳ 明朝" panose="02020609040205080304" pitchFamily="17" charset="-128"/>
                <a:cs typeface="Times New Roman" panose="02020603050405020304" pitchFamily="18" charset="0"/>
              </a:rPr>
              <a:t>6</a:t>
            </a:r>
            <a:r>
              <a:rPr lang="ja-JP" altLang="ja-JP" sz="1800" dirty="0">
                <a:effectLst/>
                <a:latin typeface="Century" panose="02040604050505020304" pitchFamily="18" charset="0"/>
                <a:ea typeface="ＭＳ 明朝" panose="02020609040205080304" pitchFamily="17" charset="-128"/>
                <a:cs typeface="Times New Roman" panose="02020603050405020304" pitchFamily="18" charset="0"/>
              </a:rPr>
              <a:t>本で構成されていて、それを上下に動かすことによって痛みを感じないようにしているのです。</a:t>
            </a:r>
            <a:endParaRPr kumimoji="1" lang="ja-JP" altLang="en-US" dirty="0"/>
          </a:p>
        </p:txBody>
      </p:sp>
      <p:sp>
        <p:nvSpPr>
          <p:cNvPr id="4" name="슬라이드 번호 개체 틀 3"/>
          <p:cNvSpPr>
            <a:spLocks noGrp="1"/>
          </p:cNvSpPr>
          <p:nvPr>
            <p:ph type="sldNum" sz="quarter" idx="5"/>
          </p:nvPr>
        </p:nvSpPr>
        <p:spPr/>
        <p:txBody>
          <a:bodyPr/>
          <a:lstStyle/>
          <a:p>
            <a:fld id="{CA06C541-B90C-45E9-A53B-31BEA17C817A}" type="slidenum">
              <a:rPr kumimoji="1" lang="ja-JP" altLang="en-US" smtClean="0"/>
              <a:t>18</a:t>
            </a:fld>
            <a:endParaRPr kumimoji="1" lang="ja-JP" altLang="en-US"/>
          </a:p>
        </p:txBody>
      </p:sp>
    </p:spTree>
    <p:extLst>
      <p:ext uri="{BB962C8B-B14F-4D97-AF65-F5344CB8AC3E}">
        <p14:creationId xmlns:p14="http://schemas.microsoft.com/office/powerpoint/2010/main" val="18068527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26.05.2022</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indent="152400" algn="just"/>
            <a:r>
              <a:rPr lang="ja-JP" altLang="ja-JP" sz="1800" dirty="0">
                <a:effectLst/>
                <a:latin typeface="Century" panose="02040604050505020304" pitchFamily="18" charset="0"/>
                <a:ea typeface="ＭＳ 明朝" panose="02020609040205080304" pitchFamily="17" charset="-128"/>
                <a:cs typeface="Times New Roman" panose="02020603050405020304" pitchFamily="18" charset="0"/>
              </a:rPr>
              <a:t>最後に万物を主管する際に心がけたいことは、「万物を公的なものとして大切にする」ということです。真のお父様のみ言を紹介します。</a:t>
            </a:r>
            <a:endPar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19</a:t>
            </a:fld>
            <a:endParaRPr lang="cs-CZ"/>
          </a:p>
        </p:txBody>
      </p:sp>
    </p:spTree>
    <p:extLst>
      <p:ext uri="{BB962C8B-B14F-4D97-AF65-F5344CB8AC3E}">
        <p14:creationId xmlns:p14="http://schemas.microsoft.com/office/powerpoint/2010/main" val="205238292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B7268E1E-0E44-426D-905E-8AD9B19D2182}" type="datetimeFigureOut">
              <a:rPr kumimoji="0" lang="cs-CZ" sz="1200" b="0" i="0" u="none" strike="noStrike" kern="1200" cap="none" spc="0" normalizeH="0" baseline="0" noProof="0" smtClean="0">
                <a:ln>
                  <a:noFill/>
                </a:ln>
                <a:solidFill>
                  <a:prstClr val="black"/>
                </a:solidFill>
                <a:effectLst/>
                <a:uLnTx/>
                <a:uFillTx/>
                <a:latin typeface="游ゴシック"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26.05.2022</a:t>
            </a:fld>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marL="0" marR="0" lvl="0" indent="0" defTabSz="914400" rtl="0" eaLnBrk="1" fontAlgn="auto" latinLnBrk="0" hangingPunct="1">
              <a:lnSpc>
                <a:spcPct val="120000"/>
              </a:lnSpc>
              <a:spcBef>
                <a:spcPts val="0"/>
              </a:spcBef>
              <a:spcAft>
                <a:spcPts val="0"/>
              </a:spcAft>
              <a:buClrTx/>
              <a:buSzTx/>
              <a:buFontTx/>
              <a:buNone/>
              <a:tabLst/>
              <a:defRPr/>
            </a:pPr>
            <a:endParaRPr kumimoji="0" lang="ja-JP" altLang="en-US" sz="1800" b="0" i="0" u="none" strike="noStrike" kern="1200" cap="none" spc="-298" normalizeH="0" baseline="0" noProof="0" dirty="0">
              <a:ln>
                <a:noFill/>
              </a:ln>
              <a:solidFill>
                <a:prstClr val="black"/>
              </a:solidFill>
              <a:effectLst>
                <a:outerShdw blurRad="50800" dist="38100" dir="2700000" algn="tl" rotWithShape="0">
                  <a:prstClr val="black">
                    <a:alpha val="40000"/>
                  </a:prstClr>
                </a:outerShdw>
              </a:effectLst>
              <a:uLnTx/>
              <a:uFillTx/>
              <a:latin typeface="BIZ UDP明朝 Medium" panose="02020500000000000000" pitchFamily="18" charset="-128"/>
              <a:ea typeface="BIZ UDP明朝 Medium" panose="02020500000000000000" pitchFamily="18" charset="-128"/>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871B2431-D351-4C6E-A3CF-9DFAC0E3E050}" type="slidenum">
              <a:rPr kumimoji="0" lang="cs-CZ" sz="1200" b="0" i="0" u="none" strike="noStrike" kern="1200" cap="none" spc="0" normalizeH="0" baseline="0" noProof="0" smtClean="0">
                <a:ln>
                  <a:noFill/>
                </a:ln>
                <a:solidFill>
                  <a:prstClr val="black"/>
                </a:solidFill>
                <a:effectLst/>
                <a:uLnTx/>
                <a:uFillTx/>
                <a:latin typeface="游ゴシック"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Tree>
    <p:extLst>
      <p:ext uri="{BB962C8B-B14F-4D97-AF65-F5344CB8AC3E}">
        <p14:creationId xmlns:p14="http://schemas.microsoft.com/office/powerpoint/2010/main" val="152497129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26.05.2022</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indent="152400" algn="just"/>
            <a:r>
              <a:rPr lang="ja-JP" altLang="ja-JP" sz="1800" dirty="0">
                <a:effectLst/>
                <a:latin typeface="Century" panose="02040604050505020304" pitchFamily="18" charset="0"/>
                <a:ea typeface="ＭＳ 明朝" panose="02020609040205080304" pitchFamily="17" charset="-128"/>
                <a:cs typeface="Times New Roman" panose="02020603050405020304" pitchFamily="18" charset="0"/>
              </a:rPr>
              <a:t>最後に万物を主管する際に心がけたいことは、「万物を公的なものとして大切にする」ということです。真のお父様のみ言を紹介します。</a:t>
            </a:r>
            <a:endPar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20</a:t>
            </a:fld>
            <a:endParaRPr lang="cs-CZ"/>
          </a:p>
        </p:txBody>
      </p:sp>
    </p:spTree>
    <p:extLst>
      <p:ext uri="{BB962C8B-B14F-4D97-AF65-F5344CB8AC3E}">
        <p14:creationId xmlns:p14="http://schemas.microsoft.com/office/powerpoint/2010/main" val="123297461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B7268E1E-0E44-426D-905E-8AD9B19D2182}" type="datetimeFigureOut">
              <a:rPr kumimoji="0" lang="cs-CZ" sz="1200" b="0" i="0" u="none" strike="noStrike" kern="1200" cap="none" spc="0" normalizeH="0" baseline="0" noProof="0" smtClean="0">
                <a:ln>
                  <a:noFill/>
                </a:ln>
                <a:solidFill>
                  <a:prstClr val="black"/>
                </a:solidFill>
                <a:effectLst/>
                <a:uLnTx/>
                <a:uFillTx/>
                <a:latin typeface="游ゴシック"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26.05.2022</a:t>
            </a:fld>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indent="152400" algn="just"/>
            <a:r>
              <a:rPr lang="ja-JP" altLang="ja-JP" sz="1800" b="1" dirty="0">
                <a:effectLst/>
                <a:ea typeface="HGMaruGothicMPRO" panose="020F0400000000000000" pitchFamily="50" charset="-128"/>
                <a:cs typeface="Times New Roman" panose="02020603050405020304" pitchFamily="18" charset="0"/>
              </a:rPr>
              <a:t>皆さんが自分本位にもっている物は、皆さんの物ではありません。私が住んでいるその家が私の物ではなく、私が食べている御飯が私の物ではなく、私が使っているささいな日常の家の物すべてが私の物ではないというのです。これは、永遠無窮に継承できる公的な父を中心とした世界と、永久に関係を結んでいる公的な物であることを忘れてはいけません。私が着ている一着の服もそうであり、私がもっている生活基盤ももちろんであり、私がもっている体も私の物ではないというのです。（『天聖経』</a:t>
            </a:r>
            <a:r>
              <a:rPr lang="en-US" altLang="ja-JP" sz="1800" b="1" dirty="0">
                <a:effectLst/>
                <a:ea typeface="HGMaruGothicMPRO" panose="020F0400000000000000" pitchFamily="50" charset="-128"/>
                <a:cs typeface="Times New Roman" panose="02020603050405020304" pitchFamily="18" charset="0"/>
              </a:rPr>
              <a:t>p.653</a:t>
            </a:r>
            <a:r>
              <a:rPr lang="ja-JP" altLang="ja-JP" sz="1800" b="1" dirty="0">
                <a:effectLst/>
                <a:ea typeface="HGMaruGothicMPRO" panose="020F0400000000000000" pitchFamily="50" charset="-128"/>
                <a:cs typeface="Times New Roman" panose="02020603050405020304" pitchFamily="18" charset="0"/>
              </a:rPr>
              <a:t>）</a:t>
            </a:r>
            <a:endParaRPr lang="ja-JP" altLang="en-US" sz="1800" b="1" dirty="0">
              <a:effectLst/>
              <a:ea typeface="HGMaruGothicMPRO" panose="020F0400000000000000" pitchFamily="50" charset="-128"/>
              <a:cs typeface="Times New Roman" panose="02020603050405020304" pitchFamily="18" charset="0"/>
            </a:endParaRPr>
          </a:p>
          <a:p>
            <a:pPr marL="0" marR="0" lvl="0" indent="152400" algn="just" defTabSz="914400" rtl="0" eaLnBrk="1" fontAlgn="auto" latinLnBrk="0" hangingPunct="1">
              <a:lnSpc>
                <a:spcPct val="100000"/>
              </a:lnSpc>
              <a:spcBef>
                <a:spcPts val="0"/>
              </a:spcBef>
              <a:spcAft>
                <a:spcPts val="0"/>
              </a:spcAft>
              <a:buClrTx/>
              <a:buSzTx/>
              <a:buFontTx/>
              <a:buNone/>
              <a:tabLst/>
              <a:defRPr/>
            </a:pPr>
            <a:endParaRPr lang="ja-JP" altLang="en-US" sz="1800" kern="100" dirty="0">
              <a:effectLst/>
              <a:latin typeface="Century" panose="02040604050505020304" pitchFamily="18" charset="0"/>
              <a:ea typeface="ＭＳ 明朝" panose="02020609040205080304" pitchFamily="17" charset="-128"/>
              <a:cs typeface="Times New Roman" panose="02020603050405020304" pitchFamily="18" charset="0"/>
            </a:endParaRPr>
          </a:p>
          <a:p>
            <a:pPr marL="0" marR="0" lvl="0" indent="152400" algn="just" defTabSz="914400" rtl="0" eaLnBrk="1" fontAlgn="auto" latinLnBrk="0" hangingPunct="1">
              <a:lnSpc>
                <a:spcPct val="100000"/>
              </a:lnSpc>
              <a:spcBef>
                <a:spcPts val="0"/>
              </a:spcBef>
              <a:spcAft>
                <a:spcPts val="0"/>
              </a:spcAft>
              <a:buClrTx/>
              <a:buSzTx/>
              <a:buFontTx/>
              <a:buNone/>
              <a:tabLst/>
              <a:defRPr/>
            </a:pPr>
            <a:r>
              <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公的なものというのは、広く一般的には自分だけでないみんなのものを指します。太陽や空気、水も誰か主人が決まっているわけではなくみんなのもの、全体のものですよね。真のお父様は私たちが日常で使っているすべてが私のものではないとおっしゃっています。</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871B2431-D351-4C6E-A3CF-9DFAC0E3E050}" type="slidenum">
              <a:rPr kumimoji="0" lang="cs-CZ" sz="1200" b="0" i="0" u="none" strike="noStrike" kern="1200" cap="none" spc="0" normalizeH="0" baseline="0" noProof="0" smtClean="0">
                <a:ln>
                  <a:noFill/>
                </a:ln>
                <a:solidFill>
                  <a:prstClr val="black"/>
                </a:solidFill>
                <a:effectLst/>
                <a:uLnTx/>
                <a:uFillTx/>
                <a:latin typeface="游ゴシック"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Tree>
    <p:extLst>
      <p:ext uri="{BB962C8B-B14F-4D97-AF65-F5344CB8AC3E}">
        <p14:creationId xmlns:p14="http://schemas.microsoft.com/office/powerpoint/2010/main" val="83535394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それは一着の服だけでなく、時間やお金も含まれるでしょう。それらがすべて私のものではないということは、自分の家族や周りの人にも関係してきます。私の時間が自分のものではなく公的なものであるということは、私の時間を使って誰かのために何かをしてあげることもできるわけです。</a:t>
            </a:r>
          </a:p>
          <a:p>
            <a:endParaRPr kumimoji="1" lang="ja-JP" altLang="en-US" dirty="0"/>
          </a:p>
        </p:txBody>
      </p:sp>
      <p:sp>
        <p:nvSpPr>
          <p:cNvPr id="4" name="슬라이드 번호 개체 틀 3"/>
          <p:cNvSpPr>
            <a:spLocks noGrp="1"/>
          </p:cNvSpPr>
          <p:nvPr>
            <p:ph type="sldNum" sz="quarter" idx="5"/>
          </p:nvPr>
        </p:nvSpPr>
        <p:spPr/>
        <p:txBody>
          <a:bodyPr/>
          <a:lstStyle/>
          <a:p>
            <a:fld id="{CA06C541-B90C-45E9-A53B-31BEA17C817A}" type="slidenum">
              <a:rPr kumimoji="1" lang="ja-JP" altLang="en-US" smtClean="0"/>
              <a:t>22</a:t>
            </a:fld>
            <a:endParaRPr kumimoji="1" lang="ja-JP" altLang="en-US"/>
          </a:p>
        </p:txBody>
      </p:sp>
    </p:spTree>
    <p:extLst>
      <p:ext uri="{BB962C8B-B14F-4D97-AF65-F5344CB8AC3E}">
        <p14:creationId xmlns:p14="http://schemas.microsoft.com/office/powerpoint/2010/main" val="265978038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家でお父さんやお母さんの手伝いをすることも、私の時間を公的に使うことになります。より誰かのため、全体のためになるように万物を使うということは私たちの生活で非常に大切なことです。そのような動機をもって万物を使う時、神様（天の父母様）が願われた愛の世界で共に生きることにつながるのではないでしょうか。</a:t>
            </a:r>
          </a:p>
          <a:p>
            <a:endParaRPr kumimoji="1" lang="ja-JP" altLang="en-US" dirty="0"/>
          </a:p>
        </p:txBody>
      </p:sp>
      <p:sp>
        <p:nvSpPr>
          <p:cNvPr id="4" name="슬라이드 번호 개체 틀 3"/>
          <p:cNvSpPr>
            <a:spLocks noGrp="1"/>
          </p:cNvSpPr>
          <p:nvPr>
            <p:ph type="sldNum" sz="quarter" idx="5"/>
          </p:nvPr>
        </p:nvSpPr>
        <p:spPr/>
        <p:txBody>
          <a:bodyPr/>
          <a:lstStyle/>
          <a:p>
            <a:fld id="{CA06C541-B90C-45E9-A53B-31BEA17C817A}" type="slidenum">
              <a:rPr kumimoji="1" lang="ja-JP" altLang="en-US" smtClean="0"/>
              <a:t>23</a:t>
            </a:fld>
            <a:endParaRPr kumimoji="1" lang="ja-JP" altLang="en-US"/>
          </a:p>
        </p:txBody>
      </p:sp>
    </p:spTree>
    <p:extLst>
      <p:ext uri="{BB962C8B-B14F-4D97-AF65-F5344CB8AC3E}">
        <p14:creationId xmlns:p14="http://schemas.microsoft.com/office/powerpoint/2010/main" val="96193254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また公的なもののもうひとつの意味としては神様とより深い関係を持つものを言います。祈祷や訓読、礼拝なども私たちの生活の中では欠かせない公的なもののひとつです。</a:t>
            </a:r>
          </a:p>
        </p:txBody>
      </p:sp>
      <p:sp>
        <p:nvSpPr>
          <p:cNvPr id="4" name="슬라이드 번호 개체 틀 3"/>
          <p:cNvSpPr>
            <a:spLocks noGrp="1"/>
          </p:cNvSpPr>
          <p:nvPr>
            <p:ph type="sldNum" sz="quarter" idx="5"/>
          </p:nvPr>
        </p:nvSpPr>
        <p:spPr/>
        <p:txBody>
          <a:bodyPr/>
          <a:lstStyle/>
          <a:p>
            <a:fld id="{CA06C541-B90C-45E9-A53B-31BEA17C817A}" type="slidenum">
              <a:rPr kumimoji="1" lang="ja-JP" altLang="en-US" smtClean="0"/>
              <a:t>24</a:t>
            </a:fld>
            <a:endParaRPr kumimoji="1" lang="ja-JP" altLang="en-US"/>
          </a:p>
        </p:txBody>
      </p:sp>
    </p:spTree>
    <p:extLst>
      <p:ext uri="{BB962C8B-B14F-4D97-AF65-F5344CB8AC3E}">
        <p14:creationId xmlns:p14="http://schemas.microsoft.com/office/powerpoint/2010/main" val="67268267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26.05.2022</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algn="just"/>
            <a:r>
              <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成和学生として、万物を愛し、公的なものを大切にして、共に頑張っていきましょう。</a:t>
            </a:r>
          </a:p>
          <a:p>
            <a:pPr algn="just"/>
            <a:r>
              <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きょうは、「万物を愛し主管しよう」という題目で、お話ししました。</a:t>
            </a:r>
          </a:p>
          <a:p>
            <a:pPr algn="just"/>
            <a:r>
              <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以上で説教を終わります。ありがとうございました。</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25</a:t>
            </a:fld>
            <a:endParaRPr lang="cs-CZ"/>
          </a:p>
        </p:txBody>
      </p:sp>
    </p:spTree>
    <p:extLst>
      <p:ext uri="{BB962C8B-B14F-4D97-AF65-F5344CB8AC3E}">
        <p14:creationId xmlns:p14="http://schemas.microsoft.com/office/powerpoint/2010/main" val="274359786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26.05.2022</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algn="just"/>
            <a:r>
              <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みなさん、</a:t>
            </a:r>
            <a:r>
              <a:rPr lang="en-US"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5</a:t>
            </a:r>
            <a:r>
              <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月のゴールデンウィークは何をして過ごしましたか？友達と遊んだり、家族と出かけたり、または家でゆっくりしたりとそれぞれ様々なことをしたことと思います。ちなみに天暦の</a:t>
            </a:r>
            <a:r>
              <a:rPr lang="en-US"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5</a:t>
            </a:r>
            <a:r>
              <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月</a:t>
            </a:r>
            <a:r>
              <a:rPr lang="en-US"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1</a:t>
            </a:r>
            <a:r>
              <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日は私たちにとって大切な名節の日があります。そうです、「真の万物の日」ですね。</a:t>
            </a:r>
          </a:p>
          <a:p>
            <a:pPr algn="just"/>
            <a:r>
              <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　今回の礼拝では、「万物を愛し主管しよう」と題して、万物をどのように愛し、主管していくべきか、ということについてお話しします。</a:t>
            </a:r>
          </a:p>
          <a:p>
            <a:pPr indent="152400" algn="just"/>
            <a:endPar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3</a:t>
            </a:fld>
            <a:endParaRPr lang="cs-CZ"/>
          </a:p>
        </p:txBody>
      </p:sp>
    </p:spTree>
    <p:extLst>
      <p:ext uri="{BB962C8B-B14F-4D97-AF65-F5344CB8AC3E}">
        <p14:creationId xmlns:p14="http://schemas.microsoft.com/office/powerpoint/2010/main" val="344932023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26.05.2022</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algn="just"/>
            <a:r>
              <a:rPr lang="ja-JP" altLang="ja-JP" sz="1800" dirty="0">
                <a:effectLst/>
                <a:latin typeface="Century" panose="02040604050505020304" pitchFamily="18" charset="0"/>
                <a:ea typeface="ＭＳ 明朝" panose="02020609040205080304" pitchFamily="17" charset="-128"/>
                <a:cs typeface="Times New Roman" panose="02020603050405020304" pitchFamily="18" charset="0"/>
              </a:rPr>
              <a:t>「万物」とは、創造主、天の父母様が造られたすべてのものを言います。では、始めに、天の父母様はなぜ万物を創造されたのでしょうか。真のお父様は「万物」について次のように語っていらっしゃいます。</a:t>
            </a:r>
            <a:endPar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4</a:t>
            </a:fld>
            <a:endParaRPr lang="cs-CZ"/>
          </a:p>
        </p:txBody>
      </p:sp>
    </p:spTree>
    <p:extLst>
      <p:ext uri="{BB962C8B-B14F-4D97-AF65-F5344CB8AC3E}">
        <p14:creationId xmlns:p14="http://schemas.microsoft.com/office/powerpoint/2010/main" val="36081553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B7268E1E-0E44-426D-905E-8AD9B19D2182}" type="datetimeFigureOut">
              <a:rPr kumimoji="0" lang="cs-CZ" sz="1200" b="0" i="0" u="none" strike="noStrike" kern="1200" cap="none" spc="0" normalizeH="0" baseline="0" noProof="0" smtClean="0">
                <a:ln>
                  <a:noFill/>
                </a:ln>
                <a:solidFill>
                  <a:prstClr val="black"/>
                </a:solidFill>
                <a:effectLst/>
                <a:uLnTx/>
                <a:uFillTx/>
                <a:latin typeface="游ゴシック"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26.05.2022</a:t>
            </a:fld>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indent="152400" algn="just"/>
            <a:r>
              <a:rPr lang="ja-JP" altLang="ja-JP" sz="1800" b="1" dirty="0">
                <a:effectLst/>
                <a:ea typeface="HGMaruGothicMPRO" panose="020F0400000000000000" pitchFamily="50" charset="-128"/>
                <a:cs typeface="Times New Roman" panose="02020603050405020304" pitchFamily="18" charset="0"/>
              </a:rPr>
              <a:t>神様は、天地万物を何かの趣味で造られたのではありません。目的も方向もなく、何の理念的な内容もなく、ただ造られたわけではありません。非常に大きな目的と、大宇宙の理念をもって造られたのです。極めて微小なものから、果てしなく大きな宇宙に至るまで、すべての存在物には神様の心情に通じる理念が宿っています。このような理念をもって造られた目的とは何でしょうか。神様の愛を中心とした理念の世界、すなわち愛に通じ、愛とともに楽しみ、愛とともに生き、愛とともに死ぬという世界を目的とされたのは間違いないのです。（『天聖経』</a:t>
            </a:r>
            <a:r>
              <a:rPr lang="en-US" altLang="ja-JP" sz="1800" b="1" dirty="0">
                <a:effectLst/>
                <a:ea typeface="HGMaruGothicMPRO" panose="020F0400000000000000" pitchFamily="50" charset="-128"/>
                <a:cs typeface="Times New Roman" panose="02020603050405020304" pitchFamily="18" charset="0"/>
              </a:rPr>
              <a:t>p.602</a:t>
            </a:r>
            <a:r>
              <a:rPr lang="ja-JP" altLang="ja-JP" sz="1800" b="1" dirty="0">
                <a:effectLst/>
                <a:ea typeface="HGMaruGothicMPRO" panose="020F0400000000000000" pitchFamily="50" charset="-128"/>
                <a:cs typeface="Times New Roman" panose="02020603050405020304" pitchFamily="18" charset="0"/>
              </a:rPr>
              <a:t>）</a:t>
            </a:r>
            <a:endParaRPr lang="en-US" altLang="ja-JP" sz="1800" b="1" dirty="0">
              <a:effectLst/>
              <a:ea typeface="HGMaruGothicMPRO" panose="020F0400000000000000" pitchFamily="50" charset="-128"/>
              <a:cs typeface="Times New Roman" panose="02020603050405020304" pitchFamily="18" charset="0"/>
            </a:endParaRPr>
          </a:p>
          <a:p>
            <a:pPr algn="just"/>
            <a:r>
              <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このみ言にあるように、神様（天の父母様）は（天地）万物を造られるとき、大きな目的、すなわち、神様の愛で共に生きる世界を目指して創造されました。どんなに小さいものであっても、そこには神様の心情に通じる理念があると言います。</a:t>
            </a:r>
          </a:p>
          <a:p>
            <a:pPr indent="152400" algn="just"/>
            <a:r>
              <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また、真のお父様はこのようなみ言も語っていらっしゃいます。</a:t>
            </a:r>
          </a:p>
          <a:p>
            <a:pPr indent="152400" algn="just"/>
            <a:endPar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871B2431-D351-4C6E-A3CF-9DFAC0E3E050}" type="slidenum">
              <a:rPr kumimoji="0" lang="cs-CZ" sz="1200" b="0" i="0" u="none" strike="noStrike" kern="1200" cap="none" spc="0" normalizeH="0" baseline="0" noProof="0" smtClean="0">
                <a:ln>
                  <a:noFill/>
                </a:ln>
                <a:solidFill>
                  <a:prstClr val="black"/>
                </a:solidFill>
                <a:effectLst/>
                <a:uLnTx/>
                <a:uFillTx/>
                <a:latin typeface="游ゴシック"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Tree>
    <p:extLst>
      <p:ext uri="{BB962C8B-B14F-4D97-AF65-F5344CB8AC3E}">
        <p14:creationId xmlns:p14="http://schemas.microsoft.com/office/powerpoint/2010/main" val="169167139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B7268E1E-0E44-426D-905E-8AD9B19D2182}" type="datetimeFigureOut">
              <a:rPr kumimoji="0" lang="cs-CZ" sz="1200" b="0" i="0" u="none" strike="noStrike" kern="1200" cap="none" spc="0" normalizeH="0" baseline="0" noProof="0" smtClean="0">
                <a:ln>
                  <a:noFill/>
                </a:ln>
                <a:solidFill>
                  <a:prstClr val="black"/>
                </a:solidFill>
                <a:effectLst/>
                <a:uLnTx/>
                <a:uFillTx/>
                <a:latin typeface="游ゴシック"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26.05.2022</a:t>
            </a:fld>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indent="152400" algn="just"/>
            <a:r>
              <a:rPr lang="ja-JP" altLang="ja-JP" sz="1800" b="1" kern="100" dirty="0">
                <a:effectLst/>
                <a:latin typeface="Century" panose="02040604050505020304" pitchFamily="18" charset="0"/>
                <a:ea typeface="HGMaruGothicMPRO" panose="020F0400000000000000" pitchFamily="50" charset="-128"/>
                <a:cs typeface="Times New Roman" panose="02020603050405020304" pitchFamily="18" charset="0"/>
              </a:rPr>
              <a:t>神様が心情によって造られた天地万物を愛し、誇らなければなりません。それは、神様が愛する息子、娘が豊かに暮らせるようにするために造ってくださったものです。（『天聖経』</a:t>
            </a:r>
            <a:r>
              <a:rPr lang="en-US" altLang="ja-JP" sz="1800" b="1" kern="100" dirty="0">
                <a:effectLst/>
                <a:latin typeface="Century" panose="02040604050505020304" pitchFamily="18" charset="0"/>
                <a:ea typeface="HGMaruGothicMPRO" panose="020F0400000000000000" pitchFamily="50" charset="-128"/>
                <a:cs typeface="Times New Roman" panose="02020603050405020304" pitchFamily="18" charset="0"/>
              </a:rPr>
              <a:t>p.650</a:t>
            </a:r>
            <a:r>
              <a:rPr lang="ja-JP" altLang="ja-JP" sz="1800" b="1" kern="100" dirty="0">
                <a:effectLst/>
                <a:latin typeface="Century" panose="02040604050505020304" pitchFamily="18" charset="0"/>
                <a:ea typeface="HGMaruGothicMPRO" panose="020F0400000000000000" pitchFamily="50" charset="-128"/>
                <a:cs typeface="Times New Roman" panose="02020603050405020304" pitchFamily="18" charset="0"/>
              </a:rPr>
              <a:t>一部抜粋）</a:t>
            </a:r>
            <a:endPar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endParaRPr>
          </a:p>
          <a:p>
            <a:pPr algn="just"/>
            <a:endPar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871B2431-D351-4C6E-A3CF-9DFAC0E3E050}" type="slidenum">
              <a:rPr kumimoji="0" lang="cs-CZ" sz="1200" b="0" i="0" u="none" strike="noStrike" kern="1200" cap="none" spc="0" normalizeH="0" baseline="0" noProof="0" smtClean="0">
                <a:ln>
                  <a:noFill/>
                </a:ln>
                <a:solidFill>
                  <a:prstClr val="black"/>
                </a:solidFill>
                <a:effectLst/>
                <a:uLnTx/>
                <a:uFillTx/>
                <a:latin typeface="游ゴシック"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Tree>
    <p:extLst>
      <p:ext uri="{BB962C8B-B14F-4D97-AF65-F5344CB8AC3E}">
        <p14:creationId xmlns:p14="http://schemas.microsoft.com/office/powerpoint/2010/main" val="417671238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26.05.2022</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indent="152400" algn="just"/>
            <a:r>
              <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このように（天地）万物は、私たち人間が神様（天の父母様）の愛を中心とした世界で共に生き、豊かに暮らすことができるように神様が与えてくださったプレゼントなのです。私たちの身の回りを見れば、当たり前のように存在する太陽、空気、水があってこそ、私たちは生命を維持することができます。</a:t>
            </a:r>
          </a:p>
          <a:p>
            <a:pPr indent="152400" algn="just"/>
            <a:r>
              <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それだけでなく、美しい自然を見て心が癒されたことはありませんか？この世に存在するありとあらゆるものが人間の幸せのために造られたことを考えると、自然と感謝の思いが湧いてきます。</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7</a:t>
            </a:fld>
            <a:endParaRPr lang="cs-CZ"/>
          </a:p>
        </p:txBody>
      </p:sp>
    </p:spTree>
    <p:extLst>
      <p:ext uri="{BB962C8B-B14F-4D97-AF65-F5344CB8AC3E}">
        <p14:creationId xmlns:p14="http://schemas.microsoft.com/office/powerpoint/2010/main" val="102269129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しかし、そのような神様の目的も人間始祖であるアダムとエバの堕落によって叶うことができませんでした。人間始祖の堕落によって万物はどうなってしまったのでしょうか。お父様のみ言を紹介します。</a:t>
            </a:r>
          </a:p>
          <a:p>
            <a:endParaRPr kumimoji="1" lang="ja-JP" altLang="en-US" dirty="0"/>
          </a:p>
        </p:txBody>
      </p:sp>
      <p:sp>
        <p:nvSpPr>
          <p:cNvPr id="4" name="슬라이드 번호 개체 틀 3"/>
          <p:cNvSpPr>
            <a:spLocks noGrp="1"/>
          </p:cNvSpPr>
          <p:nvPr>
            <p:ph type="sldNum" sz="quarter" idx="5"/>
          </p:nvPr>
        </p:nvSpPr>
        <p:spPr/>
        <p:txBody>
          <a:bodyPr/>
          <a:lstStyle/>
          <a:p>
            <a:fld id="{CA06C541-B90C-45E9-A53B-31BEA17C817A}" type="slidenum">
              <a:rPr kumimoji="1" lang="ja-JP" altLang="en-US" smtClean="0"/>
              <a:t>8</a:t>
            </a:fld>
            <a:endParaRPr kumimoji="1" lang="ja-JP" altLang="en-US"/>
          </a:p>
        </p:txBody>
      </p:sp>
    </p:spTree>
    <p:extLst>
      <p:ext uri="{BB962C8B-B14F-4D97-AF65-F5344CB8AC3E}">
        <p14:creationId xmlns:p14="http://schemas.microsoft.com/office/powerpoint/2010/main" val="26795837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B7268E1E-0E44-426D-905E-8AD9B19D2182}" type="datetimeFigureOut">
              <a:rPr kumimoji="0" lang="cs-CZ" sz="1200" b="0" i="0" u="none" strike="noStrike" kern="1200" cap="none" spc="0" normalizeH="0" baseline="0" noProof="0" smtClean="0">
                <a:ln>
                  <a:noFill/>
                </a:ln>
                <a:solidFill>
                  <a:prstClr val="black"/>
                </a:solidFill>
                <a:effectLst/>
                <a:uLnTx/>
                <a:uFillTx/>
                <a:latin typeface="游ゴシック"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26.05.2022</a:t>
            </a:fld>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indent="152400" algn="just"/>
            <a:r>
              <a:rPr lang="ja-JP" altLang="ja-JP" sz="1800" b="1" kern="100" dirty="0">
                <a:effectLst/>
                <a:latin typeface="Century" panose="02040604050505020304" pitchFamily="18" charset="0"/>
                <a:ea typeface="HGMaruGothicMPRO" panose="020F0400000000000000" pitchFamily="50" charset="-128"/>
                <a:cs typeface="Times New Roman" panose="02020603050405020304" pitchFamily="18" charset="0"/>
              </a:rPr>
              <a:t>万物は、サタン世界において、サタンの子女の名をもつ存在によってサタンの主管を受けています。またサタン世界の国家に主管を受けています。これが神様の嘆息される理由であり、万物が嘆息する理由です。ですから、これを蕩減、解怨し、神側に復帰しなければなりません。そのためには、神様を中心とした神様の息子、娘が万物を主管しなければなりません。神様の前に主管を受けることを願う万物を、アダムだけでなくエバまでも主管しなければなりません。また人間の先祖、アダムとエバの子孫も、やはり一つになって万物を主管しなければなりません。（『天聖経』</a:t>
            </a:r>
            <a:r>
              <a:rPr lang="en-US" altLang="ja-JP" sz="1800" b="1" kern="100" dirty="0">
                <a:effectLst/>
                <a:latin typeface="Century" panose="02040604050505020304" pitchFamily="18" charset="0"/>
                <a:ea typeface="HGMaruGothicMPRO" panose="020F0400000000000000" pitchFamily="50" charset="-128"/>
                <a:cs typeface="Times New Roman" panose="02020603050405020304" pitchFamily="18" charset="0"/>
              </a:rPr>
              <a:t>p.646</a:t>
            </a:r>
            <a:r>
              <a:rPr lang="ja-JP" altLang="ja-JP" sz="1800" b="1" kern="100" dirty="0">
                <a:effectLst/>
                <a:latin typeface="Century" panose="02040604050505020304" pitchFamily="18" charset="0"/>
                <a:ea typeface="HGMaruGothicMPRO" panose="020F0400000000000000" pitchFamily="50" charset="-128"/>
                <a:cs typeface="Times New Roman" panose="02020603050405020304" pitchFamily="18" charset="0"/>
              </a:rPr>
              <a:t>）</a:t>
            </a:r>
            <a:endParaRPr lang="en-US" altLang="ja-JP" sz="1800" b="1" kern="100" dirty="0">
              <a:effectLst/>
              <a:latin typeface="Century" panose="02040604050505020304" pitchFamily="18" charset="0"/>
              <a:ea typeface="HGMaruGothicMPRO" panose="020F0400000000000000" pitchFamily="50" charset="-128"/>
              <a:cs typeface="Times New Roman" panose="02020603050405020304" pitchFamily="18" charset="0"/>
            </a:endParaRPr>
          </a:p>
          <a:p>
            <a:pPr indent="152400" algn="just"/>
            <a:r>
              <a:rPr lang="ja-JP" altLang="ja-JP" sz="1800" dirty="0">
                <a:effectLst/>
                <a:latin typeface="Century" panose="02040604050505020304" pitchFamily="18" charset="0"/>
                <a:ea typeface="ＭＳ 明朝" panose="02020609040205080304" pitchFamily="17" charset="-128"/>
                <a:cs typeface="Times New Roman" panose="02020603050405020304" pitchFamily="18" charset="0"/>
              </a:rPr>
              <a:t>本来、神様の子女である人間に主管を受けるべき万物がサタンの主管を受けるようになってしまったのです。このような状況を神様の視点からどう見えるでしょうか？これは本来あるべき主人が変わってしまったということになります。</a:t>
            </a:r>
            <a:endPar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871B2431-D351-4C6E-A3CF-9DFAC0E3E050}" type="slidenum">
              <a:rPr kumimoji="0" lang="cs-CZ" sz="1200" b="0" i="0" u="none" strike="noStrike" kern="1200" cap="none" spc="0" normalizeH="0" baseline="0" noProof="0" smtClean="0">
                <a:ln>
                  <a:noFill/>
                </a:ln>
                <a:solidFill>
                  <a:prstClr val="black"/>
                </a:solidFill>
                <a:effectLst/>
                <a:uLnTx/>
                <a:uFillTx/>
                <a:latin typeface="游ゴシック"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Tree>
    <p:extLst>
      <p:ext uri="{BB962C8B-B14F-4D97-AF65-F5344CB8AC3E}">
        <p14:creationId xmlns:p14="http://schemas.microsoft.com/office/powerpoint/2010/main" val="382575489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F8166F1F-CE9B-4651-A6AA-CD717754106B}" type="datetimeFigureOut">
              <a:rPr lang="en-US" smtClean="0"/>
              <a:t>5/26/2022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1393E5F-521B-4CAD-9D3A-AE923D912DCE}"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76116CE-C4A3-4A05-B2D7-7C2E9A889C0F}" type="datetimeFigureOut">
              <a:rPr lang="en-US" smtClean="0"/>
              <a:t>5/26/2022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1393E5F-521B-4CAD-9D3A-AE923D912DCE}"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76116CE-C4A3-4A05-B2D7-7C2E9A889C0F}" type="datetimeFigureOut">
              <a:rPr lang="en-US" smtClean="0"/>
              <a:t>5/26/2022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1393E5F-521B-4CAD-9D3A-AE923D912DCE}"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buChar char="•"/>
            </a:pPr>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76116CE-C4A3-4A05-B2D7-7C2E9A889C0F}" type="datetimeFigureOut">
              <a:rPr lang="en-US" smtClean="0"/>
              <a:t>5/26/2022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1393E5F-521B-4CAD-9D3A-AE923D912DCE}"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A76116CE-C4A3-4A05-B2D7-7C2E9A889C0F}" type="datetimeFigureOut">
              <a:rPr lang="en-US" smtClean="0"/>
              <a:t>5/26/2022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1393E5F-521B-4CAD-9D3A-AE923D912DCE}"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A76116CE-C4A3-4A05-B2D7-7C2E9A889C0F}" type="datetimeFigureOut">
              <a:rPr lang="en-US" smtClean="0"/>
              <a:t>5/26/2022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1393E5F-521B-4CAD-9D3A-AE923D912DCE}"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A76116CE-C4A3-4A05-B2D7-7C2E9A889C0F}" type="datetimeFigureOut">
              <a:rPr lang="en-US" smtClean="0"/>
              <a:t>5/26/2022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1393E5F-521B-4CAD-9D3A-AE923D912DCE}"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A76116CE-C4A3-4A05-B2D7-7C2E9A889C0F}" type="datetimeFigureOut">
              <a:rPr lang="en-US" smtClean="0"/>
              <a:t>5/26/2022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1393E5F-521B-4CAD-9D3A-AE923D912DCE}"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76116CE-C4A3-4A05-B2D7-7C2E9A889C0F}" type="datetimeFigureOut">
              <a:rPr lang="en-US" smtClean="0"/>
              <a:t>5/26/2022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1393E5F-521B-4CAD-9D3A-AE923D912DCE}"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A76116CE-C4A3-4A05-B2D7-7C2E9A889C0F}" type="datetimeFigureOut">
              <a:rPr lang="en-US" smtClean="0"/>
              <a:t>5/26/2022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1393E5F-521B-4CAD-9D3A-AE923D912DCE}"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A76116CE-C4A3-4A05-B2D7-7C2E9A889C0F}" type="datetimeFigureOut">
              <a:rPr lang="en-US" smtClean="0"/>
              <a:t>5/26/2022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1393E5F-521B-4CAD-9D3A-AE923D912DCE}"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8166F1F-CE9B-4651-A6AA-CD717754106B}" type="datetimeFigureOut">
              <a:rPr lang="en-US" smtClean="0"/>
              <a:t>5/26/2022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7021451-1387-4CA6-816F-3879F97B5CBC}"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6.xml"/><Relationship Id="rId1" Type="http://schemas.openxmlformats.org/officeDocument/2006/relationships/slideLayout" Target="../slideLayouts/slideLayout7.xml"/><Relationship Id="rId4" Type="http://schemas.microsoft.com/office/2007/relationships/hdphoto" Target="../media/hdphoto2.wdp"/></Relationships>
</file>

<file path=ppt/slides/_rels/slide17.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7.xml"/><Relationship Id="rId1" Type="http://schemas.openxmlformats.org/officeDocument/2006/relationships/slideLayout" Target="../slideLayouts/slideLayout7.xml"/><Relationship Id="rId4" Type="http://schemas.openxmlformats.org/officeDocument/2006/relationships/image" Target="../media/image16.jpg"/></Relationships>
</file>

<file path=ppt/slides/_rels/slide18.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8.xml"/><Relationship Id="rId1" Type="http://schemas.openxmlformats.org/officeDocument/2006/relationships/slideLayout" Target="../slideLayouts/slideLayout7.xml"/><Relationship Id="rId4" Type="http://schemas.openxmlformats.org/officeDocument/2006/relationships/image" Target="../media/image18.jpg"/></Relationships>
</file>

<file path=ppt/slides/_rels/slide19.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microsoft.com/office/2007/relationships/hdphoto" Target="../media/hdphoto1.wdp"/></Relationships>
</file>

<file path=ppt/slides/_rels/slide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BE2DD"/>
        </a:solidFill>
        <a:effectLst/>
      </p:bgPr>
    </p:bg>
    <p:spTree>
      <p:nvGrpSpPr>
        <p:cNvPr id="1" name=""/>
        <p:cNvGrpSpPr/>
        <p:nvPr/>
      </p:nvGrpSpPr>
      <p:grpSpPr>
        <a:xfrm>
          <a:off x="0" y="0"/>
          <a:ext cx="0" cy="0"/>
          <a:chOff x="0" y="0"/>
          <a:chExt cx="0" cy="0"/>
        </a:xfrm>
      </p:grpSpPr>
      <p:grpSp>
        <p:nvGrpSpPr>
          <p:cNvPr id="18" name="그룹 1001">
            <a:extLst>
              <a:ext uri="{FF2B5EF4-FFF2-40B4-BE49-F238E27FC236}">
                <a16:creationId xmlns:a16="http://schemas.microsoft.com/office/drawing/2014/main" id="{8F1E15B8-0102-422B-B027-E67CE783635E}"/>
              </a:ext>
            </a:extLst>
          </p:cNvPr>
          <p:cNvGrpSpPr/>
          <p:nvPr/>
        </p:nvGrpSpPr>
        <p:grpSpPr>
          <a:xfrm>
            <a:off x="-675969" y="321912"/>
            <a:ext cx="20193000" cy="17916802"/>
            <a:chOff x="4695087" y="542707"/>
            <a:chExt cx="8895539" cy="8895539"/>
          </a:xfrm>
        </p:grpSpPr>
        <p:pic>
          <p:nvPicPr>
            <p:cNvPr id="19" name="Object 2">
              <a:extLst>
                <a:ext uri="{FF2B5EF4-FFF2-40B4-BE49-F238E27FC236}">
                  <a16:creationId xmlns:a16="http://schemas.microsoft.com/office/drawing/2014/main" id="{7A92C889-A7E4-4CC8-A78C-EDFF16448552}"/>
                </a:ext>
              </a:extLst>
            </p:cNvPr>
            <p:cNvPicPr>
              <a:picLocks noChangeAspect="1"/>
            </p:cNvPicPr>
            <p:nvPr/>
          </p:nvPicPr>
          <p:blipFill>
            <a:blip r:embed="rId3" cstate="print">
              <a:alphaModFix/>
            </a:blip>
            <a:stretch>
              <a:fillRect/>
            </a:stretch>
          </p:blipFill>
          <p:spPr>
            <a:xfrm>
              <a:off x="4695087" y="542707"/>
              <a:ext cx="8895539" cy="8895539"/>
            </a:xfrm>
            <a:prstGeom prst="rect">
              <a:avLst/>
            </a:prstGeom>
          </p:spPr>
        </p:pic>
      </p:grpSp>
      <p:sp>
        <p:nvSpPr>
          <p:cNvPr id="5" name="Object 5"/>
          <p:cNvSpPr txBox="1"/>
          <p:nvPr/>
        </p:nvSpPr>
        <p:spPr>
          <a:xfrm>
            <a:off x="4270812" y="4982676"/>
            <a:ext cx="10299438" cy="2708434"/>
          </a:xfrm>
          <a:prstGeom prst="rect">
            <a:avLst/>
          </a:prstGeom>
          <a:noFill/>
        </p:spPr>
        <p:txBody>
          <a:bodyPr wrap="square" rtlCol="0" anchor="t">
            <a:spAutoFit/>
          </a:bodyPr>
          <a:lstStyle/>
          <a:p>
            <a:pPr algn="ctr"/>
            <a:r>
              <a:rPr lang="ja-JP" altLang="en-US" sz="17000" b="1" kern="0" spc="-1700" dirty="0">
                <a:solidFill>
                  <a:srgbClr val="006BA3"/>
                </a:solidFill>
                <a:latin typeface="HG創英角ｺﾞｼｯｸUB" panose="020B0A09000000000000" pitchFamily="49" charset="-128"/>
                <a:ea typeface="HG創英角ｺﾞｼｯｸUB" panose="020B0A09000000000000" pitchFamily="49" charset="-128"/>
              </a:rPr>
              <a:t>主管しよう</a:t>
            </a:r>
            <a:endParaRPr lang="en-US" sz="17000" b="1" dirty="0">
              <a:latin typeface="HG創英角ｺﾞｼｯｸUB" panose="020B0A09000000000000" pitchFamily="49" charset="-128"/>
              <a:ea typeface="HG創英角ｺﾞｼｯｸUB" panose="020B0A09000000000000" pitchFamily="49" charset="-128"/>
            </a:endParaRPr>
          </a:p>
        </p:txBody>
      </p:sp>
      <p:sp>
        <p:nvSpPr>
          <p:cNvPr id="6" name="Object 6"/>
          <p:cNvSpPr txBox="1"/>
          <p:nvPr/>
        </p:nvSpPr>
        <p:spPr>
          <a:xfrm>
            <a:off x="642634" y="1839394"/>
            <a:ext cx="12456490" cy="3308598"/>
          </a:xfrm>
          <a:prstGeom prst="rect">
            <a:avLst/>
          </a:prstGeom>
          <a:noFill/>
        </p:spPr>
        <p:txBody>
          <a:bodyPr wrap="square" rtlCol="0" anchor="t">
            <a:spAutoFit/>
          </a:bodyPr>
          <a:lstStyle/>
          <a:p>
            <a:pPr algn="ctr"/>
            <a:r>
              <a:rPr lang="ja-JP" altLang="en-US" sz="20900" b="1" kern="0" spc="-300" dirty="0">
                <a:solidFill>
                  <a:srgbClr val="ED8774"/>
                </a:solidFill>
                <a:latin typeface="HG創英角ｺﾞｼｯｸUB" panose="020B0A09000000000000" pitchFamily="49" charset="-128"/>
                <a:ea typeface="HG創英角ｺﾞｼｯｸUB" panose="020B0A09000000000000" pitchFamily="49" charset="-128"/>
              </a:rPr>
              <a:t>万物を</a:t>
            </a:r>
            <a:endParaRPr lang="en-US" sz="20900" b="1" spc="-300" dirty="0">
              <a:latin typeface="HG創英角ｺﾞｼｯｸUB" panose="020B0A09000000000000" pitchFamily="49" charset="-128"/>
              <a:ea typeface="HG創英角ｺﾞｼｯｸUB" panose="020B0A09000000000000" pitchFamily="49" charset="-128"/>
            </a:endParaRPr>
          </a:p>
        </p:txBody>
      </p:sp>
      <p:grpSp>
        <p:nvGrpSpPr>
          <p:cNvPr id="11" name="그룹 1002">
            <a:extLst>
              <a:ext uri="{FF2B5EF4-FFF2-40B4-BE49-F238E27FC236}">
                <a16:creationId xmlns:a16="http://schemas.microsoft.com/office/drawing/2014/main" id="{1AC33C11-E3C1-47B7-8103-E0F1B0B63736}"/>
              </a:ext>
            </a:extLst>
          </p:cNvPr>
          <p:cNvGrpSpPr/>
          <p:nvPr/>
        </p:nvGrpSpPr>
        <p:grpSpPr>
          <a:xfrm rot="505468">
            <a:off x="10389567" y="8138006"/>
            <a:ext cx="7245822" cy="592715"/>
            <a:chOff x="9016732" y="8117047"/>
            <a:chExt cx="7245822" cy="592715"/>
          </a:xfrm>
        </p:grpSpPr>
        <p:grpSp>
          <p:nvGrpSpPr>
            <p:cNvPr id="13" name="그룹 1003">
              <a:extLst>
                <a:ext uri="{FF2B5EF4-FFF2-40B4-BE49-F238E27FC236}">
                  <a16:creationId xmlns:a16="http://schemas.microsoft.com/office/drawing/2014/main" id="{85148F1A-226A-4EC0-9FBF-DFD398428480}"/>
                </a:ext>
              </a:extLst>
            </p:cNvPr>
            <p:cNvGrpSpPr/>
            <p:nvPr/>
          </p:nvGrpSpPr>
          <p:grpSpPr>
            <a:xfrm>
              <a:off x="10136715" y="8117047"/>
              <a:ext cx="5000367" cy="592715"/>
              <a:chOff x="10136715" y="8117047"/>
              <a:chExt cx="5000367" cy="592715"/>
            </a:xfrm>
          </p:grpSpPr>
          <p:pic>
            <p:nvPicPr>
              <p:cNvPr id="15" name="Object 9">
                <a:extLst>
                  <a:ext uri="{FF2B5EF4-FFF2-40B4-BE49-F238E27FC236}">
                    <a16:creationId xmlns:a16="http://schemas.microsoft.com/office/drawing/2014/main" id="{D959E099-6BF6-463A-8CE1-78119AA23017}"/>
                  </a:ext>
                </a:extLst>
              </p:cNvPr>
              <p:cNvPicPr>
                <a:picLocks noChangeAspect="1"/>
              </p:cNvPicPr>
              <p:nvPr/>
            </p:nvPicPr>
            <p:blipFill>
              <a:blip r:embed="rId4" cstate="print"/>
              <a:stretch>
                <a:fillRect/>
              </a:stretch>
            </p:blipFill>
            <p:spPr>
              <a:xfrm rot="-480000">
                <a:off x="10136715" y="8117047"/>
                <a:ext cx="5000367" cy="592715"/>
              </a:xfrm>
              <a:prstGeom prst="rect">
                <a:avLst/>
              </a:prstGeom>
            </p:spPr>
          </p:pic>
        </p:grpSp>
        <p:sp>
          <p:nvSpPr>
            <p:cNvPr id="14" name="Object 12">
              <a:extLst>
                <a:ext uri="{FF2B5EF4-FFF2-40B4-BE49-F238E27FC236}">
                  <a16:creationId xmlns:a16="http://schemas.microsoft.com/office/drawing/2014/main" id="{0DDFED25-EF58-4848-A3F7-3F4B0079B5F7}"/>
                </a:ext>
              </a:extLst>
            </p:cNvPr>
            <p:cNvSpPr txBox="1"/>
            <p:nvPr/>
          </p:nvSpPr>
          <p:spPr>
            <a:xfrm rot="21120000">
              <a:off x="9016732" y="8162634"/>
              <a:ext cx="7245822" cy="538609"/>
            </a:xfrm>
            <a:prstGeom prst="rect">
              <a:avLst/>
            </a:prstGeom>
            <a:noFill/>
          </p:spPr>
          <p:txBody>
            <a:bodyPr wrap="square" rtlCol="0" anchor="t">
              <a:spAutoFit/>
            </a:bodyPr>
            <a:lstStyle/>
            <a:p>
              <a:pPr algn="ctr"/>
              <a:r>
                <a:rPr lang="ja-JP" altLang="en-US" sz="2900" dirty="0">
                  <a:solidFill>
                    <a:srgbClr val="FFFFFF"/>
                  </a:solidFill>
                  <a:latin typeface="Gmarket Sans Bold" pitchFamily="34" charset="0"/>
                  <a:cs typeface="Gmarket Sans Bold" pitchFamily="34" charset="0"/>
                </a:rPr>
                <a:t>成和学生</a:t>
              </a:r>
              <a:r>
                <a:rPr lang="en-US" sz="2900" dirty="0" err="1">
                  <a:solidFill>
                    <a:srgbClr val="FFFFFF"/>
                  </a:solidFill>
                  <a:latin typeface="Gmarket Sans Bold" pitchFamily="34" charset="0"/>
                  <a:cs typeface="Gmarket Sans Bold" pitchFamily="34" charset="0"/>
                </a:rPr>
                <a:t>礼拝</a:t>
              </a:r>
              <a:endParaRPr lang="en-US" dirty="0"/>
            </a:p>
          </p:txBody>
        </p:sp>
      </p:grpSp>
      <p:sp>
        <p:nvSpPr>
          <p:cNvPr id="12" name="Object 7">
            <a:extLst>
              <a:ext uri="{FF2B5EF4-FFF2-40B4-BE49-F238E27FC236}">
                <a16:creationId xmlns:a16="http://schemas.microsoft.com/office/drawing/2014/main" id="{39907E59-04F4-AF94-8EC3-0F1264FBD4A4}"/>
              </a:ext>
            </a:extLst>
          </p:cNvPr>
          <p:cNvSpPr txBox="1"/>
          <p:nvPr/>
        </p:nvSpPr>
        <p:spPr>
          <a:xfrm>
            <a:off x="9618013" y="1834902"/>
            <a:ext cx="6877496" cy="3308598"/>
          </a:xfrm>
          <a:prstGeom prst="rect">
            <a:avLst/>
          </a:prstGeom>
          <a:noFill/>
        </p:spPr>
        <p:txBody>
          <a:bodyPr wrap="square" rtlCol="0" anchor="t">
            <a:spAutoFit/>
          </a:bodyPr>
          <a:lstStyle/>
          <a:p>
            <a:pPr algn="ctr"/>
            <a:r>
              <a:rPr lang="ja-JP" altLang="en-US" sz="20900" kern="0" spc="-2300" dirty="0">
                <a:solidFill>
                  <a:srgbClr val="41CC93"/>
                </a:solidFill>
                <a:latin typeface="HG創英角ｺﾞｼｯｸUB" panose="020B0A09000000000000" pitchFamily="49" charset="-128"/>
                <a:ea typeface="HG創英角ｺﾞｼｯｸUB" panose="020B0A09000000000000" pitchFamily="49" charset="-128"/>
              </a:rPr>
              <a:t>愛し</a:t>
            </a:r>
            <a:endParaRPr lang="en-US" dirty="0">
              <a:latin typeface="HG創英角ｺﾞｼｯｸUB" panose="020B0A09000000000000" pitchFamily="49" charset="-128"/>
              <a:ea typeface="HG創英角ｺﾞｼｯｸUB" panose="020B0A09000000000000" pitchFamily="49" charset="-128"/>
            </a:endParaRPr>
          </a:p>
        </p:txBody>
      </p:sp>
    </p:spTree>
    <p:extLst>
      <p:ext uri="{BB962C8B-B14F-4D97-AF65-F5344CB8AC3E}">
        <p14:creationId xmlns:p14="http://schemas.microsoft.com/office/powerpoint/2010/main" val="307051648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p:cNvGrpSpPr/>
        <p:nvPr/>
      </p:nvGrpSpPr>
      <p:grpSpPr>
        <a:xfrm>
          <a:off x="0" y="0"/>
          <a:ext cx="0" cy="0"/>
          <a:chOff x="0" y="0"/>
          <a:chExt cx="0" cy="0"/>
        </a:xfrm>
      </p:grpSpPr>
      <p:pic>
        <p:nvPicPr>
          <p:cNvPr id="3" name="그림 2" descr="텍스트이(가) 표시된 사진&#10;&#10;자동 생성된 설명">
            <a:extLst>
              <a:ext uri="{FF2B5EF4-FFF2-40B4-BE49-F238E27FC236}">
                <a16:creationId xmlns:a16="http://schemas.microsoft.com/office/drawing/2014/main" id="{ECAB8EDB-4A9E-DF1E-6C40-5A1A7696F16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455" y="-647700"/>
            <a:ext cx="18345150" cy="12230100"/>
          </a:xfrm>
          <a:prstGeom prst="rect">
            <a:avLst/>
          </a:prstGeom>
        </p:spPr>
      </p:pic>
      <p:grpSp>
        <p:nvGrpSpPr>
          <p:cNvPr id="5" name="Group 5"/>
          <p:cNvGrpSpPr/>
          <p:nvPr/>
        </p:nvGrpSpPr>
        <p:grpSpPr>
          <a:xfrm>
            <a:off x="4383335" y="1936184"/>
            <a:ext cx="9521331" cy="5557702"/>
            <a:chOff x="2575268" y="-28575"/>
            <a:chExt cx="12695108" cy="7410269"/>
          </a:xfrm>
        </p:grpSpPr>
        <p:sp>
          <p:nvSpPr>
            <p:cNvPr id="6" name="TextBox 6"/>
            <p:cNvSpPr txBox="1"/>
            <p:nvPr/>
          </p:nvSpPr>
          <p:spPr>
            <a:xfrm>
              <a:off x="2575268" y="-28575"/>
              <a:ext cx="12695108" cy="635794"/>
            </a:xfrm>
            <a:prstGeom prst="rect">
              <a:avLst/>
            </a:prstGeom>
          </p:spPr>
          <p:txBody>
            <a:bodyPr lIns="0" tIns="0" rIns="0" bIns="0" rtlCol="0" anchor="t">
              <a:spAutoFit/>
            </a:bodyPr>
            <a:lstStyle/>
            <a:p>
              <a:pPr algn="ctr">
                <a:lnSpc>
                  <a:spcPts val="3600"/>
                </a:lnSpc>
              </a:pPr>
              <a:endParaRPr/>
            </a:p>
          </p:txBody>
        </p:sp>
        <p:sp>
          <p:nvSpPr>
            <p:cNvPr id="8" name="TextBox 8"/>
            <p:cNvSpPr txBox="1"/>
            <p:nvPr/>
          </p:nvSpPr>
          <p:spPr>
            <a:xfrm>
              <a:off x="2575268" y="6732406"/>
              <a:ext cx="12695108" cy="649288"/>
            </a:xfrm>
            <a:prstGeom prst="rect">
              <a:avLst/>
            </a:prstGeom>
          </p:spPr>
          <p:txBody>
            <a:bodyPr lIns="0" tIns="0" rIns="0" bIns="0" rtlCol="0" anchor="t">
              <a:spAutoFit/>
            </a:bodyPr>
            <a:lstStyle/>
            <a:p>
              <a:pPr algn="ctr">
                <a:lnSpc>
                  <a:spcPts val="3900"/>
                </a:lnSpc>
              </a:pPr>
              <a:endParaRPr/>
            </a:p>
          </p:txBody>
        </p:sp>
      </p:grpSp>
    </p:spTree>
    <p:extLst>
      <p:ext uri="{BB962C8B-B14F-4D97-AF65-F5344CB8AC3E}">
        <p14:creationId xmlns:p14="http://schemas.microsoft.com/office/powerpoint/2010/main" val="368769164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p:cNvGrpSpPr/>
        <p:nvPr/>
      </p:nvGrpSpPr>
      <p:grpSpPr>
        <a:xfrm>
          <a:off x="0" y="0"/>
          <a:ext cx="0" cy="0"/>
          <a:chOff x="0" y="0"/>
          <a:chExt cx="0" cy="0"/>
        </a:xfrm>
      </p:grpSpPr>
      <p:pic>
        <p:nvPicPr>
          <p:cNvPr id="10" name="그림 9" descr="사람, 실내, 발이(가) 표시된 사진&#10;&#10;자동 생성된 설명">
            <a:extLst>
              <a:ext uri="{FF2B5EF4-FFF2-40B4-BE49-F238E27FC236}">
                <a16:creationId xmlns:a16="http://schemas.microsoft.com/office/drawing/2014/main" id="{4662D8E9-B6BD-7B54-385C-F19B84A120D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7228" y="-342899"/>
            <a:ext cx="18365228" cy="12243486"/>
          </a:xfrm>
          <a:prstGeom prst="rect">
            <a:avLst/>
          </a:prstGeom>
        </p:spPr>
      </p:pic>
      <p:grpSp>
        <p:nvGrpSpPr>
          <p:cNvPr id="5" name="Group 5"/>
          <p:cNvGrpSpPr/>
          <p:nvPr/>
        </p:nvGrpSpPr>
        <p:grpSpPr>
          <a:xfrm>
            <a:off x="4383335" y="1936184"/>
            <a:ext cx="9521331" cy="5557702"/>
            <a:chOff x="2575268" y="-28575"/>
            <a:chExt cx="12695108" cy="7410269"/>
          </a:xfrm>
        </p:grpSpPr>
        <p:sp>
          <p:nvSpPr>
            <p:cNvPr id="6" name="TextBox 6"/>
            <p:cNvSpPr txBox="1"/>
            <p:nvPr/>
          </p:nvSpPr>
          <p:spPr>
            <a:xfrm>
              <a:off x="2575268" y="-28575"/>
              <a:ext cx="12695108" cy="635794"/>
            </a:xfrm>
            <a:prstGeom prst="rect">
              <a:avLst/>
            </a:prstGeom>
          </p:spPr>
          <p:txBody>
            <a:bodyPr lIns="0" tIns="0" rIns="0" bIns="0" rtlCol="0" anchor="t">
              <a:spAutoFit/>
            </a:bodyPr>
            <a:lstStyle/>
            <a:p>
              <a:pPr algn="ctr">
                <a:lnSpc>
                  <a:spcPts val="3600"/>
                </a:lnSpc>
              </a:pPr>
              <a:endParaRPr/>
            </a:p>
          </p:txBody>
        </p:sp>
        <p:sp>
          <p:nvSpPr>
            <p:cNvPr id="8" name="TextBox 8"/>
            <p:cNvSpPr txBox="1"/>
            <p:nvPr/>
          </p:nvSpPr>
          <p:spPr>
            <a:xfrm>
              <a:off x="2575268" y="6732406"/>
              <a:ext cx="12695108" cy="649288"/>
            </a:xfrm>
            <a:prstGeom prst="rect">
              <a:avLst/>
            </a:prstGeom>
          </p:spPr>
          <p:txBody>
            <a:bodyPr lIns="0" tIns="0" rIns="0" bIns="0" rtlCol="0" anchor="t">
              <a:spAutoFit/>
            </a:bodyPr>
            <a:lstStyle/>
            <a:p>
              <a:pPr algn="ctr">
                <a:lnSpc>
                  <a:spcPts val="3900"/>
                </a:lnSpc>
              </a:pPr>
              <a:endParaRPr/>
            </a:p>
          </p:txBody>
        </p:sp>
      </p:grpSp>
    </p:spTree>
    <p:extLst>
      <p:ext uri="{BB962C8B-B14F-4D97-AF65-F5344CB8AC3E}">
        <p14:creationId xmlns:p14="http://schemas.microsoft.com/office/powerpoint/2010/main" val="238306882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p:cNvGrpSpPr/>
        <p:nvPr/>
      </p:nvGrpSpPr>
      <p:grpSpPr>
        <a:xfrm>
          <a:off x="0" y="0"/>
          <a:ext cx="0" cy="0"/>
          <a:chOff x="0" y="0"/>
          <a:chExt cx="0" cy="0"/>
        </a:xfrm>
      </p:grpSpPr>
      <p:pic>
        <p:nvPicPr>
          <p:cNvPr id="4" name="그림 3" descr="잔디, 실외, 평야, 식물이(가) 표시된 사진&#10;&#10;자동 생성된 설명">
            <a:extLst>
              <a:ext uri="{FF2B5EF4-FFF2-40B4-BE49-F238E27FC236}">
                <a16:creationId xmlns:a16="http://schemas.microsoft.com/office/drawing/2014/main" id="{9E53EE09-DC6C-035A-E2EF-C5DC1EE2B01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415" y="-342900"/>
            <a:ext cx="18330829" cy="12230100"/>
          </a:xfrm>
          <a:prstGeom prst="rect">
            <a:avLst/>
          </a:prstGeom>
        </p:spPr>
      </p:pic>
      <p:grpSp>
        <p:nvGrpSpPr>
          <p:cNvPr id="5" name="Group 5"/>
          <p:cNvGrpSpPr/>
          <p:nvPr/>
        </p:nvGrpSpPr>
        <p:grpSpPr>
          <a:xfrm>
            <a:off x="4383335" y="1936184"/>
            <a:ext cx="9521331" cy="5557702"/>
            <a:chOff x="2575268" y="-28575"/>
            <a:chExt cx="12695108" cy="7410269"/>
          </a:xfrm>
        </p:grpSpPr>
        <p:sp>
          <p:nvSpPr>
            <p:cNvPr id="6" name="TextBox 6"/>
            <p:cNvSpPr txBox="1"/>
            <p:nvPr/>
          </p:nvSpPr>
          <p:spPr>
            <a:xfrm>
              <a:off x="2575268" y="-28575"/>
              <a:ext cx="12695108" cy="635794"/>
            </a:xfrm>
            <a:prstGeom prst="rect">
              <a:avLst/>
            </a:prstGeom>
          </p:spPr>
          <p:txBody>
            <a:bodyPr lIns="0" tIns="0" rIns="0" bIns="0" rtlCol="0" anchor="t">
              <a:spAutoFit/>
            </a:bodyPr>
            <a:lstStyle/>
            <a:p>
              <a:pPr algn="ctr">
                <a:lnSpc>
                  <a:spcPts val="3600"/>
                </a:lnSpc>
              </a:pPr>
              <a:endParaRPr/>
            </a:p>
          </p:txBody>
        </p:sp>
        <p:sp>
          <p:nvSpPr>
            <p:cNvPr id="8" name="TextBox 8"/>
            <p:cNvSpPr txBox="1"/>
            <p:nvPr/>
          </p:nvSpPr>
          <p:spPr>
            <a:xfrm>
              <a:off x="2575268" y="6732406"/>
              <a:ext cx="12695108" cy="649288"/>
            </a:xfrm>
            <a:prstGeom prst="rect">
              <a:avLst/>
            </a:prstGeom>
          </p:spPr>
          <p:txBody>
            <a:bodyPr lIns="0" tIns="0" rIns="0" bIns="0" rtlCol="0" anchor="t">
              <a:spAutoFit/>
            </a:bodyPr>
            <a:lstStyle/>
            <a:p>
              <a:pPr algn="ctr">
                <a:lnSpc>
                  <a:spcPts val="3900"/>
                </a:lnSpc>
              </a:pPr>
              <a:endParaRPr/>
            </a:p>
          </p:txBody>
        </p:sp>
      </p:grpSp>
      <p:sp>
        <p:nvSpPr>
          <p:cNvPr id="9" name="Object 7">
            <a:extLst>
              <a:ext uri="{FF2B5EF4-FFF2-40B4-BE49-F238E27FC236}">
                <a16:creationId xmlns:a16="http://schemas.microsoft.com/office/drawing/2014/main" id="{CF63D742-202C-4484-8A4E-9AB8D8A7C1EA}"/>
              </a:ext>
            </a:extLst>
          </p:cNvPr>
          <p:cNvSpPr txBox="1"/>
          <p:nvPr/>
        </p:nvSpPr>
        <p:spPr>
          <a:xfrm>
            <a:off x="-2438400" y="289893"/>
            <a:ext cx="17545496" cy="2323713"/>
          </a:xfrm>
          <a:prstGeom prst="rect">
            <a:avLst/>
          </a:prstGeom>
          <a:noFill/>
        </p:spPr>
        <p:txBody>
          <a:bodyPr wrap="square" rtlCol="0" anchor="t">
            <a:spAutoFit/>
          </a:bodyPr>
          <a:lstStyle/>
          <a:p>
            <a:pPr algn="ctr"/>
            <a:r>
              <a:rPr lang="ja-JP" altLang="en-US" sz="14500" kern="0" spc="-300" dirty="0">
                <a:solidFill>
                  <a:srgbClr val="3A76B5"/>
                </a:solidFill>
                <a:effectLst>
                  <a:outerShdw blurRad="38100" dist="38100" dir="2700000" algn="tl">
                    <a:srgbClr val="000000">
                      <a:alpha val="43137"/>
                    </a:srgbClr>
                  </a:outerShdw>
                </a:effectLst>
                <a:latin typeface="HG創英角ｺﾞｼｯｸUB" panose="020B0A09000000000000" pitchFamily="49" charset="-128"/>
                <a:ea typeface="HG創英角ｺﾞｼｯｸUB" panose="020B0A09000000000000" pitchFamily="49" charset="-128"/>
              </a:rPr>
              <a:t>万物から学ぶ</a:t>
            </a:r>
            <a:endParaRPr lang="en-US" sz="1400" spc="-300" dirty="0">
              <a:solidFill>
                <a:srgbClr val="3A76B5"/>
              </a:solidFill>
              <a:effectLst>
                <a:outerShdw blurRad="38100" dist="38100" dir="2700000" algn="tl">
                  <a:srgbClr val="000000">
                    <a:alpha val="43137"/>
                  </a:srgbClr>
                </a:outerShdw>
              </a:effectLst>
              <a:latin typeface="HG創英角ｺﾞｼｯｸUB" panose="020B0A09000000000000" pitchFamily="49" charset="-128"/>
              <a:ea typeface="HG創英角ｺﾞｼｯｸUB" panose="020B0A09000000000000" pitchFamily="49" charset="-128"/>
            </a:endParaRPr>
          </a:p>
        </p:txBody>
      </p:sp>
    </p:spTree>
    <p:extLst>
      <p:ext uri="{BB962C8B-B14F-4D97-AF65-F5344CB8AC3E}">
        <p14:creationId xmlns:p14="http://schemas.microsoft.com/office/powerpoint/2010/main" val="416165692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3" name="Rectangle 32">
            <a:extLst>
              <a:ext uri="{FF2B5EF4-FFF2-40B4-BE49-F238E27FC236}">
                <a16:creationId xmlns:a16="http://schemas.microsoft.com/office/drawing/2014/main" id="{F13C74B1-5B17-4795-BED0-7140497B44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8283428" cy="10287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sketchy line">
            <a:extLst>
              <a:ext uri="{FF2B5EF4-FFF2-40B4-BE49-F238E27FC236}">
                <a16:creationId xmlns:a16="http://schemas.microsoft.com/office/drawing/2014/main" id="{D4974D33-8DC5-464E-8C6D-BE58F0669C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60120" y="3880491"/>
            <a:ext cx="5212080" cy="27432"/>
          </a:xfrm>
          <a:custGeom>
            <a:avLst/>
            <a:gdLst>
              <a:gd name="connsiteX0" fmla="*/ 0 w 5212080"/>
              <a:gd name="connsiteY0" fmla="*/ 0 h 27432"/>
              <a:gd name="connsiteX1" fmla="*/ 599389 w 5212080"/>
              <a:gd name="connsiteY1" fmla="*/ 0 h 27432"/>
              <a:gd name="connsiteX2" fmla="*/ 1198778 w 5212080"/>
              <a:gd name="connsiteY2" fmla="*/ 0 h 27432"/>
              <a:gd name="connsiteX3" fmla="*/ 1954530 w 5212080"/>
              <a:gd name="connsiteY3" fmla="*/ 0 h 27432"/>
              <a:gd name="connsiteX4" fmla="*/ 2501798 w 5212080"/>
              <a:gd name="connsiteY4" fmla="*/ 0 h 27432"/>
              <a:gd name="connsiteX5" fmla="*/ 3049067 w 5212080"/>
              <a:gd name="connsiteY5" fmla="*/ 0 h 27432"/>
              <a:gd name="connsiteX6" fmla="*/ 3700577 w 5212080"/>
              <a:gd name="connsiteY6" fmla="*/ 0 h 27432"/>
              <a:gd name="connsiteX7" fmla="*/ 4247845 w 5212080"/>
              <a:gd name="connsiteY7" fmla="*/ 0 h 27432"/>
              <a:gd name="connsiteX8" fmla="*/ 5212080 w 5212080"/>
              <a:gd name="connsiteY8" fmla="*/ 0 h 27432"/>
              <a:gd name="connsiteX9" fmla="*/ 5212080 w 5212080"/>
              <a:gd name="connsiteY9" fmla="*/ 27432 h 27432"/>
              <a:gd name="connsiteX10" fmla="*/ 4664812 w 5212080"/>
              <a:gd name="connsiteY10" fmla="*/ 27432 h 27432"/>
              <a:gd name="connsiteX11" fmla="*/ 4117543 w 5212080"/>
              <a:gd name="connsiteY11" fmla="*/ 27432 h 27432"/>
              <a:gd name="connsiteX12" fmla="*/ 3466033 w 5212080"/>
              <a:gd name="connsiteY12" fmla="*/ 27432 h 27432"/>
              <a:gd name="connsiteX13" fmla="*/ 2918765 w 5212080"/>
              <a:gd name="connsiteY13" fmla="*/ 27432 h 27432"/>
              <a:gd name="connsiteX14" fmla="*/ 2423617 w 5212080"/>
              <a:gd name="connsiteY14" fmla="*/ 27432 h 27432"/>
              <a:gd name="connsiteX15" fmla="*/ 1772107 w 5212080"/>
              <a:gd name="connsiteY15" fmla="*/ 27432 h 27432"/>
              <a:gd name="connsiteX16" fmla="*/ 1120597 w 5212080"/>
              <a:gd name="connsiteY16" fmla="*/ 27432 h 27432"/>
              <a:gd name="connsiteX17" fmla="*/ 0 w 5212080"/>
              <a:gd name="connsiteY17" fmla="*/ 27432 h 27432"/>
              <a:gd name="connsiteX18" fmla="*/ 0 w 5212080"/>
              <a:gd name="connsiteY18" fmla="*/ 0 h 27432"/>
              <a:gd name="connsiteX0" fmla="*/ 0 w 5212080"/>
              <a:gd name="connsiteY0" fmla="*/ 0 h 27432"/>
              <a:gd name="connsiteX1" fmla="*/ 547268 w 5212080"/>
              <a:gd name="connsiteY1" fmla="*/ 0 h 27432"/>
              <a:gd name="connsiteX2" fmla="*/ 1303020 w 5212080"/>
              <a:gd name="connsiteY2" fmla="*/ 0 h 27432"/>
              <a:gd name="connsiteX3" fmla="*/ 1798168 w 5212080"/>
              <a:gd name="connsiteY3" fmla="*/ 0 h 27432"/>
              <a:gd name="connsiteX4" fmla="*/ 2293315 w 5212080"/>
              <a:gd name="connsiteY4" fmla="*/ 0 h 27432"/>
              <a:gd name="connsiteX5" fmla="*/ 2944825 w 5212080"/>
              <a:gd name="connsiteY5" fmla="*/ 0 h 27432"/>
              <a:gd name="connsiteX6" fmla="*/ 3544214 w 5212080"/>
              <a:gd name="connsiteY6" fmla="*/ 0 h 27432"/>
              <a:gd name="connsiteX7" fmla="*/ 4247845 w 5212080"/>
              <a:gd name="connsiteY7" fmla="*/ 0 h 27432"/>
              <a:gd name="connsiteX8" fmla="*/ 5212080 w 5212080"/>
              <a:gd name="connsiteY8" fmla="*/ 0 h 27432"/>
              <a:gd name="connsiteX9" fmla="*/ 5212080 w 5212080"/>
              <a:gd name="connsiteY9" fmla="*/ 27432 h 27432"/>
              <a:gd name="connsiteX10" fmla="*/ 4456328 w 5212080"/>
              <a:gd name="connsiteY10" fmla="*/ 27432 h 27432"/>
              <a:gd name="connsiteX11" fmla="*/ 3856939 w 5212080"/>
              <a:gd name="connsiteY11" fmla="*/ 27432 h 27432"/>
              <a:gd name="connsiteX12" fmla="*/ 3257550 w 5212080"/>
              <a:gd name="connsiteY12" fmla="*/ 27432 h 27432"/>
              <a:gd name="connsiteX13" fmla="*/ 2710282 w 5212080"/>
              <a:gd name="connsiteY13" fmla="*/ 27432 h 27432"/>
              <a:gd name="connsiteX14" fmla="*/ 2110892 w 5212080"/>
              <a:gd name="connsiteY14" fmla="*/ 27432 h 27432"/>
              <a:gd name="connsiteX15" fmla="*/ 1615745 w 5212080"/>
              <a:gd name="connsiteY15" fmla="*/ 27432 h 27432"/>
              <a:gd name="connsiteX16" fmla="*/ 1016356 w 5212080"/>
              <a:gd name="connsiteY16" fmla="*/ 27432 h 27432"/>
              <a:gd name="connsiteX17" fmla="*/ 0 w 5212080"/>
              <a:gd name="connsiteY17" fmla="*/ 27432 h 27432"/>
              <a:gd name="connsiteX18" fmla="*/ 0 w 5212080"/>
              <a:gd name="connsiteY18" fmla="*/ 0 h 2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212080" h="27432" fill="none" extrusionOk="0">
                <a:moveTo>
                  <a:pt x="0" y="0"/>
                </a:moveTo>
                <a:cubicBezTo>
                  <a:pt x="96474" y="-27007"/>
                  <a:pt x="292400" y="26529"/>
                  <a:pt x="599389" y="0"/>
                </a:cubicBezTo>
                <a:cubicBezTo>
                  <a:pt x="892517" y="-381"/>
                  <a:pt x="919817" y="-23813"/>
                  <a:pt x="1198778" y="0"/>
                </a:cubicBezTo>
                <a:cubicBezTo>
                  <a:pt x="1501801" y="44010"/>
                  <a:pt x="1733115" y="-18100"/>
                  <a:pt x="1954530" y="0"/>
                </a:cubicBezTo>
                <a:cubicBezTo>
                  <a:pt x="2150845" y="11235"/>
                  <a:pt x="2239613" y="-6014"/>
                  <a:pt x="2501798" y="0"/>
                </a:cubicBezTo>
                <a:cubicBezTo>
                  <a:pt x="2758063" y="19983"/>
                  <a:pt x="2850561" y="14043"/>
                  <a:pt x="3049067" y="0"/>
                </a:cubicBezTo>
                <a:cubicBezTo>
                  <a:pt x="3207556" y="-14393"/>
                  <a:pt x="3477530" y="-19753"/>
                  <a:pt x="3700577" y="0"/>
                </a:cubicBezTo>
                <a:cubicBezTo>
                  <a:pt x="3929215" y="7084"/>
                  <a:pt x="4069702" y="-22784"/>
                  <a:pt x="4247845" y="0"/>
                </a:cubicBezTo>
                <a:cubicBezTo>
                  <a:pt x="4443198" y="41703"/>
                  <a:pt x="4663267" y="-1065"/>
                  <a:pt x="5212080" y="0"/>
                </a:cubicBezTo>
                <a:cubicBezTo>
                  <a:pt x="5212814" y="8195"/>
                  <a:pt x="5212075" y="20831"/>
                  <a:pt x="5212080" y="27432"/>
                </a:cubicBezTo>
                <a:cubicBezTo>
                  <a:pt x="4999632" y="35182"/>
                  <a:pt x="4933665" y="30939"/>
                  <a:pt x="4664812" y="27432"/>
                </a:cubicBezTo>
                <a:cubicBezTo>
                  <a:pt x="4396025" y="21575"/>
                  <a:pt x="4377951" y="39956"/>
                  <a:pt x="4117543" y="27432"/>
                </a:cubicBezTo>
                <a:cubicBezTo>
                  <a:pt x="3861056" y="-6090"/>
                  <a:pt x="3784297" y="37016"/>
                  <a:pt x="3466033" y="27432"/>
                </a:cubicBezTo>
                <a:cubicBezTo>
                  <a:pt x="3158876" y="21999"/>
                  <a:pt x="3143400" y="53247"/>
                  <a:pt x="2918765" y="27432"/>
                </a:cubicBezTo>
                <a:cubicBezTo>
                  <a:pt x="2689439" y="-16416"/>
                  <a:pt x="2531374" y="16832"/>
                  <a:pt x="2423617" y="27432"/>
                </a:cubicBezTo>
                <a:cubicBezTo>
                  <a:pt x="2303792" y="-11864"/>
                  <a:pt x="2078859" y="41493"/>
                  <a:pt x="1772107" y="27432"/>
                </a:cubicBezTo>
                <a:cubicBezTo>
                  <a:pt x="1531795" y="-4315"/>
                  <a:pt x="1305394" y="21270"/>
                  <a:pt x="1120597" y="27432"/>
                </a:cubicBezTo>
                <a:cubicBezTo>
                  <a:pt x="908196" y="-10128"/>
                  <a:pt x="346466" y="12797"/>
                  <a:pt x="0" y="27432"/>
                </a:cubicBezTo>
                <a:cubicBezTo>
                  <a:pt x="-1863" y="23160"/>
                  <a:pt x="-1394" y="9117"/>
                  <a:pt x="0" y="0"/>
                </a:cubicBezTo>
                <a:close/>
              </a:path>
              <a:path w="5212080" h="27432" stroke="0" extrusionOk="0">
                <a:moveTo>
                  <a:pt x="0" y="0"/>
                </a:moveTo>
                <a:cubicBezTo>
                  <a:pt x="229720" y="17728"/>
                  <a:pt x="357156" y="16601"/>
                  <a:pt x="547268" y="0"/>
                </a:cubicBezTo>
                <a:cubicBezTo>
                  <a:pt x="720661" y="-22161"/>
                  <a:pt x="937335" y="-38607"/>
                  <a:pt x="1303020" y="0"/>
                </a:cubicBezTo>
                <a:cubicBezTo>
                  <a:pt x="1666909" y="29361"/>
                  <a:pt x="1613761" y="13702"/>
                  <a:pt x="1798168" y="0"/>
                </a:cubicBezTo>
                <a:cubicBezTo>
                  <a:pt x="1974664" y="-10556"/>
                  <a:pt x="2075524" y="-6507"/>
                  <a:pt x="2293315" y="0"/>
                </a:cubicBezTo>
                <a:cubicBezTo>
                  <a:pt x="2524269" y="1327"/>
                  <a:pt x="2752851" y="-6500"/>
                  <a:pt x="2944825" y="0"/>
                </a:cubicBezTo>
                <a:cubicBezTo>
                  <a:pt x="3150173" y="44448"/>
                  <a:pt x="3302355" y="36314"/>
                  <a:pt x="3544214" y="0"/>
                </a:cubicBezTo>
                <a:cubicBezTo>
                  <a:pt x="3766434" y="-15289"/>
                  <a:pt x="4038482" y="22269"/>
                  <a:pt x="4247845" y="0"/>
                </a:cubicBezTo>
                <a:cubicBezTo>
                  <a:pt x="4412536" y="-568"/>
                  <a:pt x="4774768" y="95275"/>
                  <a:pt x="5212080" y="0"/>
                </a:cubicBezTo>
                <a:cubicBezTo>
                  <a:pt x="5212934" y="6861"/>
                  <a:pt x="5210625" y="20290"/>
                  <a:pt x="5212080" y="27432"/>
                </a:cubicBezTo>
                <a:cubicBezTo>
                  <a:pt x="4889320" y="61929"/>
                  <a:pt x="4629135" y="58125"/>
                  <a:pt x="4456328" y="27432"/>
                </a:cubicBezTo>
                <a:cubicBezTo>
                  <a:pt x="4296817" y="-12820"/>
                  <a:pt x="4029504" y="38852"/>
                  <a:pt x="3856939" y="27432"/>
                </a:cubicBezTo>
                <a:cubicBezTo>
                  <a:pt x="3652830" y="2368"/>
                  <a:pt x="3514725" y="-5800"/>
                  <a:pt x="3257550" y="27432"/>
                </a:cubicBezTo>
                <a:cubicBezTo>
                  <a:pt x="3009808" y="40464"/>
                  <a:pt x="2851605" y="32802"/>
                  <a:pt x="2710282" y="27432"/>
                </a:cubicBezTo>
                <a:cubicBezTo>
                  <a:pt x="2550285" y="-2690"/>
                  <a:pt x="2362912" y="50136"/>
                  <a:pt x="2110892" y="27432"/>
                </a:cubicBezTo>
                <a:cubicBezTo>
                  <a:pt x="1871487" y="5556"/>
                  <a:pt x="1825567" y="48260"/>
                  <a:pt x="1615745" y="27432"/>
                </a:cubicBezTo>
                <a:cubicBezTo>
                  <a:pt x="1404625" y="25056"/>
                  <a:pt x="1224002" y="56693"/>
                  <a:pt x="1016356" y="27432"/>
                </a:cubicBezTo>
                <a:cubicBezTo>
                  <a:pt x="840146" y="-29891"/>
                  <a:pt x="354393" y="34807"/>
                  <a:pt x="0" y="27432"/>
                </a:cubicBezTo>
                <a:cubicBezTo>
                  <a:pt x="-950" y="19940"/>
                  <a:pt x="-1338" y="5279"/>
                  <a:pt x="0" y="0"/>
                </a:cubicBezTo>
                <a:close/>
              </a:path>
              <a:path w="5212080" h="27432" fill="none" stroke="0" extrusionOk="0">
                <a:moveTo>
                  <a:pt x="0" y="0"/>
                </a:moveTo>
                <a:cubicBezTo>
                  <a:pt x="153327" y="-47686"/>
                  <a:pt x="305404" y="11447"/>
                  <a:pt x="599389" y="0"/>
                </a:cubicBezTo>
                <a:cubicBezTo>
                  <a:pt x="895186" y="-9887"/>
                  <a:pt x="915628" y="-24497"/>
                  <a:pt x="1198778" y="0"/>
                </a:cubicBezTo>
                <a:cubicBezTo>
                  <a:pt x="1479436" y="16436"/>
                  <a:pt x="1739997" y="23836"/>
                  <a:pt x="1954530" y="0"/>
                </a:cubicBezTo>
                <a:cubicBezTo>
                  <a:pt x="2148745" y="39892"/>
                  <a:pt x="2229461" y="-15416"/>
                  <a:pt x="2501798" y="0"/>
                </a:cubicBezTo>
                <a:cubicBezTo>
                  <a:pt x="2752471" y="19418"/>
                  <a:pt x="2830752" y="26869"/>
                  <a:pt x="3049067" y="0"/>
                </a:cubicBezTo>
                <a:cubicBezTo>
                  <a:pt x="3279293" y="-14744"/>
                  <a:pt x="3462053" y="-18627"/>
                  <a:pt x="3700577" y="0"/>
                </a:cubicBezTo>
                <a:cubicBezTo>
                  <a:pt x="3915072" y="30719"/>
                  <a:pt x="4036026" y="-5275"/>
                  <a:pt x="4247845" y="0"/>
                </a:cubicBezTo>
                <a:cubicBezTo>
                  <a:pt x="4502648" y="48766"/>
                  <a:pt x="4790306" y="-4755"/>
                  <a:pt x="5212080" y="0"/>
                </a:cubicBezTo>
                <a:cubicBezTo>
                  <a:pt x="5213105" y="8856"/>
                  <a:pt x="5210361" y="21150"/>
                  <a:pt x="5212080" y="27432"/>
                </a:cubicBezTo>
                <a:cubicBezTo>
                  <a:pt x="4996137" y="35599"/>
                  <a:pt x="4928148" y="45023"/>
                  <a:pt x="4664812" y="27432"/>
                </a:cubicBezTo>
                <a:cubicBezTo>
                  <a:pt x="4397951" y="14322"/>
                  <a:pt x="4373546" y="48128"/>
                  <a:pt x="4117543" y="27432"/>
                </a:cubicBezTo>
                <a:cubicBezTo>
                  <a:pt x="3857009" y="-2743"/>
                  <a:pt x="3755441" y="23918"/>
                  <a:pt x="3466033" y="27432"/>
                </a:cubicBezTo>
                <a:cubicBezTo>
                  <a:pt x="3161482" y="21872"/>
                  <a:pt x="3134629" y="50980"/>
                  <a:pt x="2918765" y="27432"/>
                </a:cubicBezTo>
                <a:cubicBezTo>
                  <a:pt x="2696535" y="-3872"/>
                  <a:pt x="2538830" y="-4112"/>
                  <a:pt x="2423617" y="27432"/>
                </a:cubicBezTo>
                <a:cubicBezTo>
                  <a:pt x="2293007" y="50120"/>
                  <a:pt x="2078028" y="8275"/>
                  <a:pt x="1772107" y="27432"/>
                </a:cubicBezTo>
                <a:cubicBezTo>
                  <a:pt x="1526682" y="45050"/>
                  <a:pt x="1323857" y="16313"/>
                  <a:pt x="1120597" y="27432"/>
                </a:cubicBezTo>
                <a:cubicBezTo>
                  <a:pt x="936514" y="147399"/>
                  <a:pt x="504592" y="-48589"/>
                  <a:pt x="0" y="27432"/>
                </a:cubicBezTo>
                <a:cubicBezTo>
                  <a:pt x="-1240" y="20554"/>
                  <a:pt x="-2351" y="8077"/>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863741219">
                  <a:custGeom>
                    <a:avLst/>
                    <a:gdLst>
                      <a:gd name="connsiteX0" fmla="*/ 0 w 5212080"/>
                      <a:gd name="connsiteY0" fmla="*/ 0 h 27432"/>
                      <a:gd name="connsiteX1" fmla="*/ 599389 w 5212080"/>
                      <a:gd name="connsiteY1" fmla="*/ 0 h 27432"/>
                      <a:gd name="connsiteX2" fmla="*/ 1198778 w 5212080"/>
                      <a:gd name="connsiteY2" fmla="*/ 0 h 27432"/>
                      <a:gd name="connsiteX3" fmla="*/ 1954530 w 5212080"/>
                      <a:gd name="connsiteY3" fmla="*/ 0 h 27432"/>
                      <a:gd name="connsiteX4" fmla="*/ 2501798 w 5212080"/>
                      <a:gd name="connsiteY4" fmla="*/ 0 h 27432"/>
                      <a:gd name="connsiteX5" fmla="*/ 3049067 w 5212080"/>
                      <a:gd name="connsiteY5" fmla="*/ 0 h 27432"/>
                      <a:gd name="connsiteX6" fmla="*/ 3700577 w 5212080"/>
                      <a:gd name="connsiteY6" fmla="*/ 0 h 27432"/>
                      <a:gd name="connsiteX7" fmla="*/ 4247845 w 5212080"/>
                      <a:gd name="connsiteY7" fmla="*/ 0 h 27432"/>
                      <a:gd name="connsiteX8" fmla="*/ 5212080 w 5212080"/>
                      <a:gd name="connsiteY8" fmla="*/ 0 h 27432"/>
                      <a:gd name="connsiteX9" fmla="*/ 5212080 w 5212080"/>
                      <a:gd name="connsiteY9" fmla="*/ 27432 h 27432"/>
                      <a:gd name="connsiteX10" fmla="*/ 4664812 w 5212080"/>
                      <a:gd name="connsiteY10" fmla="*/ 27432 h 27432"/>
                      <a:gd name="connsiteX11" fmla="*/ 4117543 w 5212080"/>
                      <a:gd name="connsiteY11" fmla="*/ 27432 h 27432"/>
                      <a:gd name="connsiteX12" fmla="*/ 3466033 w 5212080"/>
                      <a:gd name="connsiteY12" fmla="*/ 27432 h 27432"/>
                      <a:gd name="connsiteX13" fmla="*/ 2918765 w 5212080"/>
                      <a:gd name="connsiteY13" fmla="*/ 27432 h 27432"/>
                      <a:gd name="connsiteX14" fmla="*/ 2423617 w 5212080"/>
                      <a:gd name="connsiteY14" fmla="*/ 27432 h 27432"/>
                      <a:gd name="connsiteX15" fmla="*/ 1772107 w 5212080"/>
                      <a:gd name="connsiteY15" fmla="*/ 27432 h 27432"/>
                      <a:gd name="connsiteX16" fmla="*/ 1120597 w 5212080"/>
                      <a:gd name="connsiteY16" fmla="*/ 27432 h 27432"/>
                      <a:gd name="connsiteX17" fmla="*/ 0 w 5212080"/>
                      <a:gd name="connsiteY17" fmla="*/ 27432 h 27432"/>
                      <a:gd name="connsiteX18" fmla="*/ 0 w 5212080"/>
                      <a:gd name="connsiteY18" fmla="*/ 0 h 2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212080" h="27432" fill="none" extrusionOk="0">
                        <a:moveTo>
                          <a:pt x="0" y="0"/>
                        </a:moveTo>
                        <a:cubicBezTo>
                          <a:pt x="128838" y="-11329"/>
                          <a:pt x="306779" y="5198"/>
                          <a:pt x="599389" y="0"/>
                        </a:cubicBezTo>
                        <a:cubicBezTo>
                          <a:pt x="891999" y="-5198"/>
                          <a:pt x="916635" y="-24425"/>
                          <a:pt x="1198778" y="0"/>
                        </a:cubicBezTo>
                        <a:cubicBezTo>
                          <a:pt x="1480921" y="24425"/>
                          <a:pt x="1761605" y="-17440"/>
                          <a:pt x="1954530" y="0"/>
                        </a:cubicBezTo>
                        <a:cubicBezTo>
                          <a:pt x="2147455" y="17440"/>
                          <a:pt x="2239112" y="-16223"/>
                          <a:pt x="2501798" y="0"/>
                        </a:cubicBezTo>
                        <a:cubicBezTo>
                          <a:pt x="2764484" y="16223"/>
                          <a:pt x="2838074" y="12987"/>
                          <a:pt x="3049067" y="0"/>
                        </a:cubicBezTo>
                        <a:cubicBezTo>
                          <a:pt x="3260060" y="-12987"/>
                          <a:pt x="3470388" y="-15138"/>
                          <a:pt x="3700577" y="0"/>
                        </a:cubicBezTo>
                        <a:cubicBezTo>
                          <a:pt x="3930766" y="15138"/>
                          <a:pt x="4052672" y="-14938"/>
                          <a:pt x="4247845" y="0"/>
                        </a:cubicBezTo>
                        <a:cubicBezTo>
                          <a:pt x="4443018" y="14938"/>
                          <a:pt x="4730158" y="-1623"/>
                          <a:pt x="5212080" y="0"/>
                        </a:cubicBezTo>
                        <a:cubicBezTo>
                          <a:pt x="5212790" y="9050"/>
                          <a:pt x="5211442" y="21151"/>
                          <a:pt x="5212080" y="27432"/>
                        </a:cubicBezTo>
                        <a:cubicBezTo>
                          <a:pt x="4991075" y="27722"/>
                          <a:pt x="4932008" y="37429"/>
                          <a:pt x="4664812" y="27432"/>
                        </a:cubicBezTo>
                        <a:cubicBezTo>
                          <a:pt x="4397616" y="17435"/>
                          <a:pt x="4374940" y="47585"/>
                          <a:pt x="4117543" y="27432"/>
                        </a:cubicBezTo>
                        <a:cubicBezTo>
                          <a:pt x="3860146" y="7279"/>
                          <a:pt x="3773367" y="36569"/>
                          <a:pt x="3466033" y="27432"/>
                        </a:cubicBezTo>
                        <a:cubicBezTo>
                          <a:pt x="3158699" y="18296"/>
                          <a:pt x="3137854" y="54523"/>
                          <a:pt x="2918765" y="27432"/>
                        </a:cubicBezTo>
                        <a:cubicBezTo>
                          <a:pt x="2699676" y="341"/>
                          <a:pt x="2536311" y="13149"/>
                          <a:pt x="2423617" y="27432"/>
                        </a:cubicBezTo>
                        <a:cubicBezTo>
                          <a:pt x="2310923" y="41715"/>
                          <a:pt x="2021228" y="23141"/>
                          <a:pt x="1772107" y="27432"/>
                        </a:cubicBezTo>
                        <a:cubicBezTo>
                          <a:pt x="1522986" y="31724"/>
                          <a:pt x="1317107" y="20364"/>
                          <a:pt x="1120597" y="27432"/>
                        </a:cubicBezTo>
                        <a:cubicBezTo>
                          <a:pt x="924087" y="34501"/>
                          <a:pt x="454536" y="8495"/>
                          <a:pt x="0" y="27432"/>
                        </a:cubicBezTo>
                        <a:cubicBezTo>
                          <a:pt x="-1228" y="21145"/>
                          <a:pt x="-815" y="8816"/>
                          <a:pt x="0" y="0"/>
                        </a:cubicBezTo>
                        <a:close/>
                      </a:path>
                      <a:path w="5212080" h="27432" stroke="0" extrusionOk="0">
                        <a:moveTo>
                          <a:pt x="0" y="0"/>
                        </a:moveTo>
                        <a:cubicBezTo>
                          <a:pt x="233695" y="-764"/>
                          <a:pt x="364103" y="24957"/>
                          <a:pt x="547268" y="0"/>
                        </a:cubicBezTo>
                        <a:cubicBezTo>
                          <a:pt x="730433" y="-24957"/>
                          <a:pt x="937737" y="-21107"/>
                          <a:pt x="1303020" y="0"/>
                        </a:cubicBezTo>
                        <a:cubicBezTo>
                          <a:pt x="1668303" y="21107"/>
                          <a:pt x="1620404" y="13071"/>
                          <a:pt x="1798168" y="0"/>
                        </a:cubicBezTo>
                        <a:cubicBezTo>
                          <a:pt x="1975932" y="-13071"/>
                          <a:pt x="2090998" y="4232"/>
                          <a:pt x="2293315" y="0"/>
                        </a:cubicBezTo>
                        <a:cubicBezTo>
                          <a:pt x="2495632" y="-4232"/>
                          <a:pt x="2738710" y="-17332"/>
                          <a:pt x="2944825" y="0"/>
                        </a:cubicBezTo>
                        <a:cubicBezTo>
                          <a:pt x="3150940" y="17332"/>
                          <a:pt x="3308101" y="26665"/>
                          <a:pt x="3544214" y="0"/>
                        </a:cubicBezTo>
                        <a:cubicBezTo>
                          <a:pt x="3780327" y="-26665"/>
                          <a:pt x="4028425" y="-24303"/>
                          <a:pt x="4247845" y="0"/>
                        </a:cubicBezTo>
                        <a:cubicBezTo>
                          <a:pt x="4467265" y="24303"/>
                          <a:pt x="4779418" y="33057"/>
                          <a:pt x="5212080" y="0"/>
                        </a:cubicBezTo>
                        <a:cubicBezTo>
                          <a:pt x="5212137" y="6776"/>
                          <a:pt x="5210915" y="20935"/>
                          <a:pt x="5212080" y="27432"/>
                        </a:cubicBezTo>
                        <a:cubicBezTo>
                          <a:pt x="4921467" y="60248"/>
                          <a:pt x="4631077" y="62273"/>
                          <a:pt x="4456328" y="27432"/>
                        </a:cubicBezTo>
                        <a:cubicBezTo>
                          <a:pt x="4281579" y="-7409"/>
                          <a:pt x="4048724" y="47667"/>
                          <a:pt x="3856939" y="27432"/>
                        </a:cubicBezTo>
                        <a:cubicBezTo>
                          <a:pt x="3665154" y="7197"/>
                          <a:pt x="3498754" y="15866"/>
                          <a:pt x="3257550" y="27432"/>
                        </a:cubicBezTo>
                        <a:cubicBezTo>
                          <a:pt x="3016346" y="38998"/>
                          <a:pt x="2854089" y="39360"/>
                          <a:pt x="2710282" y="27432"/>
                        </a:cubicBezTo>
                        <a:cubicBezTo>
                          <a:pt x="2566475" y="15504"/>
                          <a:pt x="2336282" y="56792"/>
                          <a:pt x="2110892" y="27432"/>
                        </a:cubicBezTo>
                        <a:cubicBezTo>
                          <a:pt x="1885502" y="-1928"/>
                          <a:pt x="1825148" y="42061"/>
                          <a:pt x="1615745" y="27432"/>
                        </a:cubicBezTo>
                        <a:cubicBezTo>
                          <a:pt x="1406342" y="12803"/>
                          <a:pt x="1193655" y="44031"/>
                          <a:pt x="1016356" y="27432"/>
                        </a:cubicBezTo>
                        <a:cubicBezTo>
                          <a:pt x="839057" y="10833"/>
                          <a:pt x="292902" y="7819"/>
                          <a:pt x="0" y="27432"/>
                        </a:cubicBezTo>
                        <a:cubicBezTo>
                          <a:pt x="-234" y="21031"/>
                          <a:pt x="-921" y="6323"/>
                          <a:pt x="0" y="0"/>
                        </a:cubicBezTo>
                        <a:close/>
                      </a:path>
                    </a:pathLst>
                  </a:cu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직사각형 12">
            <a:extLst>
              <a:ext uri="{FF2B5EF4-FFF2-40B4-BE49-F238E27FC236}">
                <a16:creationId xmlns:a16="http://schemas.microsoft.com/office/drawing/2014/main" id="{10177E56-A84D-4AE9-827B-EC98021B2E4C}"/>
              </a:ext>
            </a:extLst>
          </p:cNvPr>
          <p:cNvSpPr/>
          <p:nvPr/>
        </p:nvSpPr>
        <p:spPr>
          <a:xfrm>
            <a:off x="3398593" y="-381000"/>
            <a:ext cx="14884835" cy="10831068"/>
          </a:xfrm>
          <a:prstGeom prst="rect">
            <a:avLst/>
          </a:prstGeom>
          <a:solidFill>
            <a:srgbClr val="ECEBE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Object 7">
            <a:extLst>
              <a:ext uri="{FF2B5EF4-FFF2-40B4-BE49-F238E27FC236}">
                <a16:creationId xmlns:a16="http://schemas.microsoft.com/office/drawing/2014/main" id="{192E8476-DE8F-4951-B86E-95CE919F7758}"/>
              </a:ext>
            </a:extLst>
          </p:cNvPr>
          <p:cNvSpPr txBox="1"/>
          <p:nvPr/>
        </p:nvSpPr>
        <p:spPr>
          <a:xfrm>
            <a:off x="6172200" y="201212"/>
            <a:ext cx="10144348" cy="1446550"/>
          </a:xfrm>
          <a:prstGeom prst="rect">
            <a:avLst/>
          </a:prstGeom>
          <a:noFill/>
        </p:spPr>
        <p:txBody>
          <a:bodyPr wrap="square" rtlCol="0" anchor="t">
            <a:spAutoFit/>
          </a:bodyPr>
          <a:lstStyle/>
          <a:p>
            <a:pPr algn="ctr"/>
            <a:r>
              <a:rPr kumimoji="0" lang="ja-JP" altLang="en-US" sz="8800" b="0" i="0" u="none" strike="noStrike" kern="0" cap="none" spc="-300" normalizeH="0" baseline="0" noProof="0" dirty="0">
                <a:solidFill>
                  <a:srgbClr val="006BA3"/>
                </a:solidFill>
                <a:effectLst/>
                <a:uLnTx/>
                <a:uFillTx/>
                <a:latin typeface="HG創英角ｺﾞｼｯｸUB" panose="020B0A09000000000000" pitchFamily="49" charset="-128"/>
                <a:ea typeface="HG創英角ｺﾞｼｯｸUB" panose="020B0A09000000000000" pitchFamily="49" charset="-128"/>
                <a:cs typeface="Black Han Sans" pitchFamily="34" charset="0"/>
              </a:rPr>
              <a:t>真のお父様のみ言</a:t>
            </a:r>
            <a:endParaRPr lang="en-US" sz="8800" spc="-300" dirty="0">
              <a:solidFill>
                <a:srgbClr val="0E4899"/>
              </a:solidFill>
              <a:latin typeface="HG創英角ｺﾞｼｯｸUB" panose="020B0A09000000000000" pitchFamily="49" charset="-128"/>
              <a:ea typeface="HG創英角ｺﾞｼｯｸUB" panose="020B0A09000000000000" pitchFamily="49" charset="-128"/>
            </a:endParaRPr>
          </a:p>
        </p:txBody>
      </p:sp>
      <p:sp>
        <p:nvSpPr>
          <p:cNvPr id="17" name="TextBox 5">
            <a:extLst>
              <a:ext uri="{FF2B5EF4-FFF2-40B4-BE49-F238E27FC236}">
                <a16:creationId xmlns:a16="http://schemas.microsoft.com/office/drawing/2014/main" id="{99FD08DF-6F6E-4E49-B253-574F17EB329B}"/>
              </a:ext>
            </a:extLst>
          </p:cNvPr>
          <p:cNvSpPr txBox="1"/>
          <p:nvPr/>
        </p:nvSpPr>
        <p:spPr>
          <a:xfrm>
            <a:off x="5500578" y="2705100"/>
            <a:ext cx="12235271" cy="7380688"/>
          </a:xfrm>
          <a:prstGeom prst="rect">
            <a:avLst/>
          </a:prstGeom>
        </p:spPr>
        <p:txBody>
          <a:bodyPr vert="horz" lIns="91440" tIns="45720" rIns="91440" bIns="45720" rtlCol="0">
            <a:normAutofit/>
          </a:bodyPr>
          <a:lstStyle/>
          <a:p>
            <a:pPr marL="0" marR="0" lvl="0" indent="0" defTabSz="914400" rtl="0" eaLnBrk="1" fontAlgn="auto" latinLnBrk="0" hangingPunct="1">
              <a:lnSpc>
                <a:spcPct val="120000"/>
              </a:lnSpc>
              <a:spcBef>
                <a:spcPts val="0"/>
              </a:spcBef>
              <a:spcAft>
                <a:spcPts val="0"/>
              </a:spcAft>
              <a:buClrTx/>
              <a:buSzTx/>
              <a:buFontTx/>
              <a:buNone/>
              <a:tabLst/>
              <a:defRPr/>
            </a:pPr>
            <a:r>
              <a:rPr kumimoji="0" lang="ja-JP" altLang="en-US" sz="44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rPr>
              <a:t>先生は、自然を見るたびに、神様がこのすべてのものを</a:t>
            </a:r>
            <a:endParaRPr kumimoji="0" lang="en-US" altLang="ja-JP" sz="44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endParaRPr>
          </a:p>
          <a:p>
            <a:pPr marL="0" marR="0" lvl="0" indent="0" defTabSz="914400" rtl="0" eaLnBrk="1" fontAlgn="auto" latinLnBrk="0" hangingPunct="1">
              <a:lnSpc>
                <a:spcPct val="120000"/>
              </a:lnSpc>
              <a:spcBef>
                <a:spcPts val="0"/>
              </a:spcBef>
              <a:spcAft>
                <a:spcPts val="0"/>
              </a:spcAft>
              <a:buClrTx/>
              <a:buSzTx/>
              <a:buFontTx/>
              <a:buNone/>
              <a:tabLst/>
              <a:defRPr/>
            </a:pPr>
            <a:r>
              <a:rPr kumimoji="0" lang="ja-JP" altLang="en-US" sz="44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rPr>
              <a:t>どのように造ったのだろうかと深く考えました。</a:t>
            </a:r>
            <a:endParaRPr kumimoji="0" lang="en-US" altLang="ja-JP" sz="44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endParaRPr>
          </a:p>
          <a:p>
            <a:pPr marL="0" marR="0" lvl="0" indent="0" defTabSz="914400" rtl="0" eaLnBrk="1" fontAlgn="auto" latinLnBrk="0" hangingPunct="1">
              <a:lnSpc>
                <a:spcPct val="120000"/>
              </a:lnSpc>
              <a:spcBef>
                <a:spcPts val="0"/>
              </a:spcBef>
              <a:spcAft>
                <a:spcPts val="0"/>
              </a:spcAft>
              <a:buClrTx/>
              <a:buSzTx/>
              <a:buFontTx/>
              <a:buNone/>
              <a:tabLst/>
              <a:defRPr/>
            </a:pPr>
            <a:r>
              <a:rPr kumimoji="0" lang="ja-JP" altLang="en-US" sz="44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rPr>
              <a:t>木や様々な草、葉を見ながら、これらがどのようにして</a:t>
            </a:r>
            <a:endParaRPr kumimoji="0" lang="en-US" altLang="ja-JP" sz="44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endParaRPr>
          </a:p>
          <a:p>
            <a:pPr marL="0" marR="0" lvl="0" indent="0" defTabSz="914400" rtl="0" eaLnBrk="1" fontAlgn="auto" latinLnBrk="0" hangingPunct="1">
              <a:lnSpc>
                <a:spcPct val="120000"/>
              </a:lnSpc>
              <a:spcBef>
                <a:spcPts val="0"/>
              </a:spcBef>
              <a:spcAft>
                <a:spcPts val="0"/>
              </a:spcAft>
              <a:buClrTx/>
              <a:buSzTx/>
              <a:buFontTx/>
              <a:buNone/>
              <a:tabLst/>
              <a:defRPr/>
            </a:pPr>
            <a:r>
              <a:rPr kumimoji="0" lang="ja-JP" altLang="en-US" sz="44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rPr>
              <a:t>造られたのかを考えれば、限りなく神秘的です。</a:t>
            </a:r>
            <a:endParaRPr kumimoji="0" lang="en-US" altLang="ja-JP" sz="44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endParaRPr>
          </a:p>
          <a:p>
            <a:pPr marL="0" marR="0" lvl="0" indent="0" defTabSz="914400" rtl="0" eaLnBrk="1" fontAlgn="auto" latinLnBrk="0" hangingPunct="1">
              <a:lnSpc>
                <a:spcPct val="120000"/>
              </a:lnSpc>
              <a:spcBef>
                <a:spcPts val="0"/>
              </a:spcBef>
              <a:spcAft>
                <a:spcPts val="0"/>
              </a:spcAft>
              <a:buClrTx/>
              <a:buSzTx/>
              <a:buFontTx/>
              <a:buNone/>
              <a:tabLst/>
              <a:defRPr/>
            </a:pPr>
            <a:r>
              <a:rPr kumimoji="0" lang="ja-JP" altLang="en-US" sz="44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rPr>
              <a:t>何であれ、それに対して多くの関心をもたなければなりません。それに対する内容を知ってこそ、それを主管できるのです。</a:t>
            </a:r>
          </a:p>
        </p:txBody>
      </p:sp>
      <p:pic>
        <p:nvPicPr>
          <p:cNvPr id="6" name="그림 5" descr="사람, 남자, 정장, 입은이(가) 표시된 사진&#10;&#10;자동 생성된 설명">
            <a:extLst>
              <a:ext uri="{FF2B5EF4-FFF2-40B4-BE49-F238E27FC236}">
                <a16:creationId xmlns:a16="http://schemas.microsoft.com/office/drawing/2014/main" id="{97FCD706-1073-477D-81BD-4435E989C11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46203" y="0"/>
            <a:ext cx="4999203" cy="10287000"/>
          </a:xfrm>
          <a:prstGeom prst="rect">
            <a:avLst/>
          </a:prstGeom>
        </p:spPr>
      </p:pic>
    </p:spTree>
    <p:extLst>
      <p:ext uri="{BB962C8B-B14F-4D97-AF65-F5344CB8AC3E}">
        <p14:creationId xmlns:p14="http://schemas.microsoft.com/office/powerpoint/2010/main" val="428048144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3" name="Rectangle 32">
            <a:extLst>
              <a:ext uri="{FF2B5EF4-FFF2-40B4-BE49-F238E27FC236}">
                <a16:creationId xmlns:a16="http://schemas.microsoft.com/office/drawing/2014/main" id="{F13C74B1-5B17-4795-BED0-7140497B44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8283428" cy="10287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sketchy line">
            <a:extLst>
              <a:ext uri="{FF2B5EF4-FFF2-40B4-BE49-F238E27FC236}">
                <a16:creationId xmlns:a16="http://schemas.microsoft.com/office/drawing/2014/main" id="{D4974D33-8DC5-464E-8C6D-BE58F0669C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60120" y="3880491"/>
            <a:ext cx="5212080" cy="27432"/>
          </a:xfrm>
          <a:custGeom>
            <a:avLst/>
            <a:gdLst>
              <a:gd name="connsiteX0" fmla="*/ 0 w 5212080"/>
              <a:gd name="connsiteY0" fmla="*/ 0 h 27432"/>
              <a:gd name="connsiteX1" fmla="*/ 599389 w 5212080"/>
              <a:gd name="connsiteY1" fmla="*/ 0 h 27432"/>
              <a:gd name="connsiteX2" fmla="*/ 1198778 w 5212080"/>
              <a:gd name="connsiteY2" fmla="*/ 0 h 27432"/>
              <a:gd name="connsiteX3" fmla="*/ 1954530 w 5212080"/>
              <a:gd name="connsiteY3" fmla="*/ 0 h 27432"/>
              <a:gd name="connsiteX4" fmla="*/ 2501798 w 5212080"/>
              <a:gd name="connsiteY4" fmla="*/ 0 h 27432"/>
              <a:gd name="connsiteX5" fmla="*/ 3049067 w 5212080"/>
              <a:gd name="connsiteY5" fmla="*/ 0 h 27432"/>
              <a:gd name="connsiteX6" fmla="*/ 3700577 w 5212080"/>
              <a:gd name="connsiteY6" fmla="*/ 0 h 27432"/>
              <a:gd name="connsiteX7" fmla="*/ 4247845 w 5212080"/>
              <a:gd name="connsiteY7" fmla="*/ 0 h 27432"/>
              <a:gd name="connsiteX8" fmla="*/ 5212080 w 5212080"/>
              <a:gd name="connsiteY8" fmla="*/ 0 h 27432"/>
              <a:gd name="connsiteX9" fmla="*/ 5212080 w 5212080"/>
              <a:gd name="connsiteY9" fmla="*/ 27432 h 27432"/>
              <a:gd name="connsiteX10" fmla="*/ 4664812 w 5212080"/>
              <a:gd name="connsiteY10" fmla="*/ 27432 h 27432"/>
              <a:gd name="connsiteX11" fmla="*/ 4117543 w 5212080"/>
              <a:gd name="connsiteY11" fmla="*/ 27432 h 27432"/>
              <a:gd name="connsiteX12" fmla="*/ 3466033 w 5212080"/>
              <a:gd name="connsiteY12" fmla="*/ 27432 h 27432"/>
              <a:gd name="connsiteX13" fmla="*/ 2918765 w 5212080"/>
              <a:gd name="connsiteY13" fmla="*/ 27432 h 27432"/>
              <a:gd name="connsiteX14" fmla="*/ 2423617 w 5212080"/>
              <a:gd name="connsiteY14" fmla="*/ 27432 h 27432"/>
              <a:gd name="connsiteX15" fmla="*/ 1772107 w 5212080"/>
              <a:gd name="connsiteY15" fmla="*/ 27432 h 27432"/>
              <a:gd name="connsiteX16" fmla="*/ 1120597 w 5212080"/>
              <a:gd name="connsiteY16" fmla="*/ 27432 h 27432"/>
              <a:gd name="connsiteX17" fmla="*/ 0 w 5212080"/>
              <a:gd name="connsiteY17" fmla="*/ 27432 h 27432"/>
              <a:gd name="connsiteX18" fmla="*/ 0 w 5212080"/>
              <a:gd name="connsiteY18" fmla="*/ 0 h 27432"/>
              <a:gd name="connsiteX0" fmla="*/ 0 w 5212080"/>
              <a:gd name="connsiteY0" fmla="*/ 0 h 27432"/>
              <a:gd name="connsiteX1" fmla="*/ 547268 w 5212080"/>
              <a:gd name="connsiteY1" fmla="*/ 0 h 27432"/>
              <a:gd name="connsiteX2" fmla="*/ 1303020 w 5212080"/>
              <a:gd name="connsiteY2" fmla="*/ 0 h 27432"/>
              <a:gd name="connsiteX3" fmla="*/ 1798168 w 5212080"/>
              <a:gd name="connsiteY3" fmla="*/ 0 h 27432"/>
              <a:gd name="connsiteX4" fmla="*/ 2293315 w 5212080"/>
              <a:gd name="connsiteY4" fmla="*/ 0 h 27432"/>
              <a:gd name="connsiteX5" fmla="*/ 2944825 w 5212080"/>
              <a:gd name="connsiteY5" fmla="*/ 0 h 27432"/>
              <a:gd name="connsiteX6" fmla="*/ 3544214 w 5212080"/>
              <a:gd name="connsiteY6" fmla="*/ 0 h 27432"/>
              <a:gd name="connsiteX7" fmla="*/ 4247845 w 5212080"/>
              <a:gd name="connsiteY7" fmla="*/ 0 h 27432"/>
              <a:gd name="connsiteX8" fmla="*/ 5212080 w 5212080"/>
              <a:gd name="connsiteY8" fmla="*/ 0 h 27432"/>
              <a:gd name="connsiteX9" fmla="*/ 5212080 w 5212080"/>
              <a:gd name="connsiteY9" fmla="*/ 27432 h 27432"/>
              <a:gd name="connsiteX10" fmla="*/ 4456328 w 5212080"/>
              <a:gd name="connsiteY10" fmla="*/ 27432 h 27432"/>
              <a:gd name="connsiteX11" fmla="*/ 3856939 w 5212080"/>
              <a:gd name="connsiteY11" fmla="*/ 27432 h 27432"/>
              <a:gd name="connsiteX12" fmla="*/ 3257550 w 5212080"/>
              <a:gd name="connsiteY12" fmla="*/ 27432 h 27432"/>
              <a:gd name="connsiteX13" fmla="*/ 2710282 w 5212080"/>
              <a:gd name="connsiteY13" fmla="*/ 27432 h 27432"/>
              <a:gd name="connsiteX14" fmla="*/ 2110892 w 5212080"/>
              <a:gd name="connsiteY14" fmla="*/ 27432 h 27432"/>
              <a:gd name="connsiteX15" fmla="*/ 1615745 w 5212080"/>
              <a:gd name="connsiteY15" fmla="*/ 27432 h 27432"/>
              <a:gd name="connsiteX16" fmla="*/ 1016356 w 5212080"/>
              <a:gd name="connsiteY16" fmla="*/ 27432 h 27432"/>
              <a:gd name="connsiteX17" fmla="*/ 0 w 5212080"/>
              <a:gd name="connsiteY17" fmla="*/ 27432 h 27432"/>
              <a:gd name="connsiteX18" fmla="*/ 0 w 5212080"/>
              <a:gd name="connsiteY18" fmla="*/ 0 h 2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212080" h="27432" fill="none" extrusionOk="0">
                <a:moveTo>
                  <a:pt x="0" y="0"/>
                </a:moveTo>
                <a:cubicBezTo>
                  <a:pt x="96474" y="-27007"/>
                  <a:pt x="292400" y="26529"/>
                  <a:pt x="599389" y="0"/>
                </a:cubicBezTo>
                <a:cubicBezTo>
                  <a:pt x="892517" y="-381"/>
                  <a:pt x="919817" y="-23813"/>
                  <a:pt x="1198778" y="0"/>
                </a:cubicBezTo>
                <a:cubicBezTo>
                  <a:pt x="1501801" y="44010"/>
                  <a:pt x="1733115" y="-18100"/>
                  <a:pt x="1954530" y="0"/>
                </a:cubicBezTo>
                <a:cubicBezTo>
                  <a:pt x="2150845" y="11235"/>
                  <a:pt x="2239613" y="-6014"/>
                  <a:pt x="2501798" y="0"/>
                </a:cubicBezTo>
                <a:cubicBezTo>
                  <a:pt x="2758063" y="19983"/>
                  <a:pt x="2850561" y="14043"/>
                  <a:pt x="3049067" y="0"/>
                </a:cubicBezTo>
                <a:cubicBezTo>
                  <a:pt x="3207556" y="-14393"/>
                  <a:pt x="3477530" y="-19753"/>
                  <a:pt x="3700577" y="0"/>
                </a:cubicBezTo>
                <a:cubicBezTo>
                  <a:pt x="3929215" y="7084"/>
                  <a:pt x="4069702" y="-22784"/>
                  <a:pt x="4247845" y="0"/>
                </a:cubicBezTo>
                <a:cubicBezTo>
                  <a:pt x="4443198" y="41703"/>
                  <a:pt x="4663267" y="-1065"/>
                  <a:pt x="5212080" y="0"/>
                </a:cubicBezTo>
                <a:cubicBezTo>
                  <a:pt x="5212814" y="8195"/>
                  <a:pt x="5212075" y="20831"/>
                  <a:pt x="5212080" y="27432"/>
                </a:cubicBezTo>
                <a:cubicBezTo>
                  <a:pt x="4999632" y="35182"/>
                  <a:pt x="4933665" y="30939"/>
                  <a:pt x="4664812" y="27432"/>
                </a:cubicBezTo>
                <a:cubicBezTo>
                  <a:pt x="4396025" y="21575"/>
                  <a:pt x="4377951" y="39956"/>
                  <a:pt x="4117543" y="27432"/>
                </a:cubicBezTo>
                <a:cubicBezTo>
                  <a:pt x="3861056" y="-6090"/>
                  <a:pt x="3784297" y="37016"/>
                  <a:pt x="3466033" y="27432"/>
                </a:cubicBezTo>
                <a:cubicBezTo>
                  <a:pt x="3158876" y="21999"/>
                  <a:pt x="3143400" y="53247"/>
                  <a:pt x="2918765" y="27432"/>
                </a:cubicBezTo>
                <a:cubicBezTo>
                  <a:pt x="2689439" y="-16416"/>
                  <a:pt x="2531374" y="16832"/>
                  <a:pt x="2423617" y="27432"/>
                </a:cubicBezTo>
                <a:cubicBezTo>
                  <a:pt x="2303792" y="-11864"/>
                  <a:pt x="2078859" y="41493"/>
                  <a:pt x="1772107" y="27432"/>
                </a:cubicBezTo>
                <a:cubicBezTo>
                  <a:pt x="1531795" y="-4315"/>
                  <a:pt x="1305394" y="21270"/>
                  <a:pt x="1120597" y="27432"/>
                </a:cubicBezTo>
                <a:cubicBezTo>
                  <a:pt x="908196" y="-10128"/>
                  <a:pt x="346466" y="12797"/>
                  <a:pt x="0" y="27432"/>
                </a:cubicBezTo>
                <a:cubicBezTo>
                  <a:pt x="-1863" y="23160"/>
                  <a:pt x="-1394" y="9117"/>
                  <a:pt x="0" y="0"/>
                </a:cubicBezTo>
                <a:close/>
              </a:path>
              <a:path w="5212080" h="27432" stroke="0" extrusionOk="0">
                <a:moveTo>
                  <a:pt x="0" y="0"/>
                </a:moveTo>
                <a:cubicBezTo>
                  <a:pt x="229720" y="17728"/>
                  <a:pt x="357156" y="16601"/>
                  <a:pt x="547268" y="0"/>
                </a:cubicBezTo>
                <a:cubicBezTo>
                  <a:pt x="720661" y="-22161"/>
                  <a:pt x="937335" y="-38607"/>
                  <a:pt x="1303020" y="0"/>
                </a:cubicBezTo>
                <a:cubicBezTo>
                  <a:pt x="1666909" y="29361"/>
                  <a:pt x="1613761" y="13702"/>
                  <a:pt x="1798168" y="0"/>
                </a:cubicBezTo>
                <a:cubicBezTo>
                  <a:pt x="1974664" y="-10556"/>
                  <a:pt x="2075524" y="-6507"/>
                  <a:pt x="2293315" y="0"/>
                </a:cubicBezTo>
                <a:cubicBezTo>
                  <a:pt x="2524269" y="1327"/>
                  <a:pt x="2752851" y="-6500"/>
                  <a:pt x="2944825" y="0"/>
                </a:cubicBezTo>
                <a:cubicBezTo>
                  <a:pt x="3150173" y="44448"/>
                  <a:pt x="3302355" y="36314"/>
                  <a:pt x="3544214" y="0"/>
                </a:cubicBezTo>
                <a:cubicBezTo>
                  <a:pt x="3766434" y="-15289"/>
                  <a:pt x="4038482" y="22269"/>
                  <a:pt x="4247845" y="0"/>
                </a:cubicBezTo>
                <a:cubicBezTo>
                  <a:pt x="4412536" y="-568"/>
                  <a:pt x="4774768" y="95275"/>
                  <a:pt x="5212080" y="0"/>
                </a:cubicBezTo>
                <a:cubicBezTo>
                  <a:pt x="5212934" y="6861"/>
                  <a:pt x="5210625" y="20290"/>
                  <a:pt x="5212080" y="27432"/>
                </a:cubicBezTo>
                <a:cubicBezTo>
                  <a:pt x="4889320" y="61929"/>
                  <a:pt x="4629135" y="58125"/>
                  <a:pt x="4456328" y="27432"/>
                </a:cubicBezTo>
                <a:cubicBezTo>
                  <a:pt x="4296817" y="-12820"/>
                  <a:pt x="4029504" y="38852"/>
                  <a:pt x="3856939" y="27432"/>
                </a:cubicBezTo>
                <a:cubicBezTo>
                  <a:pt x="3652830" y="2368"/>
                  <a:pt x="3514725" y="-5800"/>
                  <a:pt x="3257550" y="27432"/>
                </a:cubicBezTo>
                <a:cubicBezTo>
                  <a:pt x="3009808" y="40464"/>
                  <a:pt x="2851605" y="32802"/>
                  <a:pt x="2710282" y="27432"/>
                </a:cubicBezTo>
                <a:cubicBezTo>
                  <a:pt x="2550285" y="-2690"/>
                  <a:pt x="2362912" y="50136"/>
                  <a:pt x="2110892" y="27432"/>
                </a:cubicBezTo>
                <a:cubicBezTo>
                  <a:pt x="1871487" y="5556"/>
                  <a:pt x="1825567" y="48260"/>
                  <a:pt x="1615745" y="27432"/>
                </a:cubicBezTo>
                <a:cubicBezTo>
                  <a:pt x="1404625" y="25056"/>
                  <a:pt x="1224002" y="56693"/>
                  <a:pt x="1016356" y="27432"/>
                </a:cubicBezTo>
                <a:cubicBezTo>
                  <a:pt x="840146" y="-29891"/>
                  <a:pt x="354393" y="34807"/>
                  <a:pt x="0" y="27432"/>
                </a:cubicBezTo>
                <a:cubicBezTo>
                  <a:pt x="-950" y="19940"/>
                  <a:pt x="-1338" y="5279"/>
                  <a:pt x="0" y="0"/>
                </a:cubicBezTo>
                <a:close/>
              </a:path>
              <a:path w="5212080" h="27432" fill="none" stroke="0" extrusionOk="0">
                <a:moveTo>
                  <a:pt x="0" y="0"/>
                </a:moveTo>
                <a:cubicBezTo>
                  <a:pt x="153327" y="-47686"/>
                  <a:pt x="305404" y="11447"/>
                  <a:pt x="599389" y="0"/>
                </a:cubicBezTo>
                <a:cubicBezTo>
                  <a:pt x="895186" y="-9887"/>
                  <a:pt x="915628" y="-24497"/>
                  <a:pt x="1198778" y="0"/>
                </a:cubicBezTo>
                <a:cubicBezTo>
                  <a:pt x="1479436" y="16436"/>
                  <a:pt x="1739997" y="23836"/>
                  <a:pt x="1954530" y="0"/>
                </a:cubicBezTo>
                <a:cubicBezTo>
                  <a:pt x="2148745" y="39892"/>
                  <a:pt x="2229461" y="-15416"/>
                  <a:pt x="2501798" y="0"/>
                </a:cubicBezTo>
                <a:cubicBezTo>
                  <a:pt x="2752471" y="19418"/>
                  <a:pt x="2830752" y="26869"/>
                  <a:pt x="3049067" y="0"/>
                </a:cubicBezTo>
                <a:cubicBezTo>
                  <a:pt x="3279293" y="-14744"/>
                  <a:pt x="3462053" y="-18627"/>
                  <a:pt x="3700577" y="0"/>
                </a:cubicBezTo>
                <a:cubicBezTo>
                  <a:pt x="3915072" y="30719"/>
                  <a:pt x="4036026" y="-5275"/>
                  <a:pt x="4247845" y="0"/>
                </a:cubicBezTo>
                <a:cubicBezTo>
                  <a:pt x="4502648" y="48766"/>
                  <a:pt x="4790306" y="-4755"/>
                  <a:pt x="5212080" y="0"/>
                </a:cubicBezTo>
                <a:cubicBezTo>
                  <a:pt x="5213105" y="8856"/>
                  <a:pt x="5210361" y="21150"/>
                  <a:pt x="5212080" y="27432"/>
                </a:cubicBezTo>
                <a:cubicBezTo>
                  <a:pt x="4996137" y="35599"/>
                  <a:pt x="4928148" y="45023"/>
                  <a:pt x="4664812" y="27432"/>
                </a:cubicBezTo>
                <a:cubicBezTo>
                  <a:pt x="4397951" y="14322"/>
                  <a:pt x="4373546" y="48128"/>
                  <a:pt x="4117543" y="27432"/>
                </a:cubicBezTo>
                <a:cubicBezTo>
                  <a:pt x="3857009" y="-2743"/>
                  <a:pt x="3755441" y="23918"/>
                  <a:pt x="3466033" y="27432"/>
                </a:cubicBezTo>
                <a:cubicBezTo>
                  <a:pt x="3161482" y="21872"/>
                  <a:pt x="3134629" y="50980"/>
                  <a:pt x="2918765" y="27432"/>
                </a:cubicBezTo>
                <a:cubicBezTo>
                  <a:pt x="2696535" y="-3872"/>
                  <a:pt x="2538830" y="-4112"/>
                  <a:pt x="2423617" y="27432"/>
                </a:cubicBezTo>
                <a:cubicBezTo>
                  <a:pt x="2293007" y="50120"/>
                  <a:pt x="2078028" y="8275"/>
                  <a:pt x="1772107" y="27432"/>
                </a:cubicBezTo>
                <a:cubicBezTo>
                  <a:pt x="1526682" y="45050"/>
                  <a:pt x="1323857" y="16313"/>
                  <a:pt x="1120597" y="27432"/>
                </a:cubicBezTo>
                <a:cubicBezTo>
                  <a:pt x="936514" y="147399"/>
                  <a:pt x="504592" y="-48589"/>
                  <a:pt x="0" y="27432"/>
                </a:cubicBezTo>
                <a:cubicBezTo>
                  <a:pt x="-1240" y="20554"/>
                  <a:pt x="-2351" y="8077"/>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863741219">
                  <a:custGeom>
                    <a:avLst/>
                    <a:gdLst>
                      <a:gd name="connsiteX0" fmla="*/ 0 w 5212080"/>
                      <a:gd name="connsiteY0" fmla="*/ 0 h 27432"/>
                      <a:gd name="connsiteX1" fmla="*/ 599389 w 5212080"/>
                      <a:gd name="connsiteY1" fmla="*/ 0 h 27432"/>
                      <a:gd name="connsiteX2" fmla="*/ 1198778 w 5212080"/>
                      <a:gd name="connsiteY2" fmla="*/ 0 h 27432"/>
                      <a:gd name="connsiteX3" fmla="*/ 1954530 w 5212080"/>
                      <a:gd name="connsiteY3" fmla="*/ 0 h 27432"/>
                      <a:gd name="connsiteX4" fmla="*/ 2501798 w 5212080"/>
                      <a:gd name="connsiteY4" fmla="*/ 0 h 27432"/>
                      <a:gd name="connsiteX5" fmla="*/ 3049067 w 5212080"/>
                      <a:gd name="connsiteY5" fmla="*/ 0 h 27432"/>
                      <a:gd name="connsiteX6" fmla="*/ 3700577 w 5212080"/>
                      <a:gd name="connsiteY6" fmla="*/ 0 h 27432"/>
                      <a:gd name="connsiteX7" fmla="*/ 4247845 w 5212080"/>
                      <a:gd name="connsiteY7" fmla="*/ 0 h 27432"/>
                      <a:gd name="connsiteX8" fmla="*/ 5212080 w 5212080"/>
                      <a:gd name="connsiteY8" fmla="*/ 0 h 27432"/>
                      <a:gd name="connsiteX9" fmla="*/ 5212080 w 5212080"/>
                      <a:gd name="connsiteY9" fmla="*/ 27432 h 27432"/>
                      <a:gd name="connsiteX10" fmla="*/ 4664812 w 5212080"/>
                      <a:gd name="connsiteY10" fmla="*/ 27432 h 27432"/>
                      <a:gd name="connsiteX11" fmla="*/ 4117543 w 5212080"/>
                      <a:gd name="connsiteY11" fmla="*/ 27432 h 27432"/>
                      <a:gd name="connsiteX12" fmla="*/ 3466033 w 5212080"/>
                      <a:gd name="connsiteY12" fmla="*/ 27432 h 27432"/>
                      <a:gd name="connsiteX13" fmla="*/ 2918765 w 5212080"/>
                      <a:gd name="connsiteY13" fmla="*/ 27432 h 27432"/>
                      <a:gd name="connsiteX14" fmla="*/ 2423617 w 5212080"/>
                      <a:gd name="connsiteY14" fmla="*/ 27432 h 27432"/>
                      <a:gd name="connsiteX15" fmla="*/ 1772107 w 5212080"/>
                      <a:gd name="connsiteY15" fmla="*/ 27432 h 27432"/>
                      <a:gd name="connsiteX16" fmla="*/ 1120597 w 5212080"/>
                      <a:gd name="connsiteY16" fmla="*/ 27432 h 27432"/>
                      <a:gd name="connsiteX17" fmla="*/ 0 w 5212080"/>
                      <a:gd name="connsiteY17" fmla="*/ 27432 h 27432"/>
                      <a:gd name="connsiteX18" fmla="*/ 0 w 5212080"/>
                      <a:gd name="connsiteY18" fmla="*/ 0 h 2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212080" h="27432" fill="none" extrusionOk="0">
                        <a:moveTo>
                          <a:pt x="0" y="0"/>
                        </a:moveTo>
                        <a:cubicBezTo>
                          <a:pt x="128838" y="-11329"/>
                          <a:pt x="306779" y="5198"/>
                          <a:pt x="599389" y="0"/>
                        </a:cubicBezTo>
                        <a:cubicBezTo>
                          <a:pt x="891999" y="-5198"/>
                          <a:pt x="916635" y="-24425"/>
                          <a:pt x="1198778" y="0"/>
                        </a:cubicBezTo>
                        <a:cubicBezTo>
                          <a:pt x="1480921" y="24425"/>
                          <a:pt x="1761605" y="-17440"/>
                          <a:pt x="1954530" y="0"/>
                        </a:cubicBezTo>
                        <a:cubicBezTo>
                          <a:pt x="2147455" y="17440"/>
                          <a:pt x="2239112" y="-16223"/>
                          <a:pt x="2501798" y="0"/>
                        </a:cubicBezTo>
                        <a:cubicBezTo>
                          <a:pt x="2764484" y="16223"/>
                          <a:pt x="2838074" y="12987"/>
                          <a:pt x="3049067" y="0"/>
                        </a:cubicBezTo>
                        <a:cubicBezTo>
                          <a:pt x="3260060" y="-12987"/>
                          <a:pt x="3470388" y="-15138"/>
                          <a:pt x="3700577" y="0"/>
                        </a:cubicBezTo>
                        <a:cubicBezTo>
                          <a:pt x="3930766" y="15138"/>
                          <a:pt x="4052672" y="-14938"/>
                          <a:pt x="4247845" y="0"/>
                        </a:cubicBezTo>
                        <a:cubicBezTo>
                          <a:pt x="4443018" y="14938"/>
                          <a:pt x="4730158" y="-1623"/>
                          <a:pt x="5212080" y="0"/>
                        </a:cubicBezTo>
                        <a:cubicBezTo>
                          <a:pt x="5212790" y="9050"/>
                          <a:pt x="5211442" y="21151"/>
                          <a:pt x="5212080" y="27432"/>
                        </a:cubicBezTo>
                        <a:cubicBezTo>
                          <a:pt x="4991075" y="27722"/>
                          <a:pt x="4932008" y="37429"/>
                          <a:pt x="4664812" y="27432"/>
                        </a:cubicBezTo>
                        <a:cubicBezTo>
                          <a:pt x="4397616" y="17435"/>
                          <a:pt x="4374940" y="47585"/>
                          <a:pt x="4117543" y="27432"/>
                        </a:cubicBezTo>
                        <a:cubicBezTo>
                          <a:pt x="3860146" y="7279"/>
                          <a:pt x="3773367" y="36569"/>
                          <a:pt x="3466033" y="27432"/>
                        </a:cubicBezTo>
                        <a:cubicBezTo>
                          <a:pt x="3158699" y="18296"/>
                          <a:pt x="3137854" y="54523"/>
                          <a:pt x="2918765" y="27432"/>
                        </a:cubicBezTo>
                        <a:cubicBezTo>
                          <a:pt x="2699676" y="341"/>
                          <a:pt x="2536311" y="13149"/>
                          <a:pt x="2423617" y="27432"/>
                        </a:cubicBezTo>
                        <a:cubicBezTo>
                          <a:pt x="2310923" y="41715"/>
                          <a:pt x="2021228" y="23141"/>
                          <a:pt x="1772107" y="27432"/>
                        </a:cubicBezTo>
                        <a:cubicBezTo>
                          <a:pt x="1522986" y="31724"/>
                          <a:pt x="1317107" y="20364"/>
                          <a:pt x="1120597" y="27432"/>
                        </a:cubicBezTo>
                        <a:cubicBezTo>
                          <a:pt x="924087" y="34501"/>
                          <a:pt x="454536" y="8495"/>
                          <a:pt x="0" y="27432"/>
                        </a:cubicBezTo>
                        <a:cubicBezTo>
                          <a:pt x="-1228" y="21145"/>
                          <a:pt x="-815" y="8816"/>
                          <a:pt x="0" y="0"/>
                        </a:cubicBezTo>
                        <a:close/>
                      </a:path>
                      <a:path w="5212080" h="27432" stroke="0" extrusionOk="0">
                        <a:moveTo>
                          <a:pt x="0" y="0"/>
                        </a:moveTo>
                        <a:cubicBezTo>
                          <a:pt x="233695" y="-764"/>
                          <a:pt x="364103" y="24957"/>
                          <a:pt x="547268" y="0"/>
                        </a:cubicBezTo>
                        <a:cubicBezTo>
                          <a:pt x="730433" y="-24957"/>
                          <a:pt x="937737" y="-21107"/>
                          <a:pt x="1303020" y="0"/>
                        </a:cubicBezTo>
                        <a:cubicBezTo>
                          <a:pt x="1668303" y="21107"/>
                          <a:pt x="1620404" y="13071"/>
                          <a:pt x="1798168" y="0"/>
                        </a:cubicBezTo>
                        <a:cubicBezTo>
                          <a:pt x="1975932" y="-13071"/>
                          <a:pt x="2090998" y="4232"/>
                          <a:pt x="2293315" y="0"/>
                        </a:cubicBezTo>
                        <a:cubicBezTo>
                          <a:pt x="2495632" y="-4232"/>
                          <a:pt x="2738710" y="-17332"/>
                          <a:pt x="2944825" y="0"/>
                        </a:cubicBezTo>
                        <a:cubicBezTo>
                          <a:pt x="3150940" y="17332"/>
                          <a:pt x="3308101" y="26665"/>
                          <a:pt x="3544214" y="0"/>
                        </a:cubicBezTo>
                        <a:cubicBezTo>
                          <a:pt x="3780327" y="-26665"/>
                          <a:pt x="4028425" y="-24303"/>
                          <a:pt x="4247845" y="0"/>
                        </a:cubicBezTo>
                        <a:cubicBezTo>
                          <a:pt x="4467265" y="24303"/>
                          <a:pt x="4779418" y="33057"/>
                          <a:pt x="5212080" y="0"/>
                        </a:cubicBezTo>
                        <a:cubicBezTo>
                          <a:pt x="5212137" y="6776"/>
                          <a:pt x="5210915" y="20935"/>
                          <a:pt x="5212080" y="27432"/>
                        </a:cubicBezTo>
                        <a:cubicBezTo>
                          <a:pt x="4921467" y="60248"/>
                          <a:pt x="4631077" y="62273"/>
                          <a:pt x="4456328" y="27432"/>
                        </a:cubicBezTo>
                        <a:cubicBezTo>
                          <a:pt x="4281579" y="-7409"/>
                          <a:pt x="4048724" y="47667"/>
                          <a:pt x="3856939" y="27432"/>
                        </a:cubicBezTo>
                        <a:cubicBezTo>
                          <a:pt x="3665154" y="7197"/>
                          <a:pt x="3498754" y="15866"/>
                          <a:pt x="3257550" y="27432"/>
                        </a:cubicBezTo>
                        <a:cubicBezTo>
                          <a:pt x="3016346" y="38998"/>
                          <a:pt x="2854089" y="39360"/>
                          <a:pt x="2710282" y="27432"/>
                        </a:cubicBezTo>
                        <a:cubicBezTo>
                          <a:pt x="2566475" y="15504"/>
                          <a:pt x="2336282" y="56792"/>
                          <a:pt x="2110892" y="27432"/>
                        </a:cubicBezTo>
                        <a:cubicBezTo>
                          <a:pt x="1885502" y="-1928"/>
                          <a:pt x="1825148" y="42061"/>
                          <a:pt x="1615745" y="27432"/>
                        </a:cubicBezTo>
                        <a:cubicBezTo>
                          <a:pt x="1406342" y="12803"/>
                          <a:pt x="1193655" y="44031"/>
                          <a:pt x="1016356" y="27432"/>
                        </a:cubicBezTo>
                        <a:cubicBezTo>
                          <a:pt x="839057" y="10833"/>
                          <a:pt x="292902" y="7819"/>
                          <a:pt x="0" y="27432"/>
                        </a:cubicBezTo>
                        <a:cubicBezTo>
                          <a:pt x="-234" y="21031"/>
                          <a:pt x="-921" y="6323"/>
                          <a:pt x="0" y="0"/>
                        </a:cubicBezTo>
                        <a:close/>
                      </a:path>
                    </a:pathLst>
                  </a:cu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직사각형 12">
            <a:extLst>
              <a:ext uri="{FF2B5EF4-FFF2-40B4-BE49-F238E27FC236}">
                <a16:creationId xmlns:a16="http://schemas.microsoft.com/office/drawing/2014/main" id="{10177E56-A84D-4AE9-827B-EC98021B2E4C}"/>
              </a:ext>
            </a:extLst>
          </p:cNvPr>
          <p:cNvSpPr/>
          <p:nvPr/>
        </p:nvSpPr>
        <p:spPr>
          <a:xfrm>
            <a:off x="3398593" y="-381000"/>
            <a:ext cx="14884835" cy="10831068"/>
          </a:xfrm>
          <a:prstGeom prst="rect">
            <a:avLst/>
          </a:prstGeom>
          <a:solidFill>
            <a:srgbClr val="ECEBE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Object 7">
            <a:extLst>
              <a:ext uri="{FF2B5EF4-FFF2-40B4-BE49-F238E27FC236}">
                <a16:creationId xmlns:a16="http://schemas.microsoft.com/office/drawing/2014/main" id="{192E8476-DE8F-4951-B86E-95CE919F7758}"/>
              </a:ext>
            </a:extLst>
          </p:cNvPr>
          <p:cNvSpPr txBox="1"/>
          <p:nvPr/>
        </p:nvSpPr>
        <p:spPr>
          <a:xfrm>
            <a:off x="6172200" y="201212"/>
            <a:ext cx="10144348" cy="1446550"/>
          </a:xfrm>
          <a:prstGeom prst="rect">
            <a:avLst/>
          </a:prstGeom>
          <a:noFill/>
        </p:spPr>
        <p:txBody>
          <a:bodyPr wrap="square" rtlCol="0" anchor="t">
            <a:spAutoFit/>
          </a:bodyPr>
          <a:lstStyle/>
          <a:p>
            <a:pPr algn="ctr"/>
            <a:r>
              <a:rPr kumimoji="0" lang="ja-JP" altLang="en-US" sz="8800" b="0" i="0" u="none" strike="noStrike" kern="0" cap="none" spc="-300" normalizeH="0" baseline="0" noProof="0" dirty="0">
                <a:solidFill>
                  <a:srgbClr val="006BA3"/>
                </a:solidFill>
                <a:effectLst/>
                <a:uLnTx/>
                <a:uFillTx/>
                <a:latin typeface="HG創英角ｺﾞｼｯｸUB" panose="020B0A09000000000000" pitchFamily="49" charset="-128"/>
                <a:ea typeface="HG創英角ｺﾞｼｯｸUB" panose="020B0A09000000000000" pitchFamily="49" charset="-128"/>
                <a:cs typeface="Black Han Sans" pitchFamily="34" charset="0"/>
              </a:rPr>
              <a:t>真のお父様のみ言</a:t>
            </a:r>
            <a:endParaRPr lang="en-US" sz="8800" spc="-300" dirty="0">
              <a:solidFill>
                <a:srgbClr val="0E4899"/>
              </a:solidFill>
              <a:latin typeface="HG創英角ｺﾞｼｯｸUB" panose="020B0A09000000000000" pitchFamily="49" charset="-128"/>
              <a:ea typeface="HG創英角ｺﾞｼｯｸUB" panose="020B0A09000000000000" pitchFamily="49" charset="-128"/>
            </a:endParaRPr>
          </a:p>
        </p:txBody>
      </p:sp>
      <p:sp>
        <p:nvSpPr>
          <p:cNvPr id="17" name="TextBox 5">
            <a:extLst>
              <a:ext uri="{FF2B5EF4-FFF2-40B4-BE49-F238E27FC236}">
                <a16:creationId xmlns:a16="http://schemas.microsoft.com/office/drawing/2014/main" id="{99FD08DF-6F6E-4E49-B253-574F17EB329B}"/>
              </a:ext>
            </a:extLst>
          </p:cNvPr>
          <p:cNvSpPr txBox="1"/>
          <p:nvPr/>
        </p:nvSpPr>
        <p:spPr>
          <a:xfrm>
            <a:off x="5519329" y="2705100"/>
            <a:ext cx="12463871" cy="5943600"/>
          </a:xfrm>
          <a:prstGeom prst="rect">
            <a:avLst/>
          </a:prstGeom>
        </p:spPr>
        <p:txBody>
          <a:bodyPr vert="horz" lIns="91440" tIns="45720" rIns="91440" bIns="45720" rtlCol="0">
            <a:normAutofit lnSpcReduction="10000"/>
          </a:bodyPr>
          <a:lstStyle/>
          <a:p>
            <a:pPr marL="0" marR="0" lvl="0" indent="0" defTabSz="914400" rtl="0" eaLnBrk="1" fontAlgn="auto" latinLnBrk="0" hangingPunct="1">
              <a:lnSpc>
                <a:spcPct val="120000"/>
              </a:lnSpc>
              <a:spcBef>
                <a:spcPts val="0"/>
              </a:spcBef>
              <a:spcAft>
                <a:spcPts val="0"/>
              </a:spcAft>
              <a:buClrTx/>
              <a:buSzTx/>
              <a:buFontTx/>
              <a:buNone/>
              <a:tabLst/>
              <a:defRPr/>
            </a:pPr>
            <a:r>
              <a:rPr kumimoji="0" lang="ja-JP" altLang="en-US" sz="44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rPr>
              <a:t>私たちが自然のもつその本然の価値だけを知っても、</a:t>
            </a:r>
            <a:endParaRPr kumimoji="0" lang="en-US" altLang="ja-JP" sz="44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endParaRPr>
          </a:p>
          <a:p>
            <a:pPr marL="0" marR="0" lvl="0" indent="0" defTabSz="914400" rtl="0" eaLnBrk="1" fontAlgn="auto" latinLnBrk="0" hangingPunct="1">
              <a:lnSpc>
                <a:spcPct val="120000"/>
              </a:lnSpc>
              <a:spcBef>
                <a:spcPts val="0"/>
              </a:spcBef>
              <a:spcAft>
                <a:spcPts val="0"/>
              </a:spcAft>
              <a:buClrTx/>
              <a:buSzTx/>
              <a:buFontTx/>
              <a:buNone/>
              <a:tabLst/>
              <a:defRPr/>
            </a:pPr>
            <a:r>
              <a:rPr kumimoji="0" lang="ja-JP" altLang="en-US" sz="44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rPr>
              <a:t>言葉にできない福を受けます。そうすれば、自然が「私」を中心にして造られたという事実が分かるでしょう。</a:t>
            </a:r>
            <a:endParaRPr kumimoji="0" lang="en-US" altLang="ja-JP" sz="44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endParaRPr>
          </a:p>
          <a:p>
            <a:pPr marL="0" marR="0" lvl="0" indent="0" defTabSz="914400" rtl="0" eaLnBrk="1" fontAlgn="auto" latinLnBrk="0" hangingPunct="1">
              <a:lnSpc>
                <a:spcPct val="120000"/>
              </a:lnSpc>
              <a:spcBef>
                <a:spcPts val="0"/>
              </a:spcBef>
              <a:spcAft>
                <a:spcPts val="0"/>
              </a:spcAft>
              <a:buClrTx/>
              <a:buSzTx/>
              <a:buFontTx/>
              <a:buNone/>
              <a:tabLst/>
              <a:defRPr/>
            </a:pPr>
            <a:r>
              <a:rPr kumimoji="0" lang="ja-JP" altLang="en-US" sz="44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rPr>
              <a:t>しかし、人々は自然を見るすべを知りません。</a:t>
            </a:r>
            <a:endParaRPr kumimoji="0" lang="en-US" altLang="ja-JP" sz="44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endParaRPr>
          </a:p>
          <a:p>
            <a:pPr marL="0" marR="0" lvl="0" indent="0" defTabSz="914400" rtl="0" eaLnBrk="1" fontAlgn="auto" latinLnBrk="0" hangingPunct="1">
              <a:lnSpc>
                <a:spcPct val="120000"/>
              </a:lnSpc>
              <a:spcBef>
                <a:spcPts val="0"/>
              </a:spcBef>
              <a:spcAft>
                <a:spcPts val="0"/>
              </a:spcAft>
              <a:buClrTx/>
              <a:buSzTx/>
              <a:buFontTx/>
              <a:buNone/>
              <a:tabLst/>
              <a:defRPr/>
            </a:pPr>
            <a:r>
              <a:rPr kumimoji="0" lang="ja-JP" altLang="en-US" sz="44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rPr>
              <a:t>自然は本当に神秘的です。私たちが自然を知れば、</a:t>
            </a:r>
            <a:endParaRPr kumimoji="0" lang="en-US" altLang="ja-JP" sz="44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endParaRPr>
          </a:p>
          <a:p>
            <a:pPr marL="0" marR="0" lvl="0" indent="0" defTabSz="914400" rtl="0" eaLnBrk="1" fontAlgn="auto" latinLnBrk="0" hangingPunct="1">
              <a:lnSpc>
                <a:spcPct val="120000"/>
              </a:lnSpc>
              <a:spcBef>
                <a:spcPts val="0"/>
              </a:spcBef>
              <a:spcAft>
                <a:spcPts val="0"/>
              </a:spcAft>
              <a:buClrTx/>
              <a:buSzTx/>
              <a:buFontTx/>
              <a:buNone/>
              <a:tabLst/>
              <a:defRPr/>
            </a:pPr>
            <a:r>
              <a:rPr kumimoji="0" lang="ja-JP" altLang="en-US" sz="44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rPr>
              <a:t>風の音も素晴らしい音楽に聞こえます。</a:t>
            </a:r>
            <a:endParaRPr kumimoji="0" lang="en-US" altLang="ja-JP" sz="44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endParaRPr>
          </a:p>
          <a:p>
            <a:pPr marL="0" marR="0" lvl="0" indent="0" defTabSz="914400" rtl="0" eaLnBrk="1" fontAlgn="auto" latinLnBrk="0" hangingPunct="1">
              <a:lnSpc>
                <a:spcPct val="120000"/>
              </a:lnSpc>
              <a:spcBef>
                <a:spcPts val="0"/>
              </a:spcBef>
              <a:spcAft>
                <a:spcPts val="0"/>
              </a:spcAft>
              <a:buClrTx/>
              <a:buSzTx/>
              <a:buFontTx/>
              <a:buNone/>
              <a:tabLst/>
              <a:defRPr/>
            </a:pPr>
            <a:r>
              <a:rPr kumimoji="0" lang="ja-JP" altLang="en-US" sz="44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rPr>
              <a:t>そして、信仰生活にも非常に役立ちます。私たちの体と一番近いのが自然なのです。</a:t>
            </a:r>
          </a:p>
        </p:txBody>
      </p:sp>
      <p:sp>
        <p:nvSpPr>
          <p:cNvPr id="18" name="TextBox 17">
            <a:extLst>
              <a:ext uri="{FF2B5EF4-FFF2-40B4-BE49-F238E27FC236}">
                <a16:creationId xmlns:a16="http://schemas.microsoft.com/office/drawing/2014/main" id="{7B174EDD-813A-4B20-9B9C-FB3DD7CAAB66}"/>
              </a:ext>
            </a:extLst>
          </p:cNvPr>
          <p:cNvSpPr txBox="1"/>
          <p:nvPr/>
        </p:nvSpPr>
        <p:spPr>
          <a:xfrm>
            <a:off x="12646912" y="8985358"/>
            <a:ext cx="5486402" cy="769441"/>
          </a:xfrm>
          <a:prstGeom prst="rect">
            <a:avLst/>
          </a:prstGeom>
          <a:noFill/>
        </p:spPr>
        <p:txBody>
          <a:bodyPr wrap="square">
            <a:spAutoFit/>
          </a:bodyPr>
          <a:lstStyle/>
          <a:p>
            <a:r>
              <a:rPr lang="ja-JP" altLang="en-US" sz="4400" dirty="0"/>
              <a:t>（</a:t>
            </a:r>
            <a:r>
              <a:rPr lang="en-US" altLang="ja-JP" sz="4400" dirty="0"/>
              <a:t>『</a:t>
            </a:r>
            <a:r>
              <a:rPr lang="ja-JP" altLang="en-US" sz="4400" dirty="0"/>
              <a:t>天聖経</a:t>
            </a:r>
            <a:r>
              <a:rPr lang="en-US" altLang="ja-JP" sz="4400" dirty="0"/>
              <a:t>』p.597</a:t>
            </a:r>
            <a:r>
              <a:rPr lang="ja-JP" altLang="en-US" sz="4400" dirty="0"/>
              <a:t>）</a:t>
            </a:r>
          </a:p>
        </p:txBody>
      </p:sp>
      <p:pic>
        <p:nvPicPr>
          <p:cNvPr id="6" name="그림 5" descr="사람, 남자, 정장, 입은이(가) 표시된 사진&#10;&#10;자동 생성된 설명">
            <a:extLst>
              <a:ext uri="{FF2B5EF4-FFF2-40B4-BE49-F238E27FC236}">
                <a16:creationId xmlns:a16="http://schemas.microsoft.com/office/drawing/2014/main" id="{97FCD706-1073-477D-81BD-4435E989C11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46203" y="0"/>
            <a:ext cx="4999203" cy="10287000"/>
          </a:xfrm>
          <a:prstGeom prst="rect">
            <a:avLst/>
          </a:prstGeom>
        </p:spPr>
      </p:pic>
    </p:spTree>
    <p:extLst>
      <p:ext uri="{BB962C8B-B14F-4D97-AF65-F5344CB8AC3E}">
        <p14:creationId xmlns:p14="http://schemas.microsoft.com/office/powerpoint/2010/main" val="43976530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그림 6" descr="하늘, 실외, 평면, 비행이(가) 표시된 사진&#10;&#10;자동 생성된 설명">
            <a:extLst>
              <a:ext uri="{FF2B5EF4-FFF2-40B4-BE49-F238E27FC236}">
                <a16:creationId xmlns:a16="http://schemas.microsoft.com/office/drawing/2014/main" id="{E4E5135F-78FB-09DF-E606-68B0F1DFB8C8}"/>
              </a:ext>
            </a:extLst>
          </p:cNvPr>
          <p:cNvPicPr>
            <a:picLocks noChangeAspect="1"/>
          </p:cNvPicPr>
          <p:nvPr/>
        </p:nvPicPr>
        <p:blipFill rotWithShape="1">
          <a:blip r:embed="rId3">
            <a:extLst>
              <a:ext uri="{28A0092B-C50C-407E-A947-70E740481C1C}">
                <a14:useLocalDpi xmlns:a14="http://schemas.microsoft.com/office/drawing/2010/main" val="0"/>
              </a:ext>
            </a:extLst>
          </a:blip>
          <a:srcRect t="9141" b="6747"/>
          <a:stretch/>
        </p:blipFill>
        <p:spPr>
          <a:xfrm>
            <a:off x="-64319" y="0"/>
            <a:ext cx="18352319" cy="10287000"/>
          </a:xfrm>
          <a:prstGeom prst="rect">
            <a:avLst/>
          </a:prstGeom>
        </p:spPr>
      </p:pic>
      <p:grpSp>
        <p:nvGrpSpPr>
          <p:cNvPr id="3" name="Group 3"/>
          <p:cNvGrpSpPr/>
          <p:nvPr/>
        </p:nvGrpSpPr>
        <p:grpSpPr>
          <a:xfrm>
            <a:off x="4383335" y="1577663"/>
            <a:ext cx="9521331" cy="7110243"/>
            <a:chOff x="2575268" y="-28575"/>
            <a:chExt cx="12695108" cy="9480325"/>
          </a:xfrm>
        </p:grpSpPr>
        <p:sp>
          <p:nvSpPr>
            <p:cNvPr id="4" name="TextBox 4"/>
            <p:cNvSpPr txBox="1"/>
            <p:nvPr/>
          </p:nvSpPr>
          <p:spPr>
            <a:xfrm>
              <a:off x="2575268" y="-28575"/>
              <a:ext cx="12695108" cy="635794"/>
            </a:xfrm>
            <a:prstGeom prst="rect">
              <a:avLst/>
            </a:prstGeom>
          </p:spPr>
          <p:txBody>
            <a:bodyPr lIns="0" tIns="0" rIns="0" bIns="0" rtlCol="0" anchor="t">
              <a:spAutoFit/>
            </a:bodyPr>
            <a:lstStyle/>
            <a:p>
              <a:pPr algn="ctr">
                <a:lnSpc>
                  <a:spcPts val="3600"/>
                </a:lnSpc>
              </a:pPr>
              <a:endParaRPr/>
            </a:p>
          </p:txBody>
        </p:sp>
        <p:sp>
          <p:nvSpPr>
            <p:cNvPr id="6" name="TextBox 6"/>
            <p:cNvSpPr txBox="1"/>
            <p:nvPr/>
          </p:nvSpPr>
          <p:spPr>
            <a:xfrm>
              <a:off x="2575268" y="8802462"/>
              <a:ext cx="12695108" cy="649288"/>
            </a:xfrm>
            <a:prstGeom prst="rect">
              <a:avLst/>
            </a:prstGeom>
          </p:spPr>
          <p:txBody>
            <a:bodyPr lIns="0" tIns="0" rIns="0" bIns="0" rtlCol="0" anchor="t">
              <a:spAutoFit/>
            </a:bodyPr>
            <a:lstStyle/>
            <a:p>
              <a:pPr algn="ctr">
                <a:lnSpc>
                  <a:spcPts val="3900"/>
                </a:lnSpc>
              </a:pPr>
              <a:endParaRPr/>
            </a:p>
          </p:txBody>
        </p:sp>
      </p:grpSp>
      <p:sp>
        <p:nvSpPr>
          <p:cNvPr id="9" name="Object 5">
            <a:extLst>
              <a:ext uri="{FF2B5EF4-FFF2-40B4-BE49-F238E27FC236}">
                <a16:creationId xmlns:a16="http://schemas.microsoft.com/office/drawing/2014/main" id="{1C2D2757-519A-D2C3-D6B0-782976FD2530}"/>
              </a:ext>
            </a:extLst>
          </p:cNvPr>
          <p:cNvSpPr txBox="1"/>
          <p:nvPr/>
        </p:nvSpPr>
        <p:spPr>
          <a:xfrm>
            <a:off x="685800" y="8190054"/>
            <a:ext cx="16078200" cy="1738938"/>
          </a:xfrm>
          <a:prstGeom prst="rect">
            <a:avLst/>
          </a:prstGeom>
          <a:noFill/>
        </p:spPr>
        <p:txBody>
          <a:bodyPr wrap="square" rtlCol="0" anchor="t">
            <a:spAutoFit/>
          </a:bodyPr>
          <a:lstStyle/>
          <a:p>
            <a:r>
              <a:rPr lang="ja-JP" altLang="en-US" sz="10700" b="1" kern="0" spc="-300" dirty="0">
                <a:solidFill>
                  <a:srgbClr val="ED8774"/>
                </a:solidFill>
                <a:effectLst>
                  <a:outerShdw blurRad="38100" dist="38100" dir="2700000" algn="tl">
                    <a:srgbClr val="000000">
                      <a:alpha val="43137"/>
                    </a:srgbClr>
                  </a:outerShdw>
                </a:effectLst>
                <a:latin typeface="HG創英角ｺﾞｼｯｸUB" panose="020B0A09000000000000" pitchFamily="49" charset="-128"/>
                <a:ea typeface="HG創英角ｺﾞｼｯｸUB" panose="020B0A09000000000000" pitchFamily="49" charset="-128"/>
              </a:rPr>
              <a:t>ライト兄弟</a:t>
            </a:r>
            <a:endParaRPr lang="en-US" sz="1400" b="1" spc="-300" dirty="0">
              <a:solidFill>
                <a:srgbClr val="ED8774"/>
              </a:solidFill>
              <a:effectLst>
                <a:outerShdw blurRad="38100" dist="38100" dir="2700000" algn="tl">
                  <a:srgbClr val="000000">
                    <a:alpha val="43137"/>
                  </a:srgbClr>
                </a:outerShdw>
              </a:effectLst>
              <a:latin typeface="HG創英角ｺﾞｼｯｸUB" panose="020B0A09000000000000" pitchFamily="49" charset="-128"/>
              <a:ea typeface="HG創英角ｺﾞｼｯｸUB" panose="020B0A09000000000000" pitchFamily="49" charset="-12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3A76B5"/>
        </a:solidFill>
        <a:effectLst/>
      </p:bgPr>
    </p:bg>
    <p:spTree>
      <p:nvGrpSpPr>
        <p:cNvPr id="1" name=""/>
        <p:cNvGrpSpPr/>
        <p:nvPr/>
      </p:nvGrpSpPr>
      <p:grpSpPr>
        <a:xfrm>
          <a:off x="0" y="0"/>
          <a:ext cx="0" cy="0"/>
          <a:chOff x="0" y="0"/>
          <a:chExt cx="0" cy="0"/>
        </a:xfrm>
      </p:grpSpPr>
      <p:pic>
        <p:nvPicPr>
          <p:cNvPr id="5" name="그림 4" descr="하늘, 실외, 눈, 건물이(가) 표시된 사진&#10;&#10;자동 생성된 설명">
            <a:extLst>
              <a:ext uri="{FF2B5EF4-FFF2-40B4-BE49-F238E27FC236}">
                <a16:creationId xmlns:a16="http://schemas.microsoft.com/office/drawing/2014/main" id="{75BF8605-3DF7-CE3F-6AF8-087E6D7A89E8}"/>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6198" b="97969" l="10000" r="98750">
                        <a14:foregroundMark x1="51181" y1="9010" x2="51181" y2="9010"/>
                        <a14:foregroundMark x1="52986" y1="6198" x2="52986" y2="6198"/>
                        <a14:foregroundMark x1="71181" y1="70573" x2="71181" y2="70573"/>
                        <a14:foregroundMark x1="95417" y1="43333" x2="95417" y2="43333"/>
                        <a14:foregroundMark x1="90417" y1="74896" x2="90417" y2="74896"/>
                        <a14:foregroundMark x1="52708" y1="78073" x2="52708" y2="78073"/>
                        <a14:foregroundMark x1="50694" y1="61198" x2="50694" y2="61198"/>
                        <a14:foregroundMark x1="51736" y1="61198" x2="51736" y2="61198"/>
                        <a14:foregroundMark x1="34514" y1="69271" x2="34514" y2="69271"/>
                        <a14:foregroundMark x1="37083" y1="71875" x2="37083" y2="71875"/>
                        <a14:foregroundMark x1="98750" y1="45625" x2="98750" y2="45625"/>
                        <a14:foregroundMark x1="91181" y1="73958" x2="91181" y2="73958"/>
                        <a14:foregroundMark x1="41597" y1="88385" x2="41597" y2="88385"/>
                        <a14:foregroundMark x1="69167" y1="87292" x2="69167" y2="87292"/>
                        <a14:foregroundMark x1="82083" y1="70938" x2="82083" y2="70938"/>
                        <a14:foregroundMark x1="89653" y1="63646" x2="89653" y2="63646"/>
                        <a14:foregroundMark x1="91389" y1="63438" x2="93611" y2="71927"/>
                        <a14:foregroundMark x1="93611" y1="71927" x2="83889" y2="83646"/>
                        <a14:foregroundMark x1="83889" y1="83646" x2="79306" y2="76563"/>
                        <a14:foregroundMark x1="79306" y1="76563" x2="80000" y2="75833"/>
                        <a14:foregroundMark x1="76736" y1="85781" x2="72847" y2="94167"/>
                        <a14:foregroundMark x1="72847" y1="94167" x2="66250" y2="88281"/>
                        <a14:foregroundMark x1="66250" y1="88281" x2="78125" y2="81198"/>
                        <a14:foregroundMark x1="78125" y1="81198" x2="78264" y2="81458"/>
                        <a14:foregroundMark x1="57014" y1="92917" x2="62917" y2="95208"/>
                        <a14:foregroundMark x1="62917" y1="95208" x2="71458" y2="90208"/>
                        <a14:foregroundMark x1="71458" y1="90208" x2="60139" y2="89948"/>
                        <a14:foregroundMark x1="60139" y1="89948" x2="59583" y2="91979"/>
                        <a14:foregroundMark x1="82083" y1="72813" x2="82778" y2="81354"/>
                        <a14:foregroundMark x1="82778" y1="81354" x2="65347" y2="77448"/>
                        <a14:foregroundMark x1="65347" y1="77448" x2="70069" y2="67656"/>
                        <a14:foregroundMark x1="70069" y1="67656" x2="71667" y2="67760"/>
                        <a14:foregroundMark x1="20903" y1="89896" x2="19583" y2="94427"/>
                        <a14:foregroundMark x1="19583" y1="94427" x2="26319" y2="93385"/>
                        <a14:foregroundMark x1="26319" y1="93385" x2="24444" y2="88802"/>
                        <a14:foregroundMark x1="14028" y1="94219" x2="14028" y2="94219"/>
                        <a14:foregroundMark x1="12778" y1="95000" x2="11528" y2="95938"/>
                        <a14:foregroundMark x1="17847" y1="86146" x2="20347" y2="85781"/>
                        <a14:foregroundMark x1="14583" y1="86146" x2="16806" y2="86354"/>
                        <a14:foregroundMark x1="33542" y1="62500" x2="33264" y2="70208"/>
                        <a14:foregroundMark x1="61319" y1="95938" x2="51875" y2="97969"/>
                        <a14:foregroundMark x1="51875" y1="97969" x2="48403" y2="91927"/>
                        <a14:foregroundMark x1="48403" y1="91927" x2="56042" y2="92344"/>
                        <a14:foregroundMark x1="56042" y1="92344" x2="56042" y2="92344"/>
                      </a14:backgroundRemoval>
                    </a14:imgEffect>
                  </a14:imgLayer>
                </a14:imgProps>
              </a:ext>
              <a:ext uri="{28A0092B-C50C-407E-A947-70E740481C1C}">
                <a14:useLocalDpi xmlns:a14="http://schemas.microsoft.com/office/drawing/2010/main" val="0"/>
              </a:ext>
            </a:extLst>
          </a:blip>
          <a:stretch>
            <a:fillRect/>
          </a:stretch>
        </p:blipFill>
        <p:spPr>
          <a:xfrm flipH="1">
            <a:off x="0" y="-76200"/>
            <a:ext cx="7696200" cy="10363200"/>
          </a:xfrm>
          <a:prstGeom prst="rect">
            <a:avLst/>
          </a:prstGeom>
        </p:spPr>
      </p:pic>
      <p:grpSp>
        <p:nvGrpSpPr>
          <p:cNvPr id="3" name="Group 3"/>
          <p:cNvGrpSpPr/>
          <p:nvPr/>
        </p:nvGrpSpPr>
        <p:grpSpPr>
          <a:xfrm>
            <a:off x="4383335" y="1577663"/>
            <a:ext cx="9521331" cy="7110243"/>
            <a:chOff x="2575268" y="-28575"/>
            <a:chExt cx="12695108" cy="9480325"/>
          </a:xfrm>
        </p:grpSpPr>
        <p:sp>
          <p:nvSpPr>
            <p:cNvPr id="4" name="TextBox 4"/>
            <p:cNvSpPr txBox="1"/>
            <p:nvPr/>
          </p:nvSpPr>
          <p:spPr>
            <a:xfrm>
              <a:off x="2575268" y="-28575"/>
              <a:ext cx="12695108" cy="635794"/>
            </a:xfrm>
            <a:prstGeom prst="rect">
              <a:avLst/>
            </a:prstGeom>
          </p:spPr>
          <p:txBody>
            <a:bodyPr lIns="0" tIns="0" rIns="0" bIns="0" rtlCol="0" anchor="t">
              <a:spAutoFit/>
            </a:bodyPr>
            <a:lstStyle/>
            <a:p>
              <a:pPr algn="ctr">
                <a:lnSpc>
                  <a:spcPts val="3600"/>
                </a:lnSpc>
              </a:pPr>
              <a:endParaRPr/>
            </a:p>
          </p:txBody>
        </p:sp>
        <p:sp>
          <p:nvSpPr>
            <p:cNvPr id="6" name="TextBox 6"/>
            <p:cNvSpPr txBox="1"/>
            <p:nvPr/>
          </p:nvSpPr>
          <p:spPr>
            <a:xfrm>
              <a:off x="2575268" y="8802462"/>
              <a:ext cx="12695108" cy="649288"/>
            </a:xfrm>
            <a:prstGeom prst="rect">
              <a:avLst/>
            </a:prstGeom>
          </p:spPr>
          <p:txBody>
            <a:bodyPr lIns="0" tIns="0" rIns="0" bIns="0" rtlCol="0" anchor="t">
              <a:spAutoFit/>
            </a:bodyPr>
            <a:lstStyle/>
            <a:p>
              <a:pPr algn="ctr">
                <a:lnSpc>
                  <a:spcPts val="3900"/>
                </a:lnSpc>
              </a:pPr>
              <a:endParaRPr/>
            </a:p>
          </p:txBody>
        </p:sp>
      </p:grpSp>
      <p:sp>
        <p:nvSpPr>
          <p:cNvPr id="9" name="Object 5">
            <a:extLst>
              <a:ext uri="{FF2B5EF4-FFF2-40B4-BE49-F238E27FC236}">
                <a16:creationId xmlns:a16="http://schemas.microsoft.com/office/drawing/2014/main" id="{1C2D2757-519A-D2C3-D6B0-782976FD2530}"/>
              </a:ext>
            </a:extLst>
          </p:cNvPr>
          <p:cNvSpPr txBox="1"/>
          <p:nvPr/>
        </p:nvSpPr>
        <p:spPr>
          <a:xfrm>
            <a:off x="5715000" y="4076700"/>
            <a:ext cx="14383667" cy="1323439"/>
          </a:xfrm>
          <a:prstGeom prst="rect">
            <a:avLst/>
          </a:prstGeom>
          <a:noFill/>
        </p:spPr>
        <p:txBody>
          <a:bodyPr wrap="square" rtlCol="0" anchor="t">
            <a:spAutoFit/>
          </a:bodyPr>
          <a:lstStyle/>
          <a:p>
            <a:r>
              <a:rPr lang="ja-JP" altLang="en-US" sz="8000" b="1" kern="0" spc="-300" dirty="0">
                <a:solidFill>
                  <a:srgbClr val="41CC93"/>
                </a:solidFill>
                <a:effectLst>
                  <a:outerShdw blurRad="38100" dist="38100" dir="2700000" algn="tl">
                    <a:srgbClr val="000000">
                      <a:alpha val="43137"/>
                    </a:srgbClr>
                  </a:outerShdw>
                </a:effectLst>
                <a:latin typeface="HG創英角ｺﾞｼｯｸUB" panose="020B0A09000000000000" pitchFamily="49" charset="-128"/>
                <a:ea typeface="HG創英角ｺﾞｼｯｸUB" panose="020B0A09000000000000" pitchFamily="49" charset="-128"/>
              </a:rPr>
              <a:t>レオナルド・ダ・ヴィンチ</a:t>
            </a:r>
            <a:endParaRPr lang="en-US" sz="1050" b="1" spc="-300" dirty="0">
              <a:solidFill>
                <a:srgbClr val="41CC93"/>
              </a:solidFill>
              <a:effectLst>
                <a:outerShdw blurRad="38100" dist="38100" dir="2700000" algn="tl">
                  <a:srgbClr val="000000">
                    <a:alpha val="43137"/>
                  </a:srgbClr>
                </a:outerShdw>
              </a:effectLst>
              <a:latin typeface="HG創英角ｺﾞｼｯｸUB" panose="020B0A09000000000000" pitchFamily="49" charset="-128"/>
              <a:ea typeface="HG創英角ｺﾞｼｯｸUB" panose="020B0A09000000000000" pitchFamily="49" charset="-128"/>
            </a:endParaRPr>
          </a:p>
        </p:txBody>
      </p:sp>
    </p:spTree>
    <p:extLst>
      <p:ext uri="{BB962C8B-B14F-4D97-AF65-F5344CB8AC3E}">
        <p14:creationId xmlns:p14="http://schemas.microsoft.com/office/powerpoint/2010/main" val="8187963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1" name="Rectangle 10">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2286" y="0"/>
            <a:ext cx="18283428" cy="10287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4" name="그림 3" descr="하늘, 조류, 맹금, 실외이(가) 표시된 사진&#10;&#10;자동 생성된 설명">
            <a:extLst>
              <a:ext uri="{FF2B5EF4-FFF2-40B4-BE49-F238E27FC236}">
                <a16:creationId xmlns:a16="http://schemas.microsoft.com/office/drawing/2014/main" id="{D0F7017D-7FB2-61E7-0428-5091C9A68A63}"/>
              </a:ext>
            </a:extLst>
          </p:cNvPr>
          <p:cNvPicPr>
            <a:picLocks noChangeAspect="1"/>
          </p:cNvPicPr>
          <p:nvPr/>
        </p:nvPicPr>
        <p:blipFill rotWithShape="1">
          <a:blip r:embed="rId3">
            <a:extLst>
              <a:ext uri="{28A0092B-C50C-407E-A947-70E740481C1C}">
                <a14:useLocalDpi xmlns:a14="http://schemas.microsoft.com/office/drawing/2010/main" val="0"/>
              </a:ext>
            </a:extLst>
          </a:blip>
          <a:srcRect l="7509" r="12515" b="1"/>
          <a:stretch/>
        </p:blipFill>
        <p:spPr>
          <a:xfrm>
            <a:off x="152400" y="495300"/>
            <a:ext cx="11054896" cy="9226623"/>
          </a:xfrm>
          <a:prstGeom prst="rect">
            <a:avLst/>
          </a:prstGeom>
        </p:spPr>
      </p:pic>
      <p:pic>
        <p:nvPicPr>
          <p:cNvPr id="6" name="그림 5">
            <a:extLst>
              <a:ext uri="{FF2B5EF4-FFF2-40B4-BE49-F238E27FC236}">
                <a16:creationId xmlns:a16="http://schemas.microsoft.com/office/drawing/2014/main" id="{FEB33217-BDA6-E6E4-1211-9F1E4030EDEF}"/>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4734" t="2" r="7395" b="5866"/>
          <a:stretch/>
        </p:blipFill>
        <p:spPr>
          <a:xfrm>
            <a:off x="11390327" y="521044"/>
            <a:ext cx="6613488" cy="9200880"/>
          </a:xfrm>
          <a:prstGeom prst="rect">
            <a:avLst/>
          </a:prstGeom>
        </p:spPr>
      </p:pic>
    </p:spTree>
    <p:extLst>
      <p:ext uri="{BB962C8B-B14F-4D97-AF65-F5344CB8AC3E}">
        <p14:creationId xmlns:p14="http://schemas.microsoft.com/office/powerpoint/2010/main" val="404198645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7">
            <a:extLst>
              <a:ext uri="{FF2B5EF4-FFF2-40B4-BE49-F238E27FC236}">
                <a16:creationId xmlns:a16="http://schemas.microsoft.com/office/drawing/2014/main" id="{8E26CC57-9190-42BC-B34C-4C5A18D774F2}"/>
              </a:ext>
            </a:extLst>
          </p:cNvPr>
          <p:cNvSpPr txBox="1"/>
          <p:nvPr/>
        </p:nvSpPr>
        <p:spPr>
          <a:xfrm>
            <a:off x="1066800" y="517910"/>
            <a:ext cx="8077200" cy="1569660"/>
          </a:xfrm>
          <a:prstGeom prst="rect">
            <a:avLst/>
          </a:prstGeom>
          <a:solidFill>
            <a:srgbClr val="41CC93"/>
          </a:solidFill>
        </p:spPr>
        <p:txBody>
          <a:bodyPr wrap="square" rtlCol="0" anchor="t">
            <a:spAutoFit/>
          </a:bodyPr>
          <a:lstStyle/>
          <a:p>
            <a:pPr algn="ctr"/>
            <a:r>
              <a:rPr lang="ja-JP" altLang="en-US" sz="9600" kern="0" spc="-300" dirty="0">
                <a:solidFill>
                  <a:schemeClr val="bg1"/>
                </a:solidFill>
                <a:effectLst>
                  <a:outerShdw blurRad="38100" dist="38100" dir="2700000" algn="tl">
                    <a:srgbClr val="000000">
                      <a:alpha val="43137"/>
                    </a:srgbClr>
                  </a:outerShdw>
                </a:effectLst>
                <a:latin typeface="HG創英角ｺﾞｼｯｸUB" panose="020B0A09000000000000" pitchFamily="49" charset="-128"/>
                <a:ea typeface="HG創英角ｺﾞｼｯｸUB" panose="020B0A09000000000000" pitchFamily="49" charset="-128"/>
              </a:rPr>
              <a:t>痛くない注射</a:t>
            </a:r>
            <a:endParaRPr lang="en-US" sz="9600" spc="-300" dirty="0">
              <a:solidFill>
                <a:schemeClr val="bg1"/>
              </a:solidFill>
              <a:effectLst>
                <a:outerShdw blurRad="38100" dist="38100" dir="2700000" algn="tl">
                  <a:srgbClr val="000000">
                    <a:alpha val="43137"/>
                  </a:srgbClr>
                </a:outerShdw>
              </a:effectLst>
              <a:latin typeface="HG創英角ｺﾞｼｯｸUB" panose="020B0A09000000000000" pitchFamily="49" charset="-128"/>
              <a:ea typeface="HG創英角ｺﾞｼｯｸUB" panose="020B0A09000000000000" pitchFamily="49" charset="-128"/>
            </a:endParaRPr>
          </a:p>
        </p:txBody>
      </p:sp>
      <p:pic>
        <p:nvPicPr>
          <p:cNvPr id="8" name="그림 7">
            <a:extLst>
              <a:ext uri="{FF2B5EF4-FFF2-40B4-BE49-F238E27FC236}">
                <a16:creationId xmlns:a16="http://schemas.microsoft.com/office/drawing/2014/main" id="{604DA4C8-A00B-3D28-44AA-40A60C8C761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63077" y="3162300"/>
            <a:ext cx="10082123" cy="7124700"/>
          </a:xfrm>
          <a:prstGeom prst="rect">
            <a:avLst/>
          </a:prstGeom>
        </p:spPr>
      </p:pic>
      <p:pic>
        <p:nvPicPr>
          <p:cNvPr id="10" name="그림 9" descr="대지, 곤충이(가) 표시된 사진&#10;&#10;자동 생성된 설명">
            <a:extLst>
              <a:ext uri="{FF2B5EF4-FFF2-40B4-BE49-F238E27FC236}">
                <a16:creationId xmlns:a16="http://schemas.microsoft.com/office/drawing/2014/main" id="{E2E3C283-B679-88E1-7240-0FA839804E56}"/>
              </a:ext>
            </a:extLst>
          </p:cNvPr>
          <p:cNvPicPr>
            <a:picLocks noChangeAspect="1"/>
          </p:cNvPicPr>
          <p:nvPr/>
        </p:nvPicPr>
        <p:blipFill rotWithShape="1">
          <a:blip r:embed="rId4">
            <a:extLst>
              <a:ext uri="{28A0092B-C50C-407E-A947-70E740481C1C}">
                <a14:useLocalDpi xmlns:a14="http://schemas.microsoft.com/office/drawing/2010/main" val="0"/>
              </a:ext>
            </a:extLst>
          </a:blip>
          <a:srcRect l="19084"/>
          <a:stretch/>
        </p:blipFill>
        <p:spPr>
          <a:xfrm>
            <a:off x="1066800" y="3162300"/>
            <a:ext cx="8077200" cy="6634004"/>
          </a:xfrm>
          <a:prstGeom prst="rect">
            <a:avLst/>
          </a:prstGeom>
        </p:spPr>
      </p:pic>
    </p:spTree>
    <p:extLst>
      <p:ext uri="{BB962C8B-B14F-4D97-AF65-F5344CB8AC3E}">
        <p14:creationId xmlns:p14="http://schemas.microsoft.com/office/powerpoint/2010/main" val="16347803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그림 2" descr="하늘, 실외, 잔디, 자연이(가) 표시된 사진&#10;&#10;자동 생성된 설명">
            <a:extLst>
              <a:ext uri="{FF2B5EF4-FFF2-40B4-BE49-F238E27FC236}">
                <a16:creationId xmlns:a16="http://schemas.microsoft.com/office/drawing/2014/main" id="{2D39E3B7-5174-DF1D-90F2-EA7B919520B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13386"/>
            <a:ext cx="18311797" cy="10300386"/>
          </a:xfrm>
          <a:prstGeom prst="rect">
            <a:avLst/>
          </a:prstGeom>
        </p:spPr>
      </p:pic>
      <p:sp>
        <p:nvSpPr>
          <p:cNvPr id="18" name="Object 7">
            <a:extLst>
              <a:ext uri="{FF2B5EF4-FFF2-40B4-BE49-F238E27FC236}">
                <a16:creationId xmlns:a16="http://schemas.microsoft.com/office/drawing/2014/main" id="{9B023374-0402-40A5-8C9F-00E56DA03F52}"/>
              </a:ext>
            </a:extLst>
          </p:cNvPr>
          <p:cNvSpPr txBox="1"/>
          <p:nvPr/>
        </p:nvSpPr>
        <p:spPr>
          <a:xfrm>
            <a:off x="9296400" y="7658100"/>
            <a:ext cx="8634396" cy="2215991"/>
          </a:xfrm>
          <a:prstGeom prst="rect">
            <a:avLst/>
          </a:prstGeom>
          <a:noFill/>
        </p:spPr>
        <p:txBody>
          <a:bodyPr wrap="square" rtlCol="0" anchor="t">
            <a:spAutoFit/>
          </a:bodyPr>
          <a:lstStyle/>
          <a:p>
            <a:pPr algn="ctr"/>
            <a:r>
              <a:rPr lang="ja-JP" altLang="en-US" sz="13800" kern="0" spc="-300" dirty="0">
                <a:solidFill>
                  <a:srgbClr val="ED8774"/>
                </a:solidFill>
                <a:effectLst>
                  <a:outerShdw blurRad="38100" dist="38100" dir="2700000" algn="tl">
                    <a:srgbClr val="000000">
                      <a:alpha val="43137"/>
                    </a:srgbClr>
                  </a:outerShdw>
                </a:effectLst>
                <a:latin typeface="HG創英角ｺﾞｼｯｸUB" panose="020B0A09000000000000" pitchFamily="49" charset="-128"/>
                <a:ea typeface="HG創英角ｺﾞｼｯｸUB" panose="020B0A09000000000000" pitchFamily="49" charset="-128"/>
              </a:rPr>
              <a:t>生態模倣</a:t>
            </a:r>
            <a:endParaRPr lang="en-US" sz="13800" spc="-300" dirty="0">
              <a:solidFill>
                <a:srgbClr val="ED8774"/>
              </a:solidFill>
              <a:effectLst>
                <a:outerShdw blurRad="38100" dist="38100" dir="2700000" algn="tl">
                  <a:srgbClr val="000000">
                    <a:alpha val="43137"/>
                  </a:srgbClr>
                </a:outerShdw>
              </a:effectLst>
              <a:latin typeface="HG創英角ｺﾞｼｯｸUB" panose="020B0A09000000000000" pitchFamily="49" charset="-128"/>
              <a:ea typeface="HG創英角ｺﾞｼｯｸUB" panose="020B0A09000000000000" pitchFamily="49" charset="-128"/>
            </a:endParaRPr>
          </a:p>
        </p:txBody>
      </p:sp>
    </p:spTree>
    <p:extLst>
      <p:ext uri="{BB962C8B-B14F-4D97-AF65-F5344CB8AC3E}">
        <p14:creationId xmlns:p14="http://schemas.microsoft.com/office/powerpoint/2010/main" val="29067803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그림 11" descr="하늘, 물, 실외, 자연이(가) 표시된 사진&#10;&#10;자동 생성된 설명">
            <a:extLst>
              <a:ext uri="{FF2B5EF4-FFF2-40B4-BE49-F238E27FC236}">
                <a16:creationId xmlns:a16="http://schemas.microsoft.com/office/drawing/2014/main" id="{42C0C5E4-EAD7-4302-98EA-C9007650F821}"/>
              </a:ext>
            </a:extLst>
          </p:cNvPr>
          <p:cNvPicPr>
            <a:picLocks noChangeAspect="1"/>
          </p:cNvPicPr>
          <p:nvPr/>
        </p:nvPicPr>
        <p:blipFill rotWithShape="1">
          <a:blip r:embed="rId3">
            <a:alphaModFix amt="50000"/>
            <a:extLst>
              <a:ext uri="{28A0092B-C50C-407E-A947-70E740481C1C}">
                <a14:useLocalDpi xmlns:a14="http://schemas.microsoft.com/office/drawing/2010/main" val="0"/>
              </a:ext>
            </a:extLst>
          </a:blip>
          <a:srcRect b="15888"/>
          <a:stretch/>
        </p:blipFill>
        <p:spPr>
          <a:xfrm>
            <a:off x="-1" y="0"/>
            <a:ext cx="18388247" cy="10287000"/>
          </a:xfrm>
          <a:prstGeom prst="rect">
            <a:avLst/>
          </a:prstGeom>
        </p:spPr>
      </p:pic>
      <p:sp>
        <p:nvSpPr>
          <p:cNvPr id="5" name="TextBox 5"/>
          <p:cNvSpPr txBox="1"/>
          <p:nvPr/>
        </p:nvSpPr>
        <p:spPr>
          <a:xfrm>
            <a:off x="1011676" y="3314700"/>
            <a:ext cx="16438123" cy="1639936"/>
          </a:xfrm>
          <a:prstGeom prst="rect">
            <a:avLst/>
          </a:prstGeom>
        </p:spPr>
        <p:txBody>
          <a:bodyPr wrap="square" lIns="0" tIns="0" rIns="0" bIns="0" rtlCol="0" anchor="t">
            <a:spAutoFit/>
          </a:bodyPr>
          <a:lstStyle/>
          <a:p>
            <a:pPr marL="0" marR="0" lvl="0" indent="0" defTabSz="914400" rtl="0" eaLnBrk="1" fontAlgn="auto" latinLnBrk="0" hangingPunct="1">
              <a:lnSpc>
                <a:spcPct val="120000"/>
              </a:lnSpc>
              <a:spcBef>
                <a:spcPts val="0"/>
              </a:spcBef>
              <a:spcAft>
                <a:spcPts val="0"/>
              </a:spcAft>
              <a:buClrTx/>
              <a:buSzTx/>
              <a:buFontTx/>
              <a:buNone/>
              <a:tabLst/>
              <a:defRPr/>
            </a:pPr>
            <a:r>
              <a:rPr kumimoji="0" lang="ja-JP" altLang="en-US" sz="4800" b="0" i="0" u="none" strike="noStrike" kern="1200" cap="none" spc="-298" normalizeH="0" baseline="0" noProof="0" dirty="0">
                <a:ln>
                  <a:noFill/>
                </a:ln>
                <a:solidFill>
                  <a:prstClr val="black"/>
                </a:solidFill>
                <a:effectLst>
                  <a:outerShdw blurRad="50800" dist="38100" dir="2700000" algn="tl" rotWithShape="0">
                    <a:prstClr val="black">
                      <a:alpha val="40000"/>
                    </a:prstClr>
                  </a:outerShdw>
                </a:effectLst>
                <a:uLnTx/>
                <a:uFillTx/>
                <a:latin typeface="BIZ UDP明朝 Medium" panose="02020500000000000000" pitchFamily="18" charset="-128"/>
                <a:ea typeface="BIZ UDP明朝 Medium" panose="02020500000000000000" pitchFamily="18" charset="-128"/>
              </a:rPr>
              <a:t>万物は言によって成った。言によらずに成ったものは何一つなかった。言の内に成ったものは、命であった。この命は人の光であった。</a:t>
            </a:r>
          </a:p>
        </p:txBody>
      </p:sp>
      <p:sp>
        <p:nvSpPr>
          <p:cNvPr id="9" name="TextBox 8">
            <a:extLst>
              <a:ext uri="{FF2B5EF4-FFF2-40B4-BE49-F238E27FC236}">
                <a16:creationId xmlns:a16="http://schemas.microsoft.com/office/drawing/2014/main" id="{98458BBA-FBB1-408F-B9DF-9249747B1287}"/>
              </a:ext>
            </a:extLst>
          </p:cNvPr>
          <p:cNvSpPr txBox="1"/>
          <p:nvPr/>
        </p:nvSpPr>
        <p:spPr>
          <a:xfrm>
            <a:off x="9849387" y="6963330"/>
            <a:ext cx="8438613" cy="657488"/>
          </a:xfrm>
          <a:prstGeom prst="rect">
            <a:avLst/>
          </a:prstGeom>
          <a:noFill/>
        </p:spPr>
        <p:txBody>
          <a:bodyPr wrap="square">
            <a:spAutoFit/>
          </a:bodyPr>
          <a:lstStyle/>
          <a:p>
            <a:pPr marL="0" marR="0" lvl="0" indent="0" defTabSz="914400" rtl="0" eaLnBrk="1" fontAlgn="auto" latinLnBrk="0" hangingPunct="1">
              <a:lnSpc>
                <a:spcPct val="120000"/>
              </a:lnSpc>
              <a:spcBef>
                <a:spcPts val="0"/>
              </a:spcBef>
              <a:spcAft>
                <a:spcPts val="0"/>
              </a:spcAft>
              <a:buClrTx/>
              <a:buSzTx/>
              <a:buFontTx/>
              <a:buNone/>
              <a:tabLst/>
              <a:defRPr/>
            </a:pPr>
            <a:r>
              <a:rPr kumimoji="0" lang="en-US" altLang="ja-JP" sz="36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rPr>
              <a:t>『</a:t>
            </a:r>
            <a:r>
              <a:rPr kumimoji="0" lang="ja-JP" altLang="en-US" sz="36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rPr>
              <a:t>新約聖書</a:t>
            </a:r>
            <a:r>
              <a:rPr kumimoji="0" lang="en-US" altLang="ja-JP" sz="36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rPr>
              <a:t>』</a:t>
            </a:r>
            <a:r>
              <a:rPr kumimoji="0" lang="ja-JP" altLang="en-US" sz="36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rPr>
              <a:t>ヨハネによる福音書１章３</a:t>
            </a:r>
            <a:r>
              <a:rPr kumimoji="0" lang="en-US" altLang="ja-JP" sz="36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rPr>
              <a:t>-4</a:t>
            </a:r>
            <a:r>
              <a:rPr kumimoji="0" lang="ja-JP" altLang="en-US" sz="36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rPr>
              <a:t>節</a:t>
            </a:r>
          </a:p>
        </p:txBody>
      </p:sp>
    </p:spTree>
    <p:extLst>
      <p:ext uri="{BB962C8B-B14F-4D97-AF65-F5344CB8AC3E}">
        <p14:creationId xmlns:p14="http://schemas.microsoft.com/office/powerpoint/2010/main" val="95439123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그림 2" descr="하늘, 실외, 잔디, 자연이(가) 표시된 사진&#10;&#10;자동 생성된 설명">
            <a:extLst>
              <a:ext uri="{FF2B5EF4-FFF2-40B4-BE49-F238E27FC236}">
                <a16:creationId xmlns:a16="http://schemas.microsoft.com/office/drawing/2014/main" id="{2D39E3B7-5174-DF1D-90F2-EA7B919520B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13386"/>
            <a:ext cx="18311797" cy="10300386"/>
          </a:xfrm>
          <a:prstGeom prst="rect">
            <a:avLst/>
          </a:prstGeom>
        </p:spPr>
      </p:pic>
      <p:sp>
        <p:nvSpPr>
          <p:cNvPr id="4" name="Object 7">
            <a:extLst>
              <a:ext uri="{FF2B5EF4-FFF2-40B4-BE49-F238E27FC236}">
                <a16:creationId xmlns:a16="http://schemas.microsoft.com/office/drawing/2014/main" id="{C6EBA4EF-FE35-6511-579A-EFA087AA0A3A}"/>
              </a:ext>
            </a:extLst>
          </p:cNvPr>
          <p:cNvSpPr txBox="1"/>
          <p:nvPr/>
        </p:nvSpPr>
        <p:spPr>
          <a:xfrm>
            <a:off x="0" y="5936953"/>
            <a:ext cx="18311796" cy="3631763"/>
          </a:xfrm>
          <a:prstGeom prst="rect">
            <a:avLst/>
          </a:prstGeom>
          <a:noFill/>
        </p:spPr>
        <p:txBody>
          <a:bodyPr wrap="square" rtlCol="0" anchor="t">
            <a:spAutoFit/>
          </a:bodyPr>
          <a:lstStyle/>
          <a:p>
            <a:pPr algn="ctr"/>
            <a:r>
              <a:rPr lang="ja-JP" altLang="en-US" sz="11500" kern="0" spc="-300" dirty="0">
                <a:solidFill>
                  <a:srgbClr val="ED8774"/>
                </a:solidFill>
                <a:effectLst>
                  <a:outerShdw blurRad="38100" dist="38100" dir="2700000" algn="tl">
                    <a:srgbClr val="000000">
                      <a:alpha val="43137"/>
                    </a:srgbClr>
                  </a:outerShdw>
                </a:effectLst>
                <a:latin typeface="HG創英角ｺﾞｼｯｸUB" panose="020B0A09000000000000" pitchFamily="49" charset="-128"/>
                <a:ea typeface="HG創英角ｺﾞｼｯｸUB" panose="020B0A09000000000000" pitchFamily="49" charset="-128"/>
              </a:rPr>
              <a:t>万物を公的なものとして</a:t>
            </a:r>
            <a:endParaRPr lang="en-US" altLang="ja-JP" sz="11500" kern="0" spc="-300" dirty="0">
              <a:solidFill>
                <a:srgbClr val="ED8774"/>
              </a:solidFill>
              <a:effectLst>
                <a:outerShdw blurRad="38100" dist="38100" dir="2700000" algn="tl">
                  <a:srgbClr val="000000">
                    <a:alpha val="43137"/>
                  </a:srgbClr>
                </a:outerShdw>
              </a:effectLst>
              <a:latin typeface="HG創英角ｺﾞｼｯｸUB" panose="020B0A09000000000000" pitchFamily="49" charset="-128"/>
              <a:ea typeface="HG創英角ｺﾞｼｯｸUB" panose="020B0A09000000000000" pitchFamily="49" charset="-128"/>
            </a:endParaRPr>
          </a:p>
          <a:p>
            <a:pPr algn="ctr"/>
            <a:r>
              <a:rPr lang="ja-JP" altLang="en-US" sz="11500" kern="0" spc="-300" dirty="0">
                <a:solidFill>
                  <a:srgbClr val="ED8774"/>
                </a:solidFill>
                <a:effectLst>
                  <a:outerShdw blurRad="38100" dist="38100" dir="2700000" algn="tl">
                    <a:srgbClr val="000000">
                      <a:alpha val="43137"/>
                    </a:srgbClr>
                  </a:outerShdw>
                </a:effectLst>
                <a:latin typeface="HG創英角ｺﾞｼｯｸUB" panose="020B0A09000000000000" pitchFamily="49" charset="-128"/>
                <a:ea typeface="HG創英角ｺﾞｼｯｸUB" panose="020B0A09000000000000" pitchFamily="49" charset="-128"/>
              </a:rPr>
              <a:t>大切にする</a:t>
            </a:r>
            <a:endParaRPr lang="en-US" sz="11500" spc="-300" dirty="0">
              <a:solidFill>
                <a:srgbClr val="ED8774"/>
              </a:solidFill>
              <a:effectLst>
                <a:outerShdw blurRad="38100" dist="38100" dir="2700000" algn="tl">
                  <a:srgbClr val="000000">
                    <a:alpha val="43137"/>
                  </a:srgbClr>
                </a:outerShdw>
              </a:effectLst>
              <a:latin typeface="HG創英角ｺﾞｼｯｸUB" panose="020B0A09000000000000" pitchFamily="49" charset="-128"/>
              <a:ea typeface="HG創英角ｺﾞｼｯｸUB" panose="020B0A09000000000000" pitchFamily="49" charset="-128"/>
            </a:endParaRPr>
          </a:p>
        </p:txBody>
      </p:sp>
    </p:spTree>
    <p:extLst>
      <p:ext uri="{BB962C8B-B14F-4D97-AF65-F5344CB8AC3E}">
        <p14:creationId xmlns:p14="http://schemas.microsoft.com/office/powerpoint/2010/main" val="426615336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9" name="Rectangle 18">
            <a:extLst>
              <a:ext uri="{FF2B5EF4-FFF2-40B4-BE49-F238E27FC236}">
                <a16:creationId xmlns:a16="http://schemas.microsoft.com/office/drawing/2014/main" id="{23E547B5-89CF-4EC0-96DE-25771AED079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8288000" cy="10287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3F0B8CEB-8279-4E5E-A0CE-1FC9F71736F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156173" y="0"/>
            <a:ext cx="11131825" cy="10286998"/>
          </a:xfrm>
          <a:prstGeom prst="rect">
            <a:avLst/>
          </a:prstGeom>
          <a:solidFill>
            <a:srgbClr val="82766A">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직사각형 1">
            <a:extLst>
              <a:ext uri="{FF2B5EF4-FFF2-40B4-BE49-F238E27FC236}">
                <a16:creationId xmlns:a16="http://schemas.microsoft.com/office/drawing/2014/main" id="{91052ABC-4C13-4C15-B925-4EF2ED8E0D36}"/>
              </a:ext>
            </a:extLst>
          </p:cNvPr>
          <p:cNvSpPr/>
          <p:nvPr/>
        </p:nvSpPr>
        <p:spPr>
          <a:xfrm>
            <a:off x="4820866" y="-385060"/>
            <a:ext cx="13563600" cy="11049000"/>
          </a:xfrm>
          <a:prstGeom prst="rect">
            <a:avLst/>
          </a:prstGeom>
          <a:solidFill>
            <a:srgbClr val="ECEBE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TextBox 5"/>
          <p:cNvSpPr txBox="1"/>
          <p:nvPr/>
        </p:nvSpPr>
        <p:spPr>
          <a:xfrm>
            <a:off x="6689791" y="2288152"/>
            <a:ext cx="11217211" cy="7777072"/>
          </a:xfrm>
          <a:prstGeom prst="rect">
            <a:avLst/>
          </a:prstGeom>
        </p:spPr>
        <p:txBody>
          <a:bodyPr vert="horz" lIns="91440" tIns="45720" rIns="91440" bIns="45720" rtlCol="0">
            <a:normAutofit/>
          </a:bodyPr>
          <a:lstStyle/>
          <a:p>
            <a:pPr marR="0" lvl="0" fontAlgn="auto">
              <a:spcBef>
                <a:spcPts val="0"/>
              </a:spcBef>
              <a:spcAft>
                <a:spcPts val="600"/>
              </a:spcAft>
              <a:buClrTx/>
              <a:buSzTx/>
              <a:tabLst/>
              <a:defRPr/>
            </a:pPr>
            <a:r>
              <a:rPr kumimoji="0" lang="ja-JP" altLang="en-US" sz="4000" b="0" i="0" u="none" strike="noStrike" cap="none" normalizeH="0" baseline="0" noProof="0" dirty="0">
                <a:ln>
                  <a:noFill/>
                </a:ln>
                <a:effectLst/>
                <a:uLnTx/>
                <a:uFillTx/>
                <a:latin typeface="BIZ UDP明朝 Medium" panose="02020500000000000000" pitchFamily="18" charset="-128"/>
                <a:ea typeface="BIZ UDP明朝 Medium" panose="02020500000000000000" pitchFamily="18" charset="-128"/>
              </a:rPr>
              <a:t>皆さんが自分本位にもっている物は、皆さんの物</a:t>
            </a:r>
            <a:endParaRPr kumimoji="0" lang="en-US" altLang="ja-JP" sz="4000" b="0" i="0" u="none" strike="noStrike" cap="none" normalizeH="0" baseline="0" noProof="0" dirty="0">
              <a:ln>
                <a:noFill/>
              </a:ln>
              <a:effectLst/>
              <a:uLnTx/>
              <a:uFillTx/>
              <a:latin typeface="BIZ UDP明朝 Medium" panose="02020500000000000000" pitchFamily="18" charset="-128"/>
              <a:ea typeface="BIZ UDP明朝 Medium" panose="02020500000000000000" pitchFamily="18" charset="-128"/>
            </a:endParaRPr>
          </a:p>
          <a:p>
            <a:pPr marR="0" lvl="0" fontAlgn="auto">
              <a:spcBef>
                <a:spcPts val="0"/>
              </a:spcBef>
              <a:spcAft>
                <a:spcPts val="600"/>
              </a:spcAft>
              <a:buClrTx/>
              <a:buSzTx/>
              <a:tabLst/>
              <a:defRPr/>
            </a:pPr>
            <a:r>
              <a:rPr kumimoji="0" lang="ja-JP" altLang="en-US" sz="4000" b="0" i="0" u="none" strike="noStrike" cap="none" normalizeH="0" baseline="0" noProof="0" dirty="0">
                <a:ln>
                  <a:noFill/>
                </a:ln>
                <a:effectLst/>
                <a:uLnTx/>
                <a:uFillTx/>
                <a:latin typeface="BIZ UDP明朝 Medium" panose="02020500000000000000" pitchFamily="18" charset="-128"/>
                <a:ea typeface="BIZ UDP明朝 Medium" panose="02020500000000000000" pitchFamily="18" charset="-128"/>
              </a:rPr>
              <a:t>ではありません。私が住んでいるその家が私の物</a:t>
            </a:r>
            <a:endParaRPr kumimoji="0" lang="en-US" altLang="ja-JP" sz="4000" b="0" i="0" u="none" strike="noStrike" cap="none" normalizeH="0" baseline="0" noProof="0" dirty="0">
              <a:ln>
                <a:noFill/>
              </a:ln>
              <a:effectLst/>
              <a:uLnTx/>
              <a:uFillTx/>
              <a:latin typeface="BIZ UDP明朝 Medium" panose="02020500000000000000" pitchFamily="18" charset="-128"/>
              <a:ea typeface="BIZ UDP明朝 Medium" panose="02020500000000000000" pitchFamily="18" charset="-128"/>
            </a:endParaRPr>
          </a:p>
          <a:p>
            <a:pPr marR="0" lvl="0" fontAlgn="auto">
              <a:spcBef>
                <a:spcPts val="0"/>
              </a:spcBef>
              <a:spcAft>
                <a:spcPts val="600"/>
              </a:spcAft>
              <a:buClrTx/>
              <a:buSzTx/>
              <a:tabLst/>
              <a:defRPr/>
            </a:pPr>
            <a:r>
              <a:rPr kumimoji="0" lang="ja-JP" altLang="en-US" sz="4000" b="0" i="0" u="none" strike="noStrike" cap="none" normalizeH="0" baseline="0" noProof="0" dirty="0">
                <a:ln>
                  <a:noFill/>
                </a:ln>
                <a:effectLst/>
                <a:uLnTx/>
                <a:uFillTx/>
                <a:latin typeface="BIZ UDP明朝 Medium" panose="02020500000000000000" pitchFamily="18" charset="-128"/>
                <a:ea typeface="BIZ UDP明朝 Medium" panose="02020500000000000000" pitchFamily="18" charset="-128"/>
              </a:rPr>
              <a:t>ではなく、私が食べている御飯が私の物ではなく、私が使っているささいな日常の家の物すべてが</a:t>
            </a:r>
            <a:endParaRPr lang="en-US" altLang="ja-JP" sz="4000" dirty="0">
              <a:latin typeface="BIZ UDP明朝 Medium" panose="02020500000000000000" pitchFamily="18" charset="-128"/>
              <a:ea typeface="BIZ UDP明朝 Medium" panose="02020500000000000000" pitchFamily="18" charset="-128"/>
            </a:endParaRPr>
          </a:p>
          <a:p>
            <a:pPr marR="0" lvl="0" fontAlgn="auto">
              <a:spcBef>
                <a:spcPts val="0"/>
              </a:spcBef>
              <a:spcAft>
                <a:spcPts val="600"/>
              </a:spcAft>
              <a:buClrTx/>
              <a:buSzTx/>
              <a:tabLst/>
              <a:defRPr/>
            </a:pPr>
            <a:r>
              <a:rPr kumimoji="0" lang="ja-JP" altLang="en-US" sz="4000" b="0" i="0" u="none" strike="noStrike" cap="none" normalizeH="0" baseline="0" noProof="0" dirty="0">
                <a:ln>
                  <a:noFill/>
                </a:ln>
                <a:effectLst/>
                <a:uLnTx/>
                <a:uFillTx/>
                <a:latin typeface="BIZ UDP明朝 Medium" panose="02020500000000000000" pitchFamily="18" charset="-128"/>
                <a:ea typeface="BIZ UDP明朝 Medium" panose="02020500000000000000" pitchFamily="18" charset="-128"/>
              </a:rPr>
              <a:t>私の物ではないというのです。</a:t>
            </a:r>
            <a:endParaRPr kumimoji="0" lang="en-US" altLang="ja-JP" sz="4000" b="0" i="0" u="none" strike="noStrike" cap="none" normalizeH="0" baseline="0" noProof="0" dirty="0">
              <a:ln>
                <a:noFill/>
              </a:ln>
              <a:effectLst/>
              <a:uLnTx/>
              <a:uFillTx/>
              <a:latin typeface="BIZ UDP明朝 Medium" panose="02020500000000000000" pitchFamily="18" charset="-128"/>
              <a:ea typeface="BIZ UDP明朝 Medium" panose="02020500000000000000" pitchFamily="18" charset="-128"/>
            </a:endParaRPr>
          </a:p>
          <a:p>
            <a:pPr marR="0" lvl="0" fontAlgn="auto">
              <a:spcBef>
                <a:spcPts val="0"/>
              </a:spcBef>
              <a:spcAft>
                <a:spcPts val="600"/>
              </a:spcAft>
              <a:buClrTx/>
              <a:buSzTx/>
              <a:tabLst/>
              <a:defRPr/>
            </a:pPr>
            <a:r>
              <a:rPr kumimoji="0" lang="ja-JP" altLang="en-US" sz="4000" b="0" i="0" u="none" strike="noStrike" cap="none" normalizeH="0" baseline="0" noProof="0" dirty="0">
                <a:ln>
                  <a:noFill/>
                </a:ln>
                <a:effectLst/>
                <a:uLnTx/>
                <a:uFillTx/>
                <a:latin typeface="BIZ UDP明朝 Medium" panose="02020500000000000000" pitchFamily="18" charset="-128"/>
                <a:ea typeface="BIZ UDP明朝 Medium" panose="02020500000000000000" pitchFamily="18" charset="-128"/>
              </a:rPr>
              <a:t>これは、永遠無窮に継承できる公的な父を中心とした世界と、永久に関係を結んでいる公的な物であることを忘れてはいけません。私が着ている一着の服もそうであり、私がもっている生活基盤ももちろんであり、私がもっている体も私の物ではないというのです。</a:t>
            </a:r>
          </a:p>
        </p:txBody>
      </p:sp>
      <p:sp>
        <p:nvSpPr>
          <p:cNvPr id="10" name="Object 7">
            <a:extLst>
              <a:ext uri="{FF2B5EF4-FFF2-40B4-BE49-F238E27FC236}">
                <a16:creationId xmlns:a16="http://schemas.microsoft.com/office/drawing/2014/main" id="{0EC7916E-836A-4ABE-BAFB-259C7A0780BF}"/>
              </a:ext>
            </a:extLst>
          </p:cNvPr>
          <p:cNvSpPr txBox="1"/>
          <p:nvPr/>
        </p:nvSpPr>
        <p:spPr>
          <a:xfrm>
            <a:off x="6689791" y="489792"/>
            <a:ext cx="10144348" cy="1446550"/>
          </a:xfrm>
          <a:prstGeom prst="rect">
            <a:avLst/>
          </a:prstGeom>
          <a:noFill/>
        </p:spPr>
        <p:txBody>
          <a:bodyPr wrap="square" rtlCol="0" anchor="t">
            <a:spAutoFit/>
          </a:bodyPr>
          <a:lstStyle/>
          <a:p>
            <a:pPr algn="ctr"/>
            <a:r>
              <a:rPr kumimoji="0" lang="ja-JP" altLang="en-US" sz="8800" b="0" i="0" u="none" strike="noStrike" kern="0" cap="none" spc="-300" normalizeH="0" baseline="0" noProof="0" dirty="0">
                <a:solidFill>
                  <a:srgbClr val="006BA3"/>
                </a:solidFill>
                <a:effectLst/>
                <a:uLnTx/>
                <a:uFillTx/>
                <a:latin typeface="HG創英角ｺﾞｼｯｸUB" panose="020B0A09000000000000" pitchFamily="49" charset="-128"/>
                <a:ea typeface="HG創英角ｺﾞｼｯｸUB" panose="020B0A09000000000000" pitchFamily="49" charset="-128"/>
                <a:cs typeface="Black Han Sans" pitchFamily="34" charset="0"/>
              </a:rPr>
              <a:t>真のお父様のみ言</a:t>
            </a:r>
            <a:endParaRPr lang="en-US" sz="8800" spc="-300" dirty="0">
              <a:solidFill>
                <a:srgbClr val="0E4899"/>
              </a:solidFill>
              <a:latin typeface="HG創英角ｺﾞｼｯｸUB" panose="020B0A09000000000000" pitchFamily="49" charset="-128"/>
              <a:ea typeface="HG創英角ｺﾞｼｯｸUB" panose="020B0A09000000000000" pitchFamily="49" charset="-128"/>
            </a:endParaRPr>
          </a:p>
        </p:txBody>
      </p:sp>
      <p:pic>
        <p:nvPicPr>
          <p:cNvPr id="11" name="図 13">
            <a:extLst>
              <a:ext uri="{FF2B5EF4-FFF2-40B4-BE49-F238E27FC236}">
                <a16:creationId xmlns:a16="http://schemas.microsoft.com/office/drawing/2014/main" id="{5D4A9600-4E7E-43C4-85CA-25FDF5368D47}"/>
              </a:ext>
            </a:extLst>
          </p:cNvPr>
          <p:cNvPicPr>
            <a:picLocks noChangeAspect="1"/>
          </p:cNvPicPr>
          <p:nvPr/>
        </p:nvPicPr>
        <p:blipFill rotWithShape="1">
          <a:blip r:embed="rId3">
            <a:extLst>
              <a:ext uri="{28A0092B-C50C-407E-A947-70E740481C1C}">
                <a14:useLocalDpi xmlns:a14="http://schemas.microsoft.com/office/drawing/2010/main" val="0"/>
              </a:ext>
            </a:extLst>
          </a:blip>
          <a:srcRect l="-14566" t="2459" r="14566" b="657"/>
          <a:stretch/>
        </p:blipFill>
        <p:spPr>
          <a:xfrm>
            <a:off x="-3717705" y="-38100"/>
            <a:ext cx="10352576" cy="10325100"/>
          </a:xfrm>
          <a:custGeom>
            <a:avLst/>
            <a:gdLst/>
            <a:ahLst/>
            <a:cxnLst/>
            <a:rect l="l" t="t" r="r" b="b"/>
            <a:pathLst>
              <a:path w="6901731" h="6858000">
                <a:moveTo>
                  <a:pt x="0" y="0"/>
                </a:moveTo>
                <a:lnTo>
                  <a:pt x="6897896" y="5958"/>
                </a:lnTo>
                <a:lnTo>
                  <a:pt x="6866823" y="62592"/>
                </a:lnTo>
                <a:lnTo>
                  <a:pt x="6901731" y="89476"/>
                </a:lnTo>
                <a:lnTo>
                  <a:pt x="6901731" y="103833"/>
                </a:lnTo>
                <a:lnTo>
                  <a:pt x="6900034" y="110092"/>
                </a:lnTo>
                <a:lnTo>
                  <a:pt x="6901731" y="113679"/>
                </a:lnTo>
                <a:lnTo>
                  <a:pt x="6901731" y="405560"/>
                </a:lnTo>
                <a:lnTo>
                  <a:pt x="6900456" y="429509"/>
                </a:lnTo>
                <a:cubicBezTo>
                  <a:pt x="6892773" y="535647"/>
                  <a:pt x="6878314" y="537918"/>
                  <a:pt x="6886342" y="636808"/>
                </a:cubicBezTo>
                <a:cubicBezTo>
                  <a:pt x="6892506" y="756883"/>
                  <a:pt x="6864504" y="771443"/>
                  <a:pt x="6851784" y="839073"/>
                </a:cubicBezTo>
                <a:cubicBezTo>
                  <a:pt x="6838675" y="892655"/>
                  <a:pt x="6864124" y="961738"/>
                  <a:pt x="6845760" y="994930"/>
                </a:cubicBezTo>
                <a:cubicBezTo>
                  <a:pt x="6833572" y="1024166"/>
                  <a:pt x="6859282" y="1058905"/>
                  <a:pt x="6845601" y="1112932"/>
                </a:cubicBezTo>
                <a:cubicBezTo>
                  <a:pt x="6838700" y="1149910"/>
                  <a:pt x="6829138" y="1151035"/>
                  <a:pt x="6820235" y="1187433"/>
                </a:cubicBezTo>
                <a:cubicBezTo>
                  <a:pt x="6815504" y="1196464"/>
                  <a:pt x="6777707" y="1338549"/>
                  <a:pt x="6759643" y="1337010"/>
                </a:cubicBezTo>
                <a:cubicBezTo>
                  <a:pt x="6737660" y="1337296"/>
                  <a:pt x="6760650" y="1396341"/>
                  <a:pt x="6736375" y="1382272"/>
                </a:cubicBezTo>
                <a:cubicBezTo>
                  <a:pt x="6755741" y="1415836"/>
                  <a:pt x="6714675" y="1414567"/>
                  <a:pt x="6701292" y="1432111"/>
                </a:cubicBezTo>
                <a:cubicBezTo>
                  <a:pt x="6721110" y="1460185"/>
                  <a:pt x="6692106" y="1490815"/>
                  <a:pt x="6686578" y="1518624"/>
                </a:cubicBezTo>
                <a:cubicBezTo>
                  <a:pt x="6682512" y="1567002"/>
                  <a:pt x="6679579" y="1571443"/>
                  <a:pt x="6670824" y="1607743"/>
                </a:cubicBezTo>
                <a:cubicBezTo>
                  <a:pt x="6671133" y="1629590"/>
                  <a:pt x="6663161" y="1656870"/>
                  <a:pt x="6664392" y="1696405"/>
                </a:cubicBezTo>
                <a:cubicBezTo>
                  <a:pt x="6655686" y="1770486"/>
                  <a:pt x="6641938" y="1757082"/>
                  <a:pt x="6642880" y="1812372"/>
                </a:cubicBezTo>
                <a:cubicBezTo>
                  <a:pt x="6638579" y="1872475"/>
                  <a:pt x="6619231" y="1825476"/>
                  <a:pt x="6612547" y="1876437"/>
                </a:cubicBezTo>
                <a:cubicBezTo>
                  <a:pt x="6600695" y="1913834"/>
                  <a:pt x="6591061" y="1923231"/>
                  <a:pt x="6571760" y="1953331"/>
                </a:cubicBezTo>
                <a:cubicBezTo>
                  <a:pt x="6561039" y="1989021"/>
                  <a:pt x="6544090" y="2087896"/>
                  <a:pt x="6520213" y="2096455"/>
                </a:cubicBezTo>
                <a:lnTo>
                  <a:pt x="6492461" y="2188148"/>
                </a:lnTo>
                <a:cubicBezTo>
                  <a:pt x="6504372" y="2211333"/>
                  <a:pt x="6489131" y="2253220"/>
                  <a:pt x="6471854" y="2259117"/>
                </a:cubicBezTo>
                <a:cubicBezTo>
                  <a:pt x="6466151" y="2287829"/>
                  <a:pt x="6440452" y="2301346"/>
                  <a:pt x="6439832" y="2328334"/>
                </a:cubicBezTo>
                <a:cubicBezTo>
                  <a:pt x="6431013" y="2351201"/>
                  <a:pt x="6444250" y="2396409"/>
                  <a:pt x="6425162" y="2408211"/>
                </a:cubicBezTo>
                <a:lnTo>
                  <a:pt x="6417221" y="2427382"/>
                </a:lnTo>
                <a:lnTo>
                  <a:pt x="6425030" y="2464387"/>
                </a:lnTo>
                <a:lnTo>
                  <a:pt x="6406293" y="2472223"/>
                </a:lnTo>
                <a:cubicBezTo>
                  <a:pt x="6406862" y="2477277"/>
                  <a:pt x="6406486" y="2491723"/>
                  <a:pt x="6405400" y="2493547"/>
                </a:cubicBezTo>
                <a:lnTo>
                  <a:pt x="6374829" y="2532070"/>
                </a:lnTo>
                <a:cubicBezTo>
                  <a:pt x="6374597" y="2545374"/>
                  <a:pt x="6360976" y="2563797"/>
                  <a:pt x="6350864" y="2577422"/>
                </a:cubicBezTo>
                <a:cubicBezTo>
                  <a:pt x="6327056" y="2632768"/>
                  <a:pt x="6341262" y="2616275"/>
                  <a:pt x="6329174" y="2663854"/>
                </a:cubicBezTo>
                <a:cubicBezTo>
                  <a:pt x="6326303" y="2703642"/>
                  <a:pt x="6332854" y="2709643"/>
                  <a:pt x="6315095" y="2741507"/>
                </a:cubicBezTo>
                <a:cubicBezTo>
                  <a:pt x="6319921" y="2740191"/>
                  <a:pt x="6321925" y="2742004"/>
                  <a:pt x="6322463" y="2745641"/>
                </a:cubicBezTo>
                <a:cubicBezTo>
                  <a:pt x="6322245" y="2747982"/>
                  <a:pt x="6322027" y="2750323"/>
                  <a:pt x="6321808" y="2752663"/>
                </a:cubicBezTo>
                <a:lnTo>
                  <a:pt x="6314569" y="2756718"/>
                </a:lnTo>
                <a:cubicBezTo>
                  <a:pt x="6289324" y="2773686"/>
                  <a:pt x="6317551" y="2780051"/>
                  <a:pt x="6315211" y="2811618"/>
                </a:cubicBezTo>
                <a:cubicBezTo>
                  <a:pt x="6315620" y="2826627"/>
                  <a:pt x="6296047" y="2885298"/>
                  <a:pt x="6302211" y="2882314"/>
                </a:cubicBezTo>
                <a:lnTo>
                  <a:pt x="6286167" y="2949597"/>
                </a:lnTo>
                <a:cubicBezTo>
                  <a:pt x="6286401" y="2994618"/>
                  <a:pt x="6286615" y="2971464"/>
                  <a:pt x="6287037" y="3008578"/>
                </a:cubicBezTo>
                <a:cubicBezTo>
                  <a:pt x="6293795" y="3029535"/>
                  <a:pt x="6274405" y="3114154"/>
                  <a:pt x="6259150" y="3123139"/>
                </a:cubicBezTo>
                <a:cubicBezTo>
                  <a:pt x="6250085" y="3189063"/>
                  <a:pt x="6269067" y="3151280"/>
                  <a:pt x="6272249" y="3227854"/>
                </a:cubicBezTo>
                <a:cubicBezTo>
                  <a:pt x="6278775" y="3295842"/>
                  <a:pt x="6289216" y="3303765"/>
                  <a:pt x="6292288" y="3378383"/>
                </a:cubicBezTo>
                <a:cubicBezTo>
                  <a:pt x="6303894" y="3395995"/>
                  <a:pt x="6287498" y="3432581"/>
                  <a:pt x="6288328" y="3459618"/>
                </a:cubicBezTo>
                <a:cubicBezTo>
                  <a:pt x="6289158" y="3486653"/>
                  <a:pt x="6299937" y="3538735"/>
                  <a:pt x="6297272" y="3540603"/>
                </a:cubicBezTo>
                <a:cubicBezTo>
                  <a:pt x="6296849" y="3577379"/>
                  <a:pt x="6294184" y="3587943"/>
                  <a:pt x="6291001" y="3638374"/>
                </a:cubicBezTo>
                <a:cubicBezTo>
                  <a:pt x="6283026" y="3666794"/>
                  <a:pt x="6265833" y="3731744"/>
                  <a:pt x="6283592" y="3763609"/>
                </a:cubicBezTo>
                <a:cubicBezTo>
                  <a:pt x="6264286" y="3758340"/>
                  <a:pt x="6290177" y="3803150"/>
                  <a:pt x="6274068" y="3814506"/>
                </a:cubicBezTo>
                <a:cubicBezTo>
                  <a:pt x="6260645" y="3821643"/>
                  <a:pt x="6265372" y="3836902"/>
                  <a:pt x="6262850" y="3850454"/>
                </a:cubicBezTo>
                <a:cubicBezTo>
                  <a:pt x="6250418" y="3863479"/>
                  <a:pt x="6250660" y="3955243"/>
                  <a:pt x="6257357" y="3975474"/>
                </a:cubicBezTo>
                <a:cubicBezTo>
                  <a:pt x="6245091" y="4036737"/>
                  <a:pt x="6237535" y="4029237"/>
                  <a:pt x="6257889" y="4073155"/>
                </a:cubicBezTo>
                <a:cubicBezTo>
                  <a:pt x="6259272" y="4085906"/>
                  <a:pt x="6239882" y="4116397"/>
                  <a:pt x="6237441" y="4126638"/>
                </a:cubicBezTo>
                <a:lnTo>
                  <a:pt x="6245587" y="4172738"/>
                </a:lnTo>
                <a:lnTo>
                  <a:pt x="6235772" y="4176721"/>
                </a:lnTo>
                <a:lnTo>
                  <a:pt x="6233287" y="4195136"/>
                </a:lnTo>
                <a:lnTo>
                  <a:pt x="6234619" y="4280850"/>
                </a:lnTo>
                <a:cubicBezTo>
                  <a:pt x="6239453" y="4320763"/>
                  <a:pt x="6223309" y="4337596"/>
                  <a:pt x="6219318" y="4402526"/>
                </a:cubicBezTo>
                <a:cubicBezTo>
                  <a:pt x="6205466" y="4516209"/>
                  <a:pt x="6216183" y="4588729"/>
                  <a:pt x="6216810" y="4651172"/>
                </a:cubicBezTo>
                <a:cubicBezTo>
                  <a:pt x="6217673" y="4756959"/>
                  <a:pt x="6228654" y="4824005"/>
                  <a:pt x="6225945" y="4916779"/>
                </a:cubicBezTo>
                <a:cubicBezTo>
                  <a:pt x="6217032" y="4993010"/>
                  <a:pt x="6264271" y="4984591"/>
                  <a:pt x="6230174" y="5051379"/>
                </a:cubicBezTo>
                <a:cubicBezTo>
                  <a:pt x="6235713" y="5056951"/>
                  <a:pt x="6239420" y="5163714"/>
                  <a:pt x="6242600" y="5170879"/>
                </a:cubicBezTo>
                <a:lnTo>
                  <a:pt x="6235996" y="5216428"/>
                </a:lnTo>
                <a:lnTo>
                  <a:pt x="6214638" y="5285298"/>
                </a:lnTo>
                <a:cubicBezTo>
                  <a:pt x="6211392" y="5297492"/>
                  <a:pt x="6225576" y="5312063"/>
                  <a:pt x="6228432" y="5317696"/>
                </a:cubicBezTo>
                <a:lnTo>
                  <a:pt x="6246496" y="5398787"/>
                </a:lnTo>
                <a:lnTo>
                  <a:pt x="6244793" y="5399530"/>
                </a:lnTo>
                <a:lnTo>
                  <a:pt x="6241695" y="5406948"/>
                </a:lnTo>
                <a:lnTo>
                  <a:pt x="6267461" y="5499413"/>
                </a:lnTo>
                <a:cubicBezTo>
                  <a:pt x="6285387" y="5533848"/>
                  <a:pt x="6284888" y="5550029"/>
                  <a:pt x="6295987" y="5582659"/>
                </a:cubicBezTo>
                <a:cubicBezTo>
                  <a:pt x="6311253" y="5681724"/>
                  <a:pt x="6295439" y="5695558"/>
                  <a:pt x="6364803" y="5784263"/>
                </a:cubicBezTo>
                <a:cubicBezTo>
                  <a:pt x="6379348" y="5818651"/>
                  <a:pt x="6412475" y="5906802"/>
                  <a:pt x="6423050" y="5922637"/>
                </a:cubicBezTo>
                <a:cubicBezTo>
                  <a:pt x="6445210" y="5973612"/>
                  <a:pt x="6468179" y="6023873"/>
                  <a:pt x="6497767" y="6090108"/>
                </a:cubicBezTo>
                <a:cubicBezTo>
                  <a:pt x="6571895" y="6150548"/>
                  <a:pt x="6572491" y="6236583"/>
                  <a:pt x="6606710" y="6281543"/>
                </a:cubicBezTo>
                <a:cubicBezTo>
                  <a:pt x="6633675" y="6335892"/>
                  <a:pt x="6654357" y="6388782"/>
                  <a:pt x="6667540" y="6443715"/>
                </a:cubicBezTo>
                <a:cubicBezTo>
                  <a:pt x="6685192" y="6466826"/>
                  <a:pt x="6650500" y="6508701"/>
                  <a:pt x="6659722" y="6550105"/>
                </a:cubicBezTo>
                <a:cubicBezTo>
                  <a:pt x="6665926" y="6645044"/>
                  <a:pt x="6669126" y="6627536"/>
                  <a:pt x="6671805" y="6687397"/>
                </a:cubicBezTo>
                <a:cubicBezTo>
                  <a:pt x="6682671" y="6733683"/>
                  <a:pt x="6665210" y="6772117"/>
                  <a:pt x="6669658" y="6806602"/>
                </a:cubicBezTo>
                <a:cubicBezTo>
                  <a:pt x="6661174" y="6812658"/>
                  <a:pt x="6667097" y="6831470"/>
                  <a:pt x="6675783" y="6850325"/>
                </a:cubicBezTo>
                <a:lnTo>
                  <a:pt x="6679704" y="6858000"/>
                </a:lnTo>
                <a:lnTo>
                  <a:pt x="4532241" y="6858000"/>
                </a:lnTo>
                <a:lnTo>
                  <a:pt x="1208596" y="6858000"/>
                </a:lnTo>
                <a:lnTo>
                  <a:pt x="0" y="6858000"/>
                </a:lnTo>
                <a:close/>
              </a:path>
            </a:pathLst>
          </a:custGeom>
        </p:spPr>
      </p:pic>
      <p:sp>
        <p:nvSpPr>
          <p:cNvPr id="8" name="TextBox 7">
            <a:extLst>
              <a:ext uri="{FF2B5EF4-FFF2-40B4-BE49-F238E27FC236}">
                <a16:creationId xmlns:a16="http://schemas.microsoft.com/office/drawing/2014/main" id="{D566EA26-4EC2-8E06-8643-DD2760B86A8E}"/>
              </a:ext>
            </a:extLst>
          </p:cNvPr>
          <p:cNvSpPr txBox="1"/>
          <p:nvPr/>
        </p:nvSpPr>
        <p:spPr>
          <a:xfrm>
            <a:off x="13105715" y="8911064"/>
            <a:ext cx="4876802" cy="769441"/>
          </a:xfrm>
          <a:prstGeom prst="rect">
            <a:avLst/>
          </a:prstGeom>
          <a:noFill/>
        </p:spPr>
        <p:txBody>
          <a:bodyPr wrap="square">
            <a:spAutoFit/>
          </a:bodyPr>
          <a:lstStyle/>
          <a:p>
            <a:r>
              <a:rPr lang="en-US" altLang="ja-JP" sz="4400" dirty="0"/>
              <a:t>『</a:t>
            </a:r>
            <a:r>
              <a:rPr lang="ja-JP" altLang="en-US" sz="4400" dirty="0"/>
              <a:t>天聖経</a:t>
            </a:r>
            <a:r>
              <a:rPr lang="en-US" altLang="ja-JP" sz="4400" dirty="0"/>
              <a:t>』p.653</a:t>
            </a:r>
            <a:endParaRPr lang="ja-JP" altLang="en-US" sz="4400" dirty="0"/>
          </a:p>
        </p:txBody>
      </p:sp>
    </p:spTree>
    <p:extLst>
      <p:ext uri="{BB962C8B-B14F-4D97-AF65-F5344CB8AC3E}">
        <p14:creationId xmlns:p14="http://schemas.microsoft.com/office/powerpoint/2010/main" val="175337716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5" name="Rectangle 20">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2286" y="0"/>
            <a:ext cx="18283428" cy="10287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5" name="그림 4">
            <a:extLst>
              <a:ext uri="{FF2B5EF4-FFF2-40B4-BE49-F238E27FC236}">
                <a16:creationId xmlns:a16="http://schemas.microsoft.com/office/drawing/2014/main" id="{1042A83F-56EA-73C3-1FF1-6DE36C4299B0}"/>
              </a:ext>
            </a:extLst>
          </p:cNvPr>
          <p:cNvPicPr>
            <a:picLocks noChangeAspect="1"/>
          </p:cNvPicPr>
          <p:nvPr/>
        </p:nvPicPr>
        <p:blipFill rotWithShape="1">
          <a:blip r:embed="rId3">
            <a:extLst>
              <a:ext uri="{28A0092B-C50C-407E-A947-70E740481C1C}">
                <a14:useLocalDpi xmlns:a14="http://schemas.microsoft.com/office/drawing/2010/main" val="0"/>
              </a:ext>
            </a:extLst>
          </a:blip>
          <a:srcRect t="2192"/>
          <a:stretch/>
        </p:blipFill>
        <p:spPr>
          <a:xfrm>
            <a:off x="20" y="1923"/>
            <a:ext cx="18287980" cy="10285077"/>
          </a:xfrm>
          <a:prstGeom prst="rect">
            <a:avLst/>
          </a:prstGeom>
        </p:spPr>
      </p:pic>
    </p:spTree>
    <p:extLst>
      <p:ext uri="{BB962C8B-B14F-4D97-AF65-F5344CB8AC3E}">
        <p14:creationId xmlns:p14="http://schemas.microsoft.com/office/powerpoint/2010/main" val="117467218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2286" y="0"/>
            <a:ext cx="18283428" cy="10287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2" name="Picture 2" descr="실내, 바닥, 사람, 방이(가) 표시된 사진&#10;&#10;자동 생성된 설명">
            <a:extLst>
              <a:ext uri="{FF2B5EF4-FFF2-40B4-BE49-F238E27FC236}">
                <a16:creationId xmlns:a16="http://schemas.microsoft.com/office/drawing/2014/main" id="{E389BC5D-4342-F7B0-682E-494BED5B95EB}"/>
              </a:ext>
            </a:extLst>
          </p:cNvPr>
          <p:cNvPicPr>
            <a:picLocks noChangeAspect="1"/>
          </p:cNvPicPr>
          <p:nvPr/>
        </p:nvPicPr>
        <p:blipFill rotWithShape="1">
          <a:blip r:embed="rId3"/>
          <a:srcRect t="7758" b="7988"/>
          <a:stretch/>
        </p:blipFill>
        <p:spPr>
          <a:xfrm>
            <a:off x="20" y="1923"/>
            <a:ext cx="18287980" cy="10285077"/>
          </a:xfrm>
          <a:prstGeom prst="rect">
            <a:avLst/>
          </a:prstGeom>
        </p:spPr>
      </p:pic>
    </p:spTree>
    <p:extLst>
      <p:ext uri="{BB962C8B-B14F-4D97-AF65-F5344CB8AC3E}">
        <p14:creationId xmlns:p14="http://schemas.microsoft.com/office/powerpoint/2010/main" val="123558551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2286" y="0"/>
            <a:ext cx="18283428" cy="10287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3" name="그림 2" descr="사람, 전화, 휴대폰, 실내이(가) 표시된 사진&#10;&#10;자동 생성된 설명">
            <a:extLst>
              <a:ext uri="{FF2B5EF4-FFF2-40B4-BE49-F238E27FC236}">
                <a16:creationId xmlns:a16="http://schemas.microsoft.com/office/drawing/2014/main" id="{E9F7625E-D5F1-EB50-80B8-74AD47F737C2}"/>
              </a:ext>
            </a:extLst>
          </p:cNvPr>
          <p:cNvPicPr>
            <a:picLocks noChangeAspect="1"/>
          </p:cNvPicPr>
          <p:nvPr/>
        </p:nvPicPr>
        <p:blipFill rotWithShape="1">
          <a:blip r:embed="rId3">
            <a:extLst>
              <a:ext uri="{28A0092B-C50C-407E-A947-70E740481C1C}">
                <a14:useLocalDpi xmlns:a14="http://schemas.microsoft.com/office/drawing/2010/main" val="0"/>
              </a:ext>
            </a:extLst>
          </a:blip>
          <a:srcRect t="2651" b="13095"/>
          <a:stretch/>
        </p:blipFill>
        <p:spPr>
          <a:xfrm>
            <a:off x="20" y="1923"/>
            <a:ext cx="18287980" cy="10285077"/>
          </a:xfrm>
          <a:prstGeom prst="rect">
            <a:avLst/>
          </a:prstGeom>
        </p:spPr>
      </p:pic>
      <p:sp>
        <p:nvSpPr>
          <p:cNvPr id="7" name="Object 7">
            <a:extLst>
              <a:ext uri="{FF2B5EF4-FFF2-40B4-BE49-F238E27FC236}">
                <a16:creationId xmlns:a16="http://schemas.microsoft.com/office/drawing/2014/main" id="{C64D95E0-9F7B-B2FF-1352-69C30DF8DEB0}"/>
              </a:ext>
            </a:extLst>
          </p:cNvPr>
          <p:cNvSpPr txBox="1"/>
          <p:nvPr/>
        </p:nvSpPr>
        <p:spPr>
          <a:xfrm>
            <a:off x="4114800" y="1750263"/>
            <a:ext cx="17545496" cy="6786473"/>
          </a:xfrm>
          <a:prstGeom prst="rect">
            <a:avLst/>
          </a:prstGeom>
          <a:noFill/>
        </p:spPr>
        <p:txBody>
          <a:bodyPr wrap="square" rtlCol="0" anchor="t">
            <a:spAutoFit/>
          </a:bodyPr>
          <a:lstStyle/>
          <a:p>
            <a:pPr algn="ctr"/>
            <a:r>
              <a:rPr lang="ja-JP" altLang="en-US" sz="14500" kern="0" spc="-300" dirty="0">
                <a:solidFill>
                  <a:srgbClr val="ED8774"/>
                </a:solidFill>
                <a:effectLst>
                  <a:outerShdw blurRad="38100" dist="38100" dir="2700000" algn="tl">
                    <a:srgbClr val="000000">
                      <a:alpha val="43137"/>
                    </a:srgbClr>
                  </a:outerShdw>
                </a:effectLst>
                <a:latin typeface="HG創英角ｺﾞｼｯｸUB" panose="020B0A09000000000000" pitchFamily="49" charset="-128"/>
                <a:ea typeface="HG創英角ｺﾞｼｯｸUB" panose="020B0A09000000000000" pitchFamily="49" charset="-128"/>
              </a:rPr>
              <a:t>祈祷</a:t>
            </a:r>
            <a:endParaRPr lang="en-US" altLang="ja-JP" sz="14500" kern="0" spc="-300" dirty="0">
              <a:solidFill>
                <a:srgbClr val="ED8774"/>
              </a:solidFill>
              <a:effectLst>
                <a:outerShdw blurRad="38100" dist="38100" dir="2700000" algn="tl">
                  <a:srgbClr val="000000">
                    <a:alpha val="43137"/>
                  </a:srgbClr>
                </a:outerShdw>
              </a:effectLst>
              <a:latin typeface="HG創英角ｺﾞｼｯｸUB" panose="020B0A09000000000000" pitchFamily="49" charset="-128"/>
              <a:ea typeface="HG創英角ｺﾞｼｯｸUB" panose="020B0A09000000000000" pitchFamily="49" charset="-128"/>
            </a:endParaRPr>
          </a:p>
          <a:p>
            <a:pPr algn="ctr"/>
            <a:r>
              <a:rPr lang="ja-JP" altLang="en-US" sz="14500" kern="0" spc="-300" dirty="0">
                <a:solidFill>
                  <a:srgbClr val="ED8774"/>
                </a:solidFill>
                <a:effectLst>
                  <a:outerShdw blurRad="38100" dist="38100" dir="2700000" algn="tl">
                    <a:srgbClr val="000000">
                      <a:alpha val="43137"/>
                    </a:srgbClr>
                  </a:outerShdw>
                </a:effectLst>
                <a:latin typeface="HG創英角ｺﾞｼｯｸUB" panose="020B0A09000000000000" pitchFamily="49" charset="-128"/>
                <a:ea typeface="HG創英角ｺﾞｼｯｸUB" panose="020B0A09000000000000" pitchFamily="49" charset="-128"/>
              </a:rPr>
              <a:t>訓読</a:t>
            </a:r>
            <a:endParaRPr lang="en-US" altLang="ja-JP" sz="14500" kern="0" spc="-300" dirty="0">
              <a:solidFill>
                <a:srgbClr val="ED8774"/>
              </a:solidFill>
              <a:effectLst>
                <a:outerShdw blurRad="38100" dist="38100" dir="2700000" algn="tl">
                  <a:srgbClr val="000000">
                    <a:alpha val="43137"/>
                  </a:srgbClr>
                </a:outerShdw>
              </a:effectLst>
              <a:latin typeface="HG創英角ｺﾞｼｯｸUB" panose="020B0A09000000000000" pitchFamily="49" charset="-128"/>
              <a:ea typeface="HG創英角ｺﾞｼｯｸUB" panose="020B0A09000000000000" pitchFamily="49" charset="-128"/>
            </a:endParaRPr>
          </a:p>
          <a:p>
            <a:pPr algn="ctr"/>
            <a:r>
              <a:rPr lang="ja-JP" altLang="en-US" sz="14500" kern="0" spc="-300" dirty="0">
                <a:solidFill>
                  <a:srgbClr val="ED8774"/>
                </a:solidFill>
                <a:effectLst>
                  <a:outerShdw blurRad="38100" dist="38100" dir="2700000" algn="tl">
                    <a:srgbClr val="000000">
                      <a:alpha val="43137"/>
                    </a:srgbClr>
                  </a:outerShdw>
                </a:effectLst>
                <a:latin typeface="HG創英角ｺﾞｼｯｸUB" panose="020B0A09000000000000" pitchFamily="49" charset="-128"/>
                <a:ea typeface="HG創英角ｺﾞｼｯｸUB" panose="020B0A09000000000000" pitchFamily="49" charset="-128"/>
              </a:rPr>
              <a:t>礼拝</a:t>
            </a:r>
            <a:endParaRPr lang="en-US" sz="1400" spc="-300" dirty="0">
              <a:solidFill>
                <a:srgbClr val="ED8774"/>
              </a:solidFill>
              <a:effectLst>
                <a:outerShdw blurRad="38100" dist="38100" dir="2700000" algn="tl">
                  <a:srgbClr val="000000">
                    <a:alpha val="43137"/>
                  </a:srgbClr>
                </a:outerShdw>
              </a:effectLst>
              <a:latin typeface="HG創英角ｺﾞｼｯｸUB" panose="020B0A09000000000000" pitchFamily="49" charset="-128"/>
              <a:ea typeface="HG創英角ｺﾞｼｯｸUB" panose="020B0A09000000000000" pitchFamily="49" charset="-128"/>
            </a:endParaRPr>
          </a:p>
        </p:txBody>
      </p:sp>
    </p:spTree>
    <p:extLst>
      <p:ext uri="{BB962C8B-B14F-4D97-AF65-F5344CB8AC3E}">
        <p14:creationId xmlns:p14="http://schemas.microsoft.com/office/powerpoint/2010/main" val="13668738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p:cNvGrpSpPr/>
        <p:nvPr/>
      </p:nvGrpSpPr>
      <p:grpSpPr>
        <a:xfrm>
          <a:off x="0" y="0"/>
          <a:ext cx="0" cy="0"/>
          <a:chOff x="0" y="0"/>
          <a:chExt cx="0" cy="0"/>
        </a:xfrm>
      </p:grpSpPr>
      <p:pic>
        <p:nvPicPr>
          <p:cNvPr id="3" name="그림 2" descr="나무, 잔디, 실외, 식물이(가) 표시된 사진&#10;&#10;자동 생성된 설명">
            <a:extLst>
              <a:ext uri="{FF2B5EF4-FFF2-40B4-BE49-F238E27FC236}">
                <a16:creationId xmlns:a16="http://schemas.microsoft.com/office/drawing/2014/main" id="{208C2B7D-FF1D-F795-4CD1-3B25BDDA8EF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7506"/>
            <a:ext cx="18300548" cy="11638005"/>
          </a:xfrm>
          <a:prstGeom prst="rect">
            <a:avLst/>
          </a:prstGeom>
        </p:spPr>
      </p:pic>
      <p:grpSp>
        <p:nvGrpSpPr>
          <p:cNvPr id="5" name="Group 5"/>
          <p:cNvGrpSpPr/>
          <p:nvPr/>
        </p:nvGrpSpPr>
        <p:grpSpPr>
          <a:xfrm>
            <a:off x="4383335" y="1936184"/>
            <a:ext cx="9521331" cy="5557702"/>
            <a:chOff x="2575268" y="-28575"/>
            <a:chExt cx="12695108" cy="7410269"/>
          </a:xfrm>
        </p:grpSpPr>
        <p:sp>
          <p:nvSpPr>
            <p:cNvPr id="6" name="TextBox 6"/>
            <p:cNvSpPr txBox="1"/>
            <p:nvPr/>
          </p:nvSpPr>
          <p:spPr>
            <a:xfrm>
              <a:off x="2575268" y="-28575"/>
              <a:ext cx="12695108" cy="635794"/>
            </a:xfrm>
            <a:prstGeom prst="rect">
              <a:avLst/>
            </a:prstGeom>
          </p:spPr>
          <p:txBody>
            <a:bodyPr lIns="0" tIns="0" rIns="0" bIns="0" rtlCol="0" anchor="t">
              <a:spAutoFit/>
            </a:bodyPr>
            <a:lstStyle/>
            <a:p>
              <a:pPr algn="ctr">
                <a:lnSpc>
                  <a:spcPts val="3600"/>
                </a:lnSpc>
              </a:pPr>
              <a:endParaRPr/>
            </a:p>
          </p:txBody>
        </p:sp>
        <p:sp>
          <p:nvSpPr>
            <p:cNvPr id="8" name="TextBox 8"/>
            <p:cNvSpPr txBox="1"/>
            <p:nvPr/>
          </p:nvSpPr>
          <p:spPr>
            <a:xfrm>
              <a:off x="2575268" y="6732406"/>
              <a:ext cx="12695108" cy="649288"/>
            </a:xfrm>
            <a:prstGeom prst="rect">
              <a:avLst/>
            </a:prstGeom>
          </p:spPr>
          <p:txBody>
            <a:bodyPr lIns="0" tIns="0" rIns="0" bIns="0" rtlCol="0" anchor="t">
              <a:spAutoFit/>
            </a:bodyPr>
            <a:lstStyle/>
            <a:p>
              <a:pPr algn="ctr">
                <a:lnSpc>
                  <a:spcPts val="3900"/>
                </a:lnSpc>
              </a:pPr>
              <a:endParaRPr/>
            </a:p>
          </p:txBody>
        </p:sp>
      </p:grpSp>
      <p:sp>
        <p:nvSpPr>
          <p:cNvPr id="9" name="Object 7">
            <a:extLst>
              <a:ext uri="{FF2B5EF4-FFF2-40B4-BE49-F238E27FC236}">
                <a16:creationId xmlns:a16="http://schemas.microsoft.com/office/drawing/2014/main" id="{CF63D742-202C-4484-8A4E-9AB8D8A7C1EA}"/>
              </a:ext>
            </a:extLst>
          </p:cNvPr>
          <p:cNvSpPr txBox="1"/>
          <p:nvPr/>
        </p:nvSpPr>
        <p:spPr>
          <a:xfrm>
            <a:off x="371252" y="2419677"/>
            <a:ext cx="17545496" cy="5447645"/>
          </a:xfrm>
          <a:prstGeom prst="rect">
            <a:avLst/>
          </a:prstGeom>
          <a:noFill/>
        </p:spPr>
        <p:txBody>
          <a:bodyPr wrap="square" rtlCol="0" anchor="t">
            <a:spAutoFit/>
          </a:bodyPr>
          <a:lstStyle/>
          <a:p>
            <a:pPr algn="ctr"/>
            <a:r>
              <a:rPr lang="ja-JP" altLang="en-US" sz="17400" kern="0" spc="-300" dirty="0">
                <a:ln>
                  <a:solidFill>
                    <a:schemeClr val="tx1"/>
                  </a:solidFill>
                </a:ln>
                <a:solidFill>
                  <a:srgbClr val="41CC93"/>
                </a:solidFill>
                <a:effectLst>
                  <a:outerShdw blurRad="38100" dist="38100" dir="2700000" algn="tl">
                    <a:srgbClr val="000000">
                      <a:alpha val="43137"/>
                    </a:srgbClr>
                  </a:outerShdw>
                </a:effectLst>
                <a:latin typeface="HG創英角ｺﾞｼｯｸUB" panose="020B0A09000000000000" pitchFamily="49" charset="-128"/>
                <a:ea typeface="HG創英角ｺﾞｼｯｸUB" panose="020B0A09000000000000" pitchFamily="49" charset="-128"/>
              </a:rPr>
              <a:t>万物を愛し</a:t>
            </a:r>
            <a:endParaRPr lang="en-US" altLang="ja-JP" sz="17400" kern="0" spc="-300" dirty="0">
              <a:ln>
                <a:solidFill>
                  <a:schemeClr val="tx1"/>
                </a:solidFill>
              </a:ln>
              <a:solidFill>
                <a:srgbClr val="41CC93"/>
              </a:solidFill>
              <a:effectLst>
                <a:outerShdw blurRad="38100" dist="38100" dir="2700000" algn="tl">
                  <a:srgbClr val="000000">
                    <a:alpha val="43137"/>
                  </a:srgbClr>
                </a:outerShdw>
              </a:effectLst>
              <a:latin typeface="HG創英角ｺﾞｼｯｸUB" panose="020B0A09000000000000" pitchFamily="49" charset="-128"/>
              <a:ea typeface="HG創英角ｺﾞｼｯｸUB" panose="020B0A09000000000000" pitchFamily="49" charset="-128"/>
            </a:endParaRPr>
          </a:p>
          <a:p>
            <a:pPr algn="ctr"/>
            <a:r>
              <a:rPr lang="ja-JP" altLang="en-US" sz="17400" kern="0" spc="-300" dirty="0">
                <a:ln>
                  <a:solidFill>
                    <a:schemeClr val="tx1"/>
                  </a:solidFill>
                </a:ln>
                <a:solidFill>
                  <a:srgbClr val="41CC93"/>
                </a:solidFill>
                <a:effectLst>
                  <a:outerShdw blurRad="38100" dist="38100" dir="2700000" algn="tl">
                    <a:srgbClr val="000000">
                      <a:alpha val="43137"/>
                    </a:srgbClr>
                  </a:outerShdw>
                </a:effectLst>
                <a:latin typeface="HG創英角ｺﾞｼｯｸUB" panose="020B0A09000000000000" pitchFamily="49" charset="-128"/>
                <a:ea typeface="HG創英角ｺﾞｼｯｸUB" panose="020B0A09000000000000" pitchFamily="49" charset="-128"/>
              </a:rPr>
              <a:t>主管しよう</a:t>
            </a:r>
            <a:endParaRPr lang="en-US" sz="1600" spc="-300" dirty="0">
              <a:ln>
                <a:solidFill>
                  <a:schemeClr val="tx1"/>
                </a:solidFill>
              </a:ln>
              <a:solidFill>
                <a:srgbClr val="41CC93"/>
              </a:solidFill>
              <a:effectLst>
                <a:outerShdw blurRad="38100" dist="38100" dir="2700000" algn="tl">
                  <a:srgbClr val="000000">
                    <a:alpha val="43137"/>
                  </a:srgbClr>
                </a:outerShdw>
              </a:effectLst>
              <a:latin typeface="HG創英角ｺﾞｼｯｸUB" panose="020B0A09000000000000" pitchFamily="49" charset="-128"/>
              <a:ea typeface="HG創英角ｺﾞｼｯｸUB" panose="020B0A09000000000000" pitchFamily="49" charset="-128"/>
            </a:endParaRPr>
          </a:p>
        </p:txBody>
      </p:sp>
    </p:spTree>
    <p:extLst>
      <p:ext uri="{BB962C8B-B14F-4D97-AF65-F5344CB8AC3E}">
        <p14:creationId xmlns:p14="http://schemas.microsoft.com/office/powerpoint/2010/main" val="57180808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p:cNvGrpSpPr/>
        <p:nvPr/>
      </p:nvGrpSpPr>
      <p:grpSpPr>
        <a:xfrm>
          <a:off x="0" y="0"/>
          <a:ext cx="0" cy="0"/>
          <a:chOff x="0" y="0"/>
          <a:chExt cx="0" cy="0"/>
        </a:xfrm>
      </p:grpSpPr>
      <p:pic>
        <p:nvPicPr>
          <p:cNvPr id="3" name="그림 2" descr="나무, 실외, 식물이(가) 표시된 사진&#10;&#10;자동 생성된 설명">
            <a:extLst>
              <a:ext uri="{FF2B5EF4-FFF2-40B4-BE49-F238E27FC236}">
                <a16:creationId xmlns:a16="http://schemas.microsoft.com/office/drawing/2014/main" id="{4A33537D-FF34-3B3E-F260-9E9C70B45358}"/>
              </a:ext>
            </a:extLst>
          </p:cNvPr>
          <p:cNvPicPr>
            <a:picLocks noChangeAspect="1"/>
          </p:cNvPicPr>
          <p:nvPr/>
        </p:nvPicPr>
        <p:blipFill>
          <a:blip r:embed="rId3">
            <a:extLst>
              <a:ext uri="{BEBA8EAE-BF5A-486C-A8C5-ECC9F3942E4B}">
                <a14:imgProps xmlns:a14="http://schemas.microsoft.com/office/drawing/2010/main">
                  <a14:imgLayer r:embed="rId4">
                    <a14:imgEffect>
                      <a14:sharpenSoften amount="25000"/>
                    </a14:imgEffect>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0" y="-44360"/>
            <a:ext cx="18366860" cy="10331359"/>
          </a:xfrm>
          <a:prstGeom prst="rect">
            <a:avLst/>
          </a:prstGeom>
        </p:spPr>
      </p:pic>
      <p:grpSp>
        <p:nvGrpSpPr>
          <p:cNvPr id="5" name="Group 5"/>
          <p:cNvGrpSpPr/>
          <p:nvPr/>
        </p:nvGrpSpPr>
        <p:grpSpPr>
          <a:xfrm>
            <a:off x="4383335" y="1936184"/>
            <a:ext cx="9521331" cy="5557702"/>
            <a:chOff x="2575268" y="-28575"/>
            <a:chExt cx="12695108" cy="7410269"/>
          </a:xfrm>
        </p:grpSpPr>
        <p:sp>
          <p:nvSpPr>
            <p:cNvPr id="6" name="TextBox 6"/>
            <p:cNvSpPr txBox="1"/>
            <p:nvPr/>
          </p:nvSpPr>
          <p:spPr>
            <a:xfrm>
              <a:off x="2575268" y="-28575"/>
              <a:ext cx="12695108" cy="635794"/>
            </a:xfrm>
            <a:prstGeom prst="rect">
              <a:avLst/>
            </a:prstGeom>
          </p:spPr>
          <p:txBody>
            <a:bodyPr lIns="0" tIns="0" rIns="0" bIns="0" rtlCol="0" anchor="t">
              <a:spAutoFit/>
            </a:bodyPr>
            <a:lstStyle/>
            <a:p>
              <a:pPr algn="ctr">
                <a:lnSpc>
                  <a:spcPts val="3600"/>
                </a:lnSpc>
              </a:pPr>
              <a:endParaRPr/>
            </a:p>
          </p:txBody>
        </p:sp>
        <p:sp>
          <p:nvSpPr>
            <p:cNvPr id="8" name="TextBox 8"/>
            <p:cNvSpPr txBox="1"/>
            <p:nvPr/>
          </p:nvSpPr>
          <p:spPr>
            <a:xfrm>
              <a:off x="2575268" y="6732406"/>
              <a:ext cx="12695108" cy="649288"/>
            </a:xfrm>
            <a:prstGeom prst="rect">
              <a:avLst/>
            </a:prstGeom>
          </p:spPr>
          <p:txBody>
            <a:bodyPr lIns="0" tIns="0" rIns="0" bIns="0" rtlCol="0" anchor="t">
              <a:spAutoFit/>
            </a:bodyPr>
            <a:lstStyle/>
            <a:p>
              <a:pPr algn="ctr">
                <a:lnSpc>
                  <a:spcPts val="3900"/>
                </a:lnSpc>
              </a:pPr>
              <a:endParaRPr/>
            </a:p>
          </p:txBody>
        </p:sp>
      </p:grpSp>
      <p:sp>
        <p:nvSpPr>
          <p:cNvPr id="9" name="Object 7">
            <a:extLst>
              <a:ext uri="{FF2B5EF4-FFF2-40B4-BE49-F238E27FC236}">
                <a16:creationId xmlns:a16="http://schemas.microsoft.com/office/drawing/2014/main" id="{CF63D742-202C-4484-8A4E-9AB8D8A7C1EA}"/>
              </a:ext>
            </a:extLst>
          </p:cNvPr>
          <p:cNvSpPr txBox="1"/>
          <p:nvPr/>
        </p:nvSpPr>
        <p:spPr>
          <a:xfrm>
            <a:off x="299926" y="2413030"/>
            <a:ext cx="17545496" cy="2323713"/>
          </a:xfrm>
          <a:prstGeom prst="rect">
            <a:avLst/>
          </a:prstGeom>
          <a:noFill/>
        </p:spPr>
        <p:txBody>
          <a:bodyPr wrap="square" rtlCol="0" anchor="t">
            <a:spAutoFit/>
          </a:bodyPr>
          <a:lstStyle/>
          <a:p>
            <a:pPr algn="ctr"/>
            <a:r>
              <a:rPr lang="ja-JP" altLang="en-US" sz="14500" kern="0" spc="-300" dirty="0">
                <a:ln w="12700">
                  <a:noFill/>
                </a:ln>
                <a:solidFill>
                  <a:schemeClr val="bg1"/>
                </a:solidFill>
                <a:effectLst>
                  <a:outerShdw blurRad="38100" dist="38100" dir="2700000" algn="tl">
                    <a:srgbClr val="000000">
                      <a:alpha val="43137"/>
                    </a:srgbClr>
                  </a:outerShdw>
                </a:effectLst>
                <a:latin typeface="HG創英角ｺﾞｼｯｸUB" panose="020B0A09000000000000" pitchFamily="49" charset="-128"/>
                <a:ea typeface="HG創英角ｺﾞｼｯｸUB" panose="020B0A09000000000000" pitchFamily="49" charset="-128"/>
              </a:rPr>
              <a:t>天暦 ５月１日</a:t>
            </a:r>
            <a:endParaRPr lang="en-US" sz="1400" spc="-300" dirty="0">
              <a:ln w="12700">
                <a:noFill/>
              </a:ln>
              <a:solidFill>
                <a:schemeClr val="bg1"/>
              </a:solidFill>
              <a:effectLst>
                <a:outerShdw blurRad="38100" dist="38100" dir="2700000" algn="tl">
                  <a:srgbClr val="000000">
                    <a:alpha val="43137"/>
                  </a:srgbClr>
                </a:outerShdw>
              </a:effectLst>
              <a:latin typeface="HG創英角ｺﾞｼｯｸUB" panose="020B0A09000000000000" pitchFamily="49" charset="-128"/>
              <a:ea typeface="HG創英角ｺﾞｼｯｸUB" panose="020B0A09000000000000" pitchFamily="49" charset="-128"/>
            </a:endParaRPr>
          </a:p>
        </p:txBody>
      </p:sp>
      <p:sp>
        <p:nvSpPr>
          <p:cNvPr id="7" name="Object 7">
            <a:extLst>
              <a:ext uri="{FF2B5EF4-FFF2-40B4-BE49-F238E27FC236}">
                <a16:creationId xmlns:a16="http://schemas.microsoft.com/office/drawing/2014/main" id="{CE714313-304A-8B8B-9037-3845CBCAE8A5}"/>
              </a:ext>
            </a:extLst>
          </p:cNvPr>
          <p:cNvSpPr txBox="1"/>
          <p:nvPr/>
        </p:nvSpPr>
        <p:spPr>
          <a:xfrm>
            <a:off x="299926" y="4925841"/>
            <a:ext cx="17545496" cy="2769989"/>
          </a:xfrm>
          <a:prstGeom prst="rect">
            <a:avLst/>
          </a:prstGeom>
          <a:noFill/>
        </p:spPr>
        <p:txBody>
          <a:bodyPr wrap="square" rtlCol="0" anchor="t">
            <a:spAutoFit/>
          </a:bodyPr>
          <a:lstStyle/>
          <a:p>
            <a:pPr algn="ctr"/>
            <a:r>
              <a:rPr lang="ja-JP" altLang="en-US" sz="17400" kern="0" spc="-300" dirty="0">
                <a:ln w="12700">
                  <a:noFill/>
                </a:ln>
                <a:solidFill>
                  <a:schemeClr val="bg1"/>
                </a:solidFill>
                <a:effectLst>
                  <a:outerShdw blurRad="38100" dist="38100" dir="2700000" algn="tl">
                    <a:srgbClr val="000000">
                      <a:alpha val="43137"/>
                    </a:srgbClr>
                  </a:outerShdw>
                </a:effectLst>
                <a:latin typeface="HG創英角ｺﾞｼｯｸUB" panose="020B0A09000000000000" pitchFamily="49" charset="-128"/>
                <a:ea typeface="HG創英角ｺﾞｼｯｸUB" panose="020B0A09000000000000" pitchFamily="49" charset="-128"/>
              </a:rPr>
              <a:t>真の万物の日</a:t>
            </a:r>
            <a:endParaRPr lang="en-US" sz="1600" spc="-300" dirty="0">
              <a:ln w="12700">
                <a:noFill/>
              </a:ln>
              <a:solidFill>
                <a:schemeClr val="bg1"/>
              </a:solidFill>
              <a:effectLst>
                <a:outerShdw blurRad="38100" dist="38100" dir="2700000" algn="tl">
                  <a:srgbClr val="000000">
                    <a:alpha val="43137"/>
                  </a:srgbClr>
                </a:outerShdw>
              </a:effectLst>
              <a:latin typeface="HG創英角ｺﾞｼｯｸUB" panose="020B0A09000000000000" pitchFamily="49" charset="-128"/>
              <a:ea typeface="HG創英角ｺﾞｼｯｸUB" panose="020B0A09000000000000" pitchFamily="49" charset="-128"/>
            </a:endParaRPr>
          </a:p>
        </p:txBody>
      </p:sp>
    </p:spTree>
    <p:extLst>
      <p:ext uri="{BB962C8B-B14F-4D97-AF65-F5344CB8AC3E}">
        <p14:creationId xmlns:p14="http://schemas.microsoft.com/office/powerpoint/2010/main" val="17185212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7"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p:cNvGrpSpPr/>
        <p:nvPr/>
      </p:nvGrpSpPr>
      <p:grpSpPr>
        <a:xfrm>
          <a:off x="0" y="0"/>
          <a:ext cx="0" cy="0"/>
          <a:chOff x="0" y="0"/>
          <a:chExt cx="0" cy="0"/>
        </a:xfrm>
      </p:grpSpPr>
      <p:pic>
        <p:nvPicPr>
          <p:cNvPr id="4" name="그림 3" descr="잔디, 실외, 평야, 식물이(가) 표시된 사진&#10;&#10;자동 생성된 설명">
            <a:extLst>
              <a:ext uri="{FF2B5EF4-FFF2-40B4-BE49-F238E27FC236}">
                <a16:creationId xmlns:a16="http://schemas.microsoft.com/office/drawing/2014/main" id="{9E53EE09-DC6C-035A-E2EF-C5DC1EE2B01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415" y="-342900"/>
            <a:ext cx="18330829" cy="12230100"/>
          </a:xfrm>
          <a:prstGeom prst="rect">
            <a:avLst/>
          </a:prstGeom>
        </p:spPr>
      </p:pic>
      <p:grpSp>
        <p:nvGrpSpPr>
          <p:cNvPr id="5" name="Group 5"/>
          <p:cNvGrpSpPr/>
          <p:nvPr/>
        </p:nvGrpSpPr>
        <p:grpSpPr>
          <a:xfrm>
            <a:off x="4383335" y="1936184"/>
            <a:ext cx="9521331" cy="5557702"/>
            <a:chOff x="2575268" y="-28575"/>
            <a:chExt cx="12695108" cy="7410269"/>
          </a:xfrm>
        </p:grpSpPr>
        <p:sp>
          <p:nvSpPr>
            <p:cNvPr id="6" name="TextBox 6"/>
            <p:cNvSpPr txBox="1"/>
            <p:nvPr/>
          </p:nvSpPr>
          <p:spPr>
            <a:xfrm>
              <a:off x="2575268" y="-28575"/>
              <a:ext cx="12695108" cy="635794"/>
            </a:xfrm>
            <a:prstGeom prst="rect">
              <a:avLst/>
            </a:prstGeom>
          </p:spPr>
          <p:txBody>
            <a:bodyPr lIns="0" tIns="0" rIns="0" bIns="0" rtlCol="0" anchor="t">
              <a:spAutoFit/>
            </a:bodyPr>
            <a:lstStyle/>
            <a:p>
              <a:pPr algn="ctr">
                <a:lnSpc>
                  <a:spcPts val="3600"/>
                </a:lnSpc>
              </a:pPr>
              <a:endParaRPr/>
            </a:p>
          </p:txBody>
        </p:sp>
        <p:sp>
          <p:nvSpPr>
            <p:cNvPr id="8" name="TextBox 8"/>
            <p:cNvSpPr txBox="1"/>
            <p:nvPr/>
          </p:nvSpPr>
          <p:spPr>
            <a:xfrm>
              <a:off x="2575268" y="6732406"/>
              <a:ext cx="12695108" cy="649288"/>
            </a:xfrm>
            <a:prstGeom prst="rect">
              <a:avLst/>
            </a:prstGeom>
          </p:spPr>
          <p:txBody>
            <a:bodyPr lIns="0" tIns="0" rIns="0" bIns="0" rtlCol="0" anchor="t">
              <a:spAutoFit/>
            </a:bodyPr>
            <a:lstStyle/>
            <a:p>
              <a:pPr algn="ctr">
                <a:lnSpc>
                  <a:spcPts val="3900"/>
                </a:lnSpc>
              </a:pPr>
              <a:endParaRPr/>
            </a:p>
          </p:txBody>
        </p:sp>
      </p:grpSp>
      <p:sp>
        <p:nvSpPr>
          <p:cNvPr id="9" name="Object 7">
            <a:extLst>
              <a:ext uri="{FF2B5EF4-FFF2-40B4-BE49-F238E27FC236}">
                <a16:creationId xmlns:a16="http://schemas.microsoft.com/office/drawing/2014/main" id="{CF63D742-202C-4484-8A4E-9AB8D8A7C1EA}"/>
              </a:ext>
            </a:extLst>
          </p:cNvPr>
          <p:cNvSpPr txBox="1"/>
          <p:nvPr/>
        </p:nvSpPr>
        <p:spPr>
          <a:xfrm>
            <a:off x="10515600" y="-332014"/>
            <a:ext cx="7793814" cy="3308598"/>
          </a:xfrm>
          <a:prstGeom prst="rect">
            <a:avLst/>
          </a:prstGeom>
          <a:noFill/>
        </p:spPr>
        <p:txBody>
          <a:bodyPr wrap="square" rtlCol="0" anchor="t">
            <a:spAutoFit/>
          </a:bodyPr>
          <a:lstStyle/>
          <a:p>
            <a:pPr algn="ctr"/>
            <a:r>
              <a:rPr lang="ja-JP" altLang="en-US" sz="20900" kern="0" spc="-300" dirty="0">
                <a:solidFill>
                  <a:srgbClr val="41CC93"/>
                </a:solidFill>
                <a:effectLst>
                  <a:outerShdw blurRad="38100" dist="38100" dir="2700000" algn="tl">
                    <a:srgbClr val="000000">
                      <a:alpha val="43137"/>
                    </a:srgbClr>
                  </a:outerShdw>
                </a:effectLst>
                <a:latin typeface="HG創英角ｺﾞｼｯｸUB" panose="020B0A09000000000000" pitchFamily="49" charset="-128"/>
                <a:ea typeface="HG創英角ｺﾞｼｯｸUB" panose="020B0A09000000000000" pitchFamily="49" charset="-128"/>
              </a:rPr>
              <a:t>万物</a:t>
            </a:r>
            <a:endParaRPr lang="en-US" spc="-300" dirty="0">
              <a:solidFill>
                <a:srgbClr val="41CC93"/>
              </a:solidFill>
              <a:effectLst>
                <a:outerShdw blurRad="38100" dist="38100" dir="2700000" algn="tl">
                  <a:srgbClr val="000000">
                    <a:alpha val="43137"/>
                  </a:srgbClr>
                </a:outerShdw>
              </a:effectLst>
              <a:latin typeface="HG創英角ｺﾞｼｯｸUB" panose="020B0A09000000000000" pitchFamily="49" charset="-128"/>
              <a:ea typeface="HG創英角ｺﾞｼｯｸUB" panose="020B0A09000000000000" pitchFamily="49" charset="-128"/>
            </a:endParaRPr>
          </a:p>
        </p:txBody>
      </p:sp>
    </p:spTree>
    <p:extLst>
      <p:ext uri="{BB962C8B-B14F-4D97-AF65-F5344CB8AC3E}">
        <p14:creationId xmlns:p14="http://schemas.microsoft.com/office/powerpoint/2010/main" val="374679570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9" name="Rectangle 18">
            <a:extLst>
              <a:ext uri="{FF2B5EF4-FFF2-40B4-BE49-F238E27FC236}">
                <a16:creationId xmlns:a16="http://schemas.microsoft.com/office/drawing/2014/main" id="{23E547B5-89CF-4EC0-96DE-25771AED079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8288000" cy="10287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3F0B8CEB-8279-4E5E-A0CE-1FC9F71736F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156173" y="0"/>
            <a:ext cx="11131825" cy="10286998"/>
          </a:xfrm>
          <a:prstGeom prst="rect">
            <a:avLst/>
          </a:prstGeom>
          <a:solidFill>
            <a:srgbClr val="82766A">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직사각형 1">
            <a:extLst>
              <a:ext uri="{FF2B5EF4-FFF2-40B4-BE49-F238E27FC236}">
                <a16:creationId xmlns:a16="http://schemas.microsoft.com/office/drawing/2014/main" id="{91052ABC-4C13-4C15-B925-4EF2ED8E0D36}"/>
              </a:ext>
            </a:extLst>
          </p:cNvPr>
          <p:cNvSpPr/>
          <p:nvPr/>
        </p:nvSpPr>
        <p:spPr>
          <a:xfrm>
            <a:off x="4820866" y="-385060"/>
            <a:ext cx="13563600" cy="11049000"/>
          </a:xfrm>
          <a:prstGeom prst="rect">
            <a:avLst/>
          </a:prstGeom>
          <a:solidFill>
            <a:srgbClr val="ECEBE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TextBox 5"/>
          <p:cNvSpPr txBox="1"/>
          <p:nvPr/>
        </p:nvSpPr>
        <p:spPr>
          <a:xfrm>
            <a:off x="6689791" y="2288152"/>
            <a:ext cx="11217211" cy="7777072"/>
          </a:xfrm>
          <a:prstGeom prst="rect">
            <a:avLst/>
          </a:prstGeom>
        </p:spPr>
        <p:txBody>
          <a:bodyPr vert="horz" lIns="91440" tIns="45720" rIns="91440" bIns="45720" rtlCol="0">
            <a:normAutofit/>
          </a:bodyPr>
          <a:lstStyle/>
          <a:p>
            <a:pPr marR="0" lvl="0" fontAlgn="auto">
              <a:spcBef>
                <a:spcPts val="0"/>
              </a:spcBef>
              <a:spcAft>
                <a:spcPts val="600"/>
              </a:spcAft>
              <a:buClrTx/>
              <a:buSzTx/>
              <a:tabLst/>
              <a:defRPr/>
            </a:pPr>
            <a:r>
              <a:rPr kumimoji="0" lang="ja-JP" altLang="en-US" sz="3900" b="0" i="0" u="none" strike="noStrike" cap="none" normalizeH="0" baseline="0" noProof="0" dirty="0">
                <a:ln>
                  <a:noFill/>
                </a:ln>
                <a:effectLst/>
                <a:uLnTx/>
                <a:uFillTx/>
                <a:latin typeface="BIZ UDP明朝 Medium" panose="02020500000000000000" pitchFamily="18" charset="-128"/>
                <a:ea typeface="BIZ UDP明朝 Medium" panose="02020500000000000000" pitchFamily="18" charset="-128"/>
              </a:rPr>
              <a:t>神様は、天地万物を何かの趣味で造られたのではありません。目的も方向もなく、何の理念的な内容もなく、ただ造られたわけではありません。非常に大きな目的と、大宇宙の理念をもって造られたのです。極めて微小なものから、果てしなく大きな宇宙に至るまで、すべての存在物には神様の心情に通じる理念が宿っています。このような理念をもって造られた目的とは何でしょうか。神様の愛を中心とした理念の世界、すなわち愛に通じ、愛とともに楽しみ、愛とともに生き、愛とともに死ぬという世界を目的とされたのは間違いないのです。</a:t>
            </a:r>
          </a:p>
        </p:txBody>
      </p:sp>
      <p:sp>
        <p:nvSpPr>
          <p:cNvPr id="10" name="Object 7">
            <a:extLst>
              <a:ext uri="{FF2B5EF4-FFF2-40B4-BE49-F238E27FC236}">
                <a16:creationId xmlns:a16="http://schemas.microsoft.com/office/drawing/2014/main" id="{0EC7916E-836A-4ABE-BAFB-259C7A0780BF}"/>
              </a:ext>
            </a:extLst>
          </p:cNvPr>
          <p:cNvSpPr txBox="1"/>
          <p:nvPr/>
        </p:nvSpPr>
        <p:spPr>
          <a:xfrm>
            <a:off x="6689791" y="489792"/>
            <a:ext cx="10144348" cy="1446550"/>
          </a:xfrm>
          <a:prstGeom prst="rect">
            <a:avLst/>
          </a:prstGeom>
          <a:noFill/>
        </p:spPr>
        <p:txBody>
          <a:bodyPr wrap="square" rtlCol="0" anchor="t">
            <a:spAutoFit/>
          </a:bodyPr>
          <a:lstStyle/>
          <a:p>
            <a:pPr algn="ctr"/>
            <a:r>
              <a:rPr kumimoji="0" lang="ja-JP" altLang="en-US" sz="8800" b="0" i="0" u="none" strike="noStrike" kern="0" cap="none" spc="-300" normalizeH="0" baseline="0" noProof="0" dirty="0">
                <a:solidFill>
                  <a:srgbClr val="006BA3"/>
                </a:solidFill>
                <a:effectLst/>
                <a:uLnTx/>
                <a:uFillTx/>
                <a:latin typeface="HG創英角ｺﾞｼｯｸUB" panose="020B0A09000000000000" pitchFamily="49" charset="-128"/>
                <a:ea typeface="HG創英角ｺﾞｼｯｸUB" panose="020B0A09000000000000" pitchFamily="49" charset="-128"/>
                <a:cs typeface="Black Han Sans" pitchFamily="34" charset="0"/>
              </a:rPr>
              <a:t>真のお父様のみ言</a:t>
            </a:r>
            <a:endParaRPr lang="en-US" sz="8800" spc="-300" dirty="0">
              <a:solidFill>
                <a:srgbClr val="0E4899"/>
              </a:solidFill>
              <a:latin typeface="HG創英角ｺﾞｼｯｸUB" panose="020B0A09000000000000" pitchFamily="49" charset="-128"/>
              <a:ea typeface="HG創英角ｺﾞｼｯｸUB" panose="020B0A09000000000000" pitchFamily="49" charset="-128"/>
            </a:endParaRPr>
          </a:p>
        </p:txBody>
      </p:sp>
      <p:pic>
        <p:nvPicPr>
          <p:cNvPr id="11" name="図 13">
            <a:extLst>
              <a:ext uri="{FF2B5EF4-FFF2-40B4-BE49-F238E27FC236}">
                <a16:creationId xmlns:a16="http://schemas.microsoft.com/office/drawing/2014/main" id="{5D4A9600-4E7E-43C4-85CA-25FDF5368D47}"/>
              </a:ext>
            </a:extLst>
          </p:cNvPr>
          <p:cNvPicPr>
            <a:picLocks noChangeAspect="1"/>
          </p:cNvPicPr>
          <p:nvPr/>
        </p:nvPicPr>
        <p:blipFill rotWithShape="1">
          <a:blip r:embed="rId3">
            <a:extLst>
              <a:ext uri="{28A0092B-C50C-407E-A947-70E740481C1C}">
                <a14:useLocalDpi xmlns:a14="http://schemas.microsoft.com/office/drawing/2010/main" val="0"/>
              </a:ext>
            </a:extLst>
          </a:blip>
          <a:srcRect l="-14566" t="2459" r="14566" b="657"/>
          <a:stretch/>
        </p:blipFill>
        <p:spPr>
          <a:xfrm>
            <a:off x="-3717705" y="-38100"/>
            <a:ext cx="10352576" cy="10325100"/>
          </a:xfrm>
          <a:custGeom>
            <a:avLst/>
            <a:gdLst/>
            <a:ahLst/>
            <a:cxnLst/>
            <a:rect l="l" t="t" r="r" b="b"/>
            <a:pathLst>
              <a:path w="6901731" h="6858000">
                <a:moveTo>
                  <a:pt x="0" y="0"/>
                </a:moveTo>
                <a:lnTo>
                  <a:pt x="6897896" y="5958"/>
                </a:lnTo>
                <a:lnTo>
                  <a:pt x="6866823" y="62592"/>
                </a:lnTo>
                <a:lnTo>
                  <a:pt x="6901731" y="89476"/>
                </a:lnTo>
                <a:lnTo>
                  <a:pt x="6901731" y="103833"/>
                </a:lnTo>
                <a:lnTo>
                  <a:pt x="6900034" y="110092"/>
                </a:lnTo>
                <a:lnTo>
                  <a:pt x="6901731" y="113679"/>
                </a:lnTo>
                <a:lnTo>
                  <a:pt x="6901731" y="405560"/>
                </a:lnTo>
                <a:lnTo>
                  <a:pt x="6900456" y="429509"/>
                </a:lnTo>
                <a:cubicBezTo>
                  <a:pt x="6892773" y="535647"/>
                  <a:pt x="6878314" y="537918"/>
                  <a:pt x="6886342" y="636808"/>
                </a:cubicBezTo>
                <a:cubicBezTo>
                  <a:pt x="6892506" y="756883"/>
                  <a:pt x="6864504" y="771443"/>
                  <a:pt x="6851784" y="839073"/>
                </a:cubicBezTo>
                <a:cubicBezTo>
                  <a:pt x="6838675" y="892655"/>
                  <a:pt x="6864124" y="961738"/>
                  <a:pt x="6845760" y="994930"/>
                </a:cubicBezTo>
                <a:cubicBezTo>
                  <a:pt x="6833572" y="1024166"/>
                  <a:pt x="6859282" y="1058905"/>
                  <a:pt x="6845601" y="1112932"/>
                </a:cubicBezTo>
                <a:cubicBezTo>
                  <a:pt x="6838700" y="1149910"/>
                  <a:pt x="6829138" y="1151035"/>
                  <a:pt x="6820235" y="1187433"/>
                </a:cubicBezTo>
                <a:cubicBezTo>
                  <a:pt x="6815504" y="1196464"/>
                  <a:pt x="6777707" y="1338549"/>
                  <a:pt x="6759643" y="1337010"/>
                </a:cubicBezTo>
                <a:cubicBezTo>
                  <a:pt x="6737660" y="1337296"/>
                  <a:pt x="6760650" y="1396341"/>
                  <a:pt x="6736375" y="1382272"/>
                </a:cubicBezTo>
                <a:cubicBezTo>
                  <a:pt x="6755741" y="1415836"/>
                  <a:pt x="6714675" y="1414567"/>
                  <a:pt x="6701292" y="1432111"/>
                </a:cubicBezTo>
                <a:cubicBezTo>
                  <a:pt x="6721110" y="1460185"/>
                  <a:pt x="6692106" y="1490815"/>
                  <a:pt x="6686578" y="1518624"/>
                </a:cubicBezTo>
                <a:cubicBezTo>
                  <a:pt x="6682512" y="1567002"/>
                  <a:pt x="6679579" y="1571443"/>
                  <a:pt x="6670824" y="1607743"/>
                </a:cubicBezTo>
                <a:cubicBezTo>
                  <a:pt x="6671133" y="1629590"/>
                  <a:pt x="6663161" y="1656870"/>
                  <a:pt x="6664392" y="1696405"/>
                </a:cubicBezTo>
                <a:cubicBezTo>
                  <a:pt x="6655686" y="1770486"/>
                  <a:pt x="6641938" y="1757082"/>
                  <a:pt x="6642880" y="1812372"/>
                </a:cubicBezTo>
                <a:cubicBezTo>
                  <a:pt x="6638579" y="1872475"/>
                  <a:pt x="6619231" y="1825476"/>
                  <a:pt x="6612547" y="1876437"/>
                </a:cubicBezTo>
                <a:cubicBezTo>
                  <a:pt x="6600695" y="1913834"/>
                  <a:pt x="6591061" y="1923231"/>
                  <a:pt x="6571760" y="1953331"/>
                </a:cubicBezTo>
                <a:cubicBezTo>
                  <a:pt x="6561039" y="1989021"/>
                  <a:pt x="6544090" y="2087896"/>
                  <a:pt x="6520213" y="2096455"/>
                </a:cubicBezTo>
                <a:lnTo>
                  <a:pt x="6492461" y="2188148"/>
                </a:lnTo>
                <a:cubicBezTo>
                  <a:pt x="6504372" y="2211333"/>
                  <a:pt x="6489131" y="2253220"/>
                  <a:pt x="6471854" y="2259117"/>
                </a:cubicBezTo>
                <a:cubicBezTo>
                  <a:pt x="6466151" y="2287829"/>
                  <a:pt x="6440452" y="2301346"/>
                  <a:pt x="6439832" y="2328334"/>
                </a:cubicBezTo>
                <a:cubicBezTo>
                  <a:pt x="6431013" y="2351201"/>
                  <a:pt x="6444250" y="2396409"/>
                  <a:pt x="6425162" y="2408211"/>
                </a:cubicBezTo>
                <a:lnTo>
                  <a:pt x="6417221" y="2427382"/>
                </a:lnTo>
                <a:lnTo>
                  <a:pt x="6425030" y="2464387"/>
                </a:lnTo>
                <a:lnTo>
                  <a:pt x="6406293" y="2472223"/>
                </a:lnTo>
                <a:cubicBezTo>
                  <a:pt x="6406862" y="2477277"/>
                  <a:pt x="6406486" y="2491723"/>
                  <a:pt x="6405400" y="2493547"/>
                </a:cubicBezTo>
                <a:lnTo>
                  <a:pt x="6374829" y="2532070"/>
                </a:lnTo>
                <a:cubicBezTo>
                  <a:pt x="6374597" y="2545374"/>
                  <a:pt x="6360976" y="2563797"/>
                  <a:pt x="6350864" y="2577422"/>
                </a:cubicBezTo>
                <a:cubicBezTo>
                  <a:pt x="6327056" y="2632768"/>
                  <a:pt x="6341262" y="2616275"/>
                  <a:pt x="6329174" y="2663854"/>
                </a:cubicBezTo>
                <a:cubicBezTo>
                  <a:pt x="6326303" y="2703642"/>
                  <a:pt x="6332854" y="2709643"/>
                  <a:pt x="6315095" y="2741507"/>
                </a:cubicBezTo>
                <a:cubicBezTo>
                  <a:pt x="6319921" y="2740191"/>
                  <a:pt x="6321925" y="2742004"/>
                  <a:pt x="6322463" y="2745641"/>
                </a:cubicBezTo>
                <a:cubicBezTo>
                  <a:pt x="6322245" y="2747982"/>
                  <a:pt x="6322027" y="2750323"/>
                  <a:pt x="6321808" y="2752663"/>
                </a:cubicBezTo>
                <a:lnTo>
                  <a:pt x="6314569" y="2756718"/>
                </a:lnTo>
                <a:cubicBezTo>
                  <a:pt x="6289324" y="2773686"/>
                  <a:pt x="6317551" y="2780051"/>
                  <a:pt x="6315211" y="2811618"/>
                </a:cubicBezTo>
                <a:cubicBezTo>
                  <a:pt x="6315620" y="2826627"/>
                  <a:pt x="6296047" y="2885298"/>
                  <a:pt x="6302211" y="2882314"/>
                </a:cubicBezTo>
                <a:lnTo>
                  <a:pt x="6286167" y="2949597"/>
                </a:lnTo>
                <a:cubicBezTo>
                  <a:pt x="6286401" y="2994618"/>
                  <a:pt x="6286615" y="2971464"/>
                  <a:pt x="6287037" y="3008578"/>
                </a:cubicBezTo>
                <a:cubicBezTo>
                  <a:pt x="6293795" y="3029535"/>
                  <a:pt x="6274405" y="3114154"/>
                  <a:pt x="6259150" y="3123139"/>
                </a:cubicBezTo>
                <a:cubicBezTo>
                  <a:pt x="6250085" y="3189063"/>
                  <a:pt x="6269067" y="3151280"/>
                  <a:pt x="6272249" y="3227854"/>
                </a:cubicBezTo>
                <a:cubicBezTo>
                  <a:pt x="6278775" y="3295842"/>
                  <a:pt x="6289216" y="3303765"/>
                  <a:pt x="6292288" y="3378383"/>
                </a:cubicBezTo>
                <a:cubicBezTo>
                  <a:pt x="6303894" y="3395995"/>
                  <a:pt x="6287498" y="3432581"/>
                  <a:pt x="6288328" y="3459618"/>
                </a:cubicBezTo>
                <a:cubicBezTo>
                  <a:pt x="6289158" y="3486653"/>
                  <a:pt x="6299937" y="3538735"/>
                  <a:pt x="6297272" y="3540603"/>
                </a:cubicBezTo>
                <a:cubicBezTo>
                  <a:pt x="6296849" y="3577379"/>
                  <a:pt x="6294184" y="3587943"/>
                  <a:pt x="6291001" y="3638374"/>
                </a:cubicBezTo>
                <a:cubicBezTo>
                  <a:pt x="6283026" y="3666794"/>
                  <a:pt x="6265833" y="3731744"/>
                  <a:pt x="6283592" y="3763609"/>
                </a:cubicBezTo>
                <a:cubicBezTo>
                  <a:pt x="6264286" y="3758340"/>
                  <a:pt x="6290177" y="3803150"/>
                  <a:pt x="6274068" y="3814506"/>
                </a:cubicBezTo>
                <a:cubicBezTo>
                  <a:pt x="6260645" y="3821643"/>
                  <a:pt x="6265372" y="3836902"/>
                  <a:pt x="6262850" y="3850454"/>
                </a:cubicBezTo>
                <a:cubicBezTo>
                  <a:pt x="6250418" y="3863479"/>
                  <a:pt x="6250660" y="3955243"/>
                  <a:pt x="6257357" y="3975474"/>
                </a:cubicBezTo>
                <a:cubicBezTo>
                  <a:pt x="6245091" y="4036737"/>
                  <a:pt x="6237535" y="4029237"/>
                  <a:pt x="6257889" y="4073155"/>
                </a:cubicBezTo>
                <a:cubicBezTo>
                  <a:pt x="6259272" y="4085906"/>
                  <a:pt x="6239882" y="4116397"/>
                  <a:pt x="6237441" y="4126638"/>
                </a:cubicBezTo>
                <a:lnTo>
                  <a:pt x="6245587" y="4172738"/>
                </a:lnTo>
                <a:lnTo>
                  <a:pt x="6235772" y="4176721"/>
                </a:lnTo>
                <a:lnTo>
                  <a:pt x="6233287" y="4195136"/>
                </a:lnTo>
                <a:lnTo>
                  <a:pt x="6234619" y="4280850"/>
                </a:lnTo>
                <a:cubicBezTo>
                  <a:pt x="6239453" y="4320763"/>
                  <a:pt x="6223309" y="4337596"/>
                  <a:pt x="6219318" y="4402526"/>
                </a:cubicBezTo>
                <a:cubicBezTo>
                  <a:pt x="6205466" y="4516209"/>
                  <a:pt x="6216183" y="4588729"/>
                  <a:pt x="6216810" y="4651172"/>
                </a:cubicBezTo>
                <a:cubicBezTo>
                  <a:pt x="6217673" y="4756959"/>
                  <a:pt x="6228654" y="4824005"/>
                  <a:pt x="6225945" y="4916779"/>
                </a:cubicBezTo>
                <a:cubicBezTo>
                  <a:pt x="6217032" y="4993010"/>
                  <a:pt x="6264271" y="4984591"/>
                  <a:pt x="6230174" y="5051379"/>
                </a:cubicBezTo>
                <a:cubicBezTo>
                  <a:pt x="6235713" y="5056951"/>
                  <a:pt x="6239420" y="5163714"/>
                  <a:pt x="6242600" y="5170879"/>
                </a:cubicBezTo>
                <a:lnTo>
                  <a:pt x="6235996" y="5216428"/>
                </a:lnTo>
                <a:lnTo>
                  <a:pt x="6214638" y="5285298"/>
                </a:lnTo>
                <a:cubicBezTo>
                  <a:pt x="6211392" y="5297492"/>
                  <a:pt x="6225576" y="5312063"/>
                  <a:pt x="6228432" y="5317696"/>
                </a:cubicBezTo>
                <a:lnTo>
                  <a:pt x="6246496" y="5398787"/>
                </a:lnTo>
                <a:lnTo>
                  <a:pt x="6244793" y="5399530"/>
                </a:lnTo>
                <a:lnTo>
                  <a:pt x="6241695" y="5406948"/>
                </a:lnTo>
                <a:lnTo>
                  <a:pt x="6267461" y="5499413"/>
                </a:lnTo>
                <a:cubicBezTo>
                  <a:pt x="6285387" y="5533848"/>
                  <a:pt x="6284888" y="5550029"/>
                  <a:pt x="6295987" y="5582659"/>
                </a:cubicBezTo>
                <a:cubicBezTo>
                  <a:pt x="6311253" y="5681724"/>
                  <a:pt x="6295439" y="5695558"/>
                  <a:pt x="6364803" y="5784263"/>
                </a:cubicBezTo>
                <a:cubicBezTo>
                  <a:pt x="6379348" y="5818651"/>
                  <a:pt x="6412475" y="5906802"/>
                  <a:pt x="6423050" y="5922637"/>
                </a:cubicBezTo>
                <a:cubicBezTo>
                  <a:pt x="6445210" y="5973612"/>
                  <a:pt x="6468179" y="6023873"/>
                  <a:pt x="6497767" y="6090108"/>
                </a:cubicBezTo>
                <a:cubicBezTo>
                  <a:pt x="6571895" y="6150548"/>
                  <a:pt x="6572491" y="6236583"/>
                  <a:pt x="6606710" y="6281543"/>
                </a:cubicBezTo>
                <a:cubicBezTo>
                  <a:pt x="6633675" y="6335892"/>
                  <a:pt x="6654357" y="6388782"/>
                  <a:pt x="6667540" y="6443715"/>
                </a:cubicBezTo>
                <a:cubicBezTo>
                  <a:pt x="6685192" y="6466826"/>
                  <a:pt x="6650500" y="6508701"/>
                  <a:pt x="6659722" y="6550105"/>
                </a:cubicBezTo>
                <a:cubicBezTo>
                  <a:pt x="6665926" y="6645044"/>
                  <a:pt x="6669126" y="6627536"/>
                  <a:pt x="6671805" y="6687397"/>
                </a:cubicBezTo>
                <a:cubicBezTo>
                  <a:pt x="6682671" y="6733683"/>
                  <a:pt x="6665210" y="6772117"/>
                  <a:pt x="6669658" y="6806602"/>
                </a:cubicBezTo>
                <a:cubicBezTo>
                  <a:pt x="6661174" y="6812658"/>
                  <a:pt x="6667097" y="6831470"/>
                  <a:pt x="6675783" y="6850325"/>
                </a:cubicBezTo>
                <a:lnTo>
                  <a:pt x="6679704" y="6858000"/>
                </a:lnTo>
                <a:lnTo>
                  <a:pt x="4532241" y="6858000"/>
                </a:lnTo>
                <a:lnTo>
                  <a:pt x="1208596" y="6858000"/>
                </a:lnTo>
                <a:lnTo>
                  <a:pt x="0" y="6858000"/>
                </a:lnTo>
                <a:close/>
              </a:path>
            </a:pathLst>
          </a:custGeom>
        </p:spPr>
      </p:pic>
      <p:sp>
        <p:nvSpPr>
          <p:cNvPr id="8" name="TextBox 7">
            <a:extLst>
              <a:ext uri="{FF2B5EF4-FFF2-40B4-BE49-F238E27FC236}">
                <a16:creationId xmlns:a16="http://schemas.microsoft.com/office/drawing/2014/main" id="{D566EA26-4EC2-8E06-8643-DD2760B86A8E}"/>
              </a:ext>
            </a:extLst>
          </p:cNvPr>
          <p:cNvSpPr txBox="1"/>
          <p:nvPr/>
        </p:nvSpPr>
        <p:spPr>
          <a:xfrm>
            <a:off x="13030200" y="8911064"/>
            <a:ext cx="4876802" cy="769441"/>
          </a:xfrm>
          <a:prstGeom prst="rect">
            <a:avLst/>
          </a:prstGeom>
          <a:noFill/>
        </p:spPr>
        <p:txBody>
          <a:bodyPr wrap="square">
            <a:spAutoFit/>
          </a:bodyPr>
          <a:lstStyle/>
          <a:p>
            <a:r>
              <a:rPr lang="en-US" altLang="ja-JP" sz="4400" dirty="0"/>
              <a:t>『</a:t>
            </a:r>
            <a:r>
              <a:rPr lang="ja-JP" altLang="en-US" sz="4400" dirty="0"/>
              <a:t>天聖経</a:t>
            </a:r>
            <a:r>
              <a:rPr lang="en-US" altLang="ja-JP" sz="4400" dirty="0"/>
              <a:t>』p.602</a:t>
            </a:r>
            <a:endParaRPr lang="ja-JP" altLang="en-US" sz="4400" dirty="0"/>
          </a:p>
        </p:txBody>
      </p:sp>
    </p:spTree>
    <p:extLst>
      <p:ext uri="{BB962C8B-B14F-4D97-AF65-F5344CB8AC3E}">
        <p14:creationId xmlns:p14="http://schemas.microsoft.com/office/powerpoint/2010/main" val="155434723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3" name="Rectangle 32">
            <a:extLst>
              <a:ext uri="{FF2B5EF4-FFF2-40B4-BE49-F238E27FC236}">
                <a16:creationId xmlns:a16="http://schemas.microsoft.com/office/drawing/2014/main" id="{F13C74B1-5B17-4795-BED0-7140497B44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8283428" cy="10287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sketchy line">
            <a:extLst>
              <a:ext uri="{FF2B5EF4-FFF2-40B4-BE49-F238E27FC236}">
                <a16:creationId xmlns:a16="http://schemas.microsoft.com/office/drawing/2014/main" id="{D4974D33-8DC5-464E-8C6D-BE58F0669C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60120" y="3880491"/>
            <a:ext cx="5212080" cy="27432"/>
          </a:xfrm>
          <a:custGeom>
            <a:avLst/>
            <a:gdLst>
              <a:gd name="connsiteX0" fmla="*/ 0 w 5212080"/>
              <a:gd name="connsiteY0" fmla="*/ 0 h 27432"/>
              <a:gd name="connsiteX1" fmla="*/ 599389 w 5212080"/>
              <a:gd name="connsiteY1" fmla="*/ 0 h 27432"/>
              <a:gd name="connsiteX2" fmla="*/ 1198778 w 5212080"/>
              <a:gd name="connsiteY2" fmla="*/ 0 h 27432"/>
              <a:gd name="connsiteX3" fmla="*/ 1954530 w 5212080"/>
              <a:gd name="connsiteY3" fmla="*/ 0 h 27432"/>
              <a:gd name="connsiteX4" fmla="*/ 2501798 w 5212080"/>
              <a:gd name="connsiteY4" fmla="*/ 0 h 27432"/>
              <a:gd name="connsiteX5" fmla="*/ 3049067 w 5212080"/>
              <a:gd name="connsiteY5" fmla="*/ 0 h 27432"/>
              <a:gd name="connsiteX6" fmla="*/ 3700577 w 5212080"/>
              <a:gd name="connsiteY6" fmla="*/ 0 h 27432"/>
              <a:gd name="connsiteX7" fmla="*/ 4247845 w 5212080"/>
              <a:gd name="connsiteY7" fmla="*/ 0 h 27432"/>
              <a:gd name="connsiteX8" fmla="*/ 5212080 w 5212080"/>
              <a:gd name="connsiteY8" fmla="*/ 0 h 27432"/>
              <a:gd name="connsiteX9" fmla="*/ 5212080 w 5212080"/>
              <a:gd name="connsiteY9" fmla="*/ 27432 h 27432"/>
              <a:gd name="connsiteX10" fmla="*/ 4664812 w 5212080"/>
              <a:gd name="connsiteY10" fmla="*/ 27432 h 27432"/>
              <a:gd name="connsiteX11" fmla="*/ 4117543 w 5212080"/>
              <a:gd name="connsiteY11" fmla="*/ 27432 h 27432"/>
              <a:gd name="connsiteX12" fmla="*/ 3466033 w 5212080"/>
              <a:gd name="connsiteY12" fmla="*/ 27432 h 27432"/>
              <a:gd name="connsiteX13" fmla="*/ 2918765 w 5212080"/>
              <a:gd name="connsiteY13" fmla="*/ 27432 h 27432"/>
              <a:gd name="connsiteX14" fmla="*/ 2423617 w 5212080"/>
              <a:gd name="connsiteY14" fmla="*/ 27432 h 27432"/>
              <a:gd name="connsiteX15" fmla="*/ 1772107 w 5212080"/>
              <a:gd name="connsiteY15" fmla="*/ 27432 h 27432"/>
              <a:gd name="connsiteX16" fmla="*/ 1120597 w 5212080"/>
              <a:gd name="connsiteY16" fmla="*/ 27432 h 27432"/>
              <a:gd name="connsiteX17" fmla="*/ 0 w 5212080"/>
              <a:gd name="connsiteY17" fmla="*/ 27432 h 27432"/>
              <a:gd name="connsiteX18" fmla="*/ 0 w 5212080"/>
              <a:gd name="connsiteY18" fmla="*/ 0 h 27432"/>
              <a:gd name="connsiteX0" fmla="*/ 0 w 5212080"/>
              <a:gd name="connsiteY0" fmla="*/ 0 h 27432"/>
              <a:gd name="connsiteX1" fmla="*/ 547268 w 5212080"/>
              <a:gd name="connsiteY1" fmla="*/ 0 h 27432"/>
              <a:gd name="connsiteX2" fmla="*/ 1303020 w 5212080"/>
              <a:gd name="connsiteY2" fmla="*/ 0 h 27432"/>
              <a:gd name="connsiteX3" fmla="*/ 1798168 w 5212080"/>
              <a:gd name="connsiteY3" fmla="*/ 0 h 27432"/>
              <a:gd name="connsiteX4" fmla="*/ 2293315 w 5212080"/>
              <a:gd name="connsiteY4" fmla="*/ 0 h 27432"/>
              <a:gd name="connsiteX5" fmla="*/ 2944825 w 5212080"/>
              <a:gd name="connsiteY5" fmla="*/ 0 h 27432"/>
              <a:gd name="connsiteX6" fmla="*/ 3544214 w 5212080"/>
              <a:gd name="connsiteY6" fmla="*/ 0 h 27432"/>
              <a:gd name="connsiteX7" fmla="*/ 4247845 w 5212080"/>
              <a:gd name="connsiteY7" fmla="*/ 0 h 27432"/>
              <a:gd name="connsiteX8" fmla="*/ 5212080 w 5212080"/>
              <a:gd name="connsiteY8" fmla="*/ 0 h 27432"/>
              <a:gd name="connsiteX9" fmla="*/ 5212080 w 5212080"/>
              <a:gd name="connsiteY9" fmla="*/ 27432 h 27432"/>
              <a:gd name="connsiteX10" fmla="*/ 4456328 w 5212080"/>
              <a:gd name="connsiteY10" fmla="*/ 27432 h 27432"/>
              <a:gd name="connsiteX11" fmla="*/ 3856939 w 5212080"/>
              <a:gd name="connsiteY11" fmla="*/ 27432 h 27432"/>
              <a:gd name="connsiteX12" fmla="*/ 3257550 w 5212080"/>
              <a:gd name="connsiteY12" fmla="*/ 27432 h 27432"/>
              <a:gd name="connsiteX13" fmla="*/ 2710282 w 5212080"/>
              <a:gd name="connsiteY13" fmla="*/ 27432 h 27432"/>
              <a:gd name="connsiteX14" fmla="*/ 2110892 w 5212080"/>
              <a:gd name="connsiteY14" fmla="*/ 27432 h 27432"/>
              <a:gd name="connsiteX15" fmla="*/ 1615745 w 5212080"/>
              <a:gd name="connsiteY15" fmla="*/ 27432 h 27432"/>
              <a:gd name="connsiteX16" fmla="*/ 1016356 w 5212080"/>
              <a:gd name="connsiteY16" fmla="*/ 27432 h 27432"/>
              <a:gd name="connsiteX17" fmla="*/ 0 w 5212080"/>
              <a:gd name="connsiteY17" fmla="*/ 27432 h 27432"/>
              <a:gd name="connsiteX18" fmla="*/ 0 w 5212080"/>
              <a:gd name="connsiteY18" fmla="*/ 0 h 2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212080" h="27432" fill="none" extrusionOk="0">
                <a:moveTo>
                  <a:pt x="0" y="0"/>
                </a:moveTo>
                <a:cubicBezTo>
                  <a:pt x="96474" y="-27007"/>
                  <a:pt x="292400" y="26529"/>
                  <a:pt x="599389" y="0"/>
                </a:cubicBezTo>
                <a:cubicBezTo>
                  <a:pt x="892517" y="-381"/>
                  <a:pt x="919817" y="-23813"/>
                  <a:pt x="1198778" y="0"/>
                </a:cubicBezTo>
                <a:cubicBezTo>
                  <a:pt x="1501801" y="44010"/>
                  <a:pt x="1733115" y="-18100"/>
                  <a:pt x="1954530" y="0"/>
                </a:cubicBezTo>
                <a:cubicBezTo>
                  <a:pt x="2150845" y="11235"/>
                  <a:pt x="2239613" y="-6014"/>
                  <a:pt x="2501798" y="0"/>
                </a:cubicBezTo>
                <a:cubicBezTo>
                  <a:pt x="2758063" y="19983"/>
                  <a:pt x="2850561" y="14043"/>
                  <a:pt x="3049067" y="0"/>
                </a:cubicBezTo>
                <a:cubicBezTo>
                  <a:pt x="3207556" y="-14393"/>
                  <a:pt x="3477530" y="-19753"/>
                  <a:pt x="3700577" y="0"/>
                </a:cubicBezTo>
                <a:cubicBezTo>
                  <a:pt x="3929215" y="7084"/>
                  <a:pt x="4069702" y="-22784"/>
                  <a:pt x="4247845" y="0"/>
                </a:cubicBezTo>
                <a:cubicBezTo>
                  <a:pt x="4443198" y="41703"/>
                  <a:pt x="4663267" y="-1065"/>
                  <a:pt x="5212080" y="0"/>
                </a:cubicBezTo>
                <a:cubicBezTo>
                  <a:pt x="5212814" y="8195"/>
                  <a:pt x="5212075" y="20831"/>
                  <a:pt x="5212080" y="27432"/>
                </a:cubicBezTo>
                <a:cubicBezTo>
                  <a:pt x="4999632" y="35182"/>
                  <a:pt x="4933665" y="30939"/>
                  <a:pt x="4664812" y="27432"/>
                </a:cubicBezTo>
                <a:cubicBezTo>
                  <a:pt x="4396025" y="21575"/>
                  <a:pt x="4377951" y="39956"/>
                  <a:pt x="4117543" y="27432"/>
                </a:cubicBezTo>
                <a:cubicBezTo>
                  <a:pt x="3861056" y="-6090"/>
                  <a:pt x="3784297" y="37016"/>
                  <a:pt x="3466033" y="27432"/>
                </a:cubicBezTo>
                <a:cubicBezTo>
                  <a:pt x="3158876" y="21999"/>
                  <a:pt x="3143400" y="53247"/>
                  <a:pt x="2918765" y="27432"/>
                </a:cubicBezTo>
                <a:cubicBezTo>
                  <a:pt x="2689439" y="-16416"/>
                  <a:pt x="2531374" y="16832"/>
                  <a:pt x="2423617" y="27432"/>
                </a:cubicBezTo>
                <a:cubicBezTo>
                  <a:pt x="2303792" y="-11864"/>
                  <a:pt x="2078859" y="41493"/>
                  <a:pt x="1772107" y="27432"/>
                </a:cubicBezTo>
                <a:cubicBezTo>
                  <a:pt x="1531795" y="-4315"/>
                  <a:pt x="1305394" y="21270"/>
                  <a:pt x="1120597" y="27432"/>
                </a:cubicBezTo>
                <a:cubicBezTo>
                  <a:pt x="908196" y="-10128"/>
                  <a:pt x="346466" y="12797"/>
                  <a:pt x="0" y="27432"/>
                </a:cubicBezTo>
                <a:cubicBezTo>
                  <a:pt x="-1863" y="23160"/>
                  <a:pt x="-1394" y="9117"/>
                  <a:pt x="0" y="0"/>
                </a:cubicBezTo>
                <a:close/>
              </a:path>
              <a:path w="5212080" h="27432" stroke="0" extrusionOk="0">
                <a:moveTo>
                  <a:pt x="0" y="0"/>
                </a:moveTo>
                <a:cubicBezTo>
                  <a:pt x="229720" y="17728"/>
                  <a:pt x="357156" y="16601"/>
                  <a:pt x="547268" y="0"/>
                </a:cubicBezTo>
                <a:cubicBezTo>
                  <a:pt x="720661" y="-22161"/>
                  <a:pt x="937335" y="-38607"/>
                  <a:pt x="1303020" y="0"/>
                </a:cubicBezTo>
                <a:cubicBezTo>
                  <a:pt x="1666909" y="29361"/>
                  <a:pt x="1613761" y="13702"/>
                  <a:pt x="1798168" y="0"/>
                </a:cubicBezTo>
                <a:cubicBezTo>
                  <a:pt x="1974664" y="-10556"/>
                  <a:pt x="2075524" y="-6507"/>
                  <a:pt x="2293315" y="0"/>
                </a:cubicBezTo>
                <a:cubicBezTo>
                  <a:pt x="2524269" y="1327"/>
                  <a:pt x="2752851" y="-6500"/>
                  <a:pt x="2944825" y="0"/>
                </a:cubicBezTo>
                <a:cubicBezTo>
                  <a:pt x="3150173" y="44448"/>
                  <a:pt x="3302355" y="36314"/>
                  <a:pt x="3544214" y="0"/>
                </a:cubicBezTo>
                <a:cubicBezTo>
                  <a:pt x="3766434" y="-15289"/>
                  <a:pt x="4038482" y="22269"/>
                  <a:pt x="4247845" y="0"/>
                </a:cubicBezTo>
                <a:cubicBezTo>
                  <a:pt x="4412536" y="-568"/>
                  <a:pt x="4774768" y="95275"/>
                  <a:pt x="5212080" y="0"/>
                </a:cubicBezTo>
                <a:cubicBezTo>
                  <a:pt x="5212934" y="6861"/>
                  <a:pt x="5210625" y="20290"/>
                  <a:pt x="5212080" y="27432"/>
                </a:cubicBezTo>
                <a:cubicBezTo>
                  <a:pt x="4889320" y="61929"/>
                  <a:pt x="4629135" y="58125"/>
                  <a:pt x="4456328" y="27432"/>
                </a:cubicBezTo>
                <a:cubicBezTo>
                  <a:pt x="4296817" y="-12820"/>
                  <a:pt x="4029504" y="38852"/>
                  <a:pt x="3856939" y="27432"/>
                </a:cubicBezTo>
                <a:cubicBezTo>
                  <a:pt x="3652830" y="2368"/>
                  <a:pt x="3514725" y="-5800"/>
                  <a:pt x="3257550" y="27432"/>
                </a:cubicBezTo>
                <a:cubicBezTo>
                  <a:pt x="3009808" y="40464"/>
                  <a:pt x="2851605" y="32802"/>
                  <a:pt x="2710282" y="27432"/>
                </a:cubicBezTo>
                <a:cubicBezTo>
                  <a:pt x="2550285" y="-2690"/>
                  <a:pt x="2362912" y="50136"/>
                  <a:pt x="2110892" y="27432"/>
                </a:cubicBezTo>
                <a:cubicBezTo>
                  <a:pt x="1871487" y="5556"/>
                  <a:pt x="1825567" y="48260"/>
                  <a:pt x="1615745" y="27432"/>
                </a:cubicBezTo>
                <a:cubicBezTo>
                  <a:pt x="1404625" y="25056"/>
                  <a:pt x="1224002" y="56693"/>
                  <a:pt x="1016356" y="27432"/>
                </a:cubicBezTo>
                <a:cubicBezTo>
                  <a:pt x="840146" y="-29891"/>
                  <a:pt x="354393" y="34807"/>
                  <a:pt x="0" y="27432"/>
                </a:cubicBezTo>
                <a:cubicBezTo>
                  <a:pt x="-950" y="19940"/>
                  <a:pt x="-1338" y="5279"/>
                  <a:pt x="0" y="0"/>
                </a:cubicBezTo>
                <a:close/>
              </a:path>
              <a:path w="5212080" h="27432" fill="none" stroke="0" extrusionOk="0">
                <a:moveTo>
                  <a:pt x="0" y="0"/>
                </a:moveTo>
                <a:cubicBezTo>
                  <a:pt x="153327" y="-47686"/>
                  <a:pt x="305404" y="11447"/>
                  <a:pt x="599389" y="0"/>
                </a:cubicBezTo>
                <a:cubicBezTo>
                  <a:pt x="895186" y="-9887"/>
                  <a:pt x="915628" y="-24497"/>
                  <a:pt x="1198778" y="0"/>
                </a:cubicBezTo>
                <a:cubicBezTo>
                  <a:pt x="1479436" y="16436"/>
                  <a:pt x="1739997" y="23836"/>
                  <a:pt x="1954530" y="0"/>
                </a:cubicBezTo>
                <a:cubicBezTo>
                  <a:pt x="2148745" y="39892"/>
                  <a:pt x="2229461" y="-15416"/>
                  <a:pt x="2501798" y="0"/>
                </a:cubicBezTo>
                <a:cubicBezTo>
                  <a:pt x="2752471" y="19418"/>
                  <a:pt x="2830752" y="26869"/>
                  <a:pt x="3049067" y="0"/>
                </a:cubicBezTo>
                <a:cubicBezTo>
                  <a:pt x="3279293" y="-14744"/>
                  <a:pt x="3462053" y="-18627"/>
                  <a:pt x="3700577" y="0"/>
                </a:cubicBezTo>
                <a:cubicBezTo>
                  <a:pt x="3915072" y="30719"/>
                  <a:pt x="4036026" y="-5275"/>
                  <a:pt x="4247845" y="0"/>
                </a:cubicBezTo>
                <a:cubicBezTo>
                  <a:pt x="4502648" y="48766"/>
                  <a:pt x="4790306" y="-4755"/>
                  <a:pt x="5212080" y="0"/>
                </a:cubicBezTo>
                <a:cubicBezTo>
                  <a:pt x="5213105" y="8856"/>
                  <a:pt x="5210361" y="21150"/>
                  <a:pt x="5212080" y="27432"/>
                </a:cubicBezTo>
                <a:cubicBezTo>
                  <a:pt x="4996137" y="35599"/>
                  <a:pt x="4928148" y="45023"/>
                  <a:pt x="4664812" y="27432"/>
                </a:cubicBezTo>
                <a:cubicBezTo>
                  <a:pt x="4397951" y="14322"/>
                  <a:pt x="4373546" y="48128"/>
                  <a:pt x="4117543" y="27432"/>
                </a:cubicBezTo>
                <a:cubicBezTo>
                  <a:pt x="3857009" y="-2743"/>
                  <a:pt x="3755441" y="23918"/>
                  <a:pt x="3466033" y="27432"/>
                </a:cubicBezTo>
                <a:cubicBezTo>
                  <a:pt x="3161482" y="21872"/>
                  <a:pt x="3134629" y="50980"/>
                  <a:pt x="2918765" y="27432"/>
                </a:cubicBezTo>
                <a:cubicBezTo>
                  <a:pt x="2696535" y="-3872"/>
                  <a:pt x="2538830" y="-4112"/>
                  <a:pt x="2423617" y="27432"/>
                </a:cubicBezTo>
                <a:cubicBezTo>
                  <a:pt x="2293007" y="50120"/>
                  <a:pt x="2078028" y="8275"/>
                  <a:pt x="1772107" y="27432"/>
                </a:cubicBezTo>
                <a:cubicBezTo>
                  <a:pt x="1526682" y="45050"/>
                  <a:pt x="1323857" y="16313"/>
                  <a:pt x="1120597" y="27432"/>
                </a:cubicBezTo>
                <a:cubicBezTo>
                  <a:pt x="936514" y="147399"/>
                  <a:pt x="504592" y="-48589"/>
                  <a:pt x="0" y="27432"/>
                </a:cubicBezTo>
                <a:cubicBezTo>
                  <a:pt x="-1240" y="20554"/>
                  <a:pt x="-2351" y="8077"/>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863741219">
                  <a:custGeom>
                    <a:avLst/>
                    <a:gdLst>
                      <a:gd name="connsiteX0" fmla="*/ 0 w 5212080"/>
                      <a:gd name="connsiteY0" fmla="*/ 0 h 27432"/>
                      <a:gd name="connsiteX1" fmla="*/ 599389 w 5212080"/>
                      <a:gd name="connsiteY1" fmla="*/ 0 h 27432"/>
                      <a:gd name="connsiteX2" fmla="*/ 1198778 w 5212080"/>
                      <a:gd name="connsiteY2" fmla="*/ 0 h 27432"/>
                      <a:gd name="connsiteX3" fmla="*/ 1954530 w 5212080"/>
                      <a:gd name="connsiteY3" fmla="*/ 0 h 27432"/>
                      <a:gd name="connsiteX4" fmla="*/ 2501798 w 5212080"/>
                      <a:gd name="connsiteY4" fmla="*/ 0 h 27432"/>
                      <a:gd name="connsiteX5" fmla="*/ 3049067 w 5212080"/>
                      <a:gd name="connsiteY5" fmla="*/ 0 h 27432"/>
                      <a:gd name="connsiteX6" fmla="*/ 3700577 w 5212080"/>
                      <a:gd name="connsiteY6" fmla="*/ 0 h 27432"/>
                      <a:gd name="connsiteX7" fmla="*/ 4247845 w 5212080"/>
                      <a:gd name="connsiteY7" fmla="*/ 0 h 27432"/>
                      <a:gd name="connsiteX8" fmla="*/ 5212080 w 5212080"/>
                      <a:gd name="connsiteY8" fmla="*/ 0 h 27432"/>
                      <a:gd name="connsiteX9" fmla="*/ 5212080 w 5212080"/>
                      <a:gd name="connsiteY9" fmla="*/ 27432 h 27432"/>
                      <a:gd name="connsiteX10" fmla="*/ 4664812 w 5212080"/>
                      <a:gd name="connsiteY10" fmla="*/ 27432 h 27432"/>
                      <a:gd name="connsiteX11" fmla="*/ 4117543 w 5212080"/>
                      <a:gd name="connsiteY11" fmla="*/ 27432 h 27432"/>
                      <a:gd name="connsiteX12" fmla="*/ 3466033 w 5212080"/>
                      <a:gd name="connsiteY12" fmla="*/ 27432 h 27432"/>
                      <a:gd name="connsiteX13" fmla="*/ 2918765 w 5212080"/>
                      <a:gd name="connsiteY13" fmla="*/ 27432 h 27432"/>
                      <a:gd name="connsiteX14" fmla="*/ 2423617 w 5212080"/>
                      <a:gd name="connsiteY14" fmla="*/ 27432 h 27432"/>
                      <a:gd name="connsiteX15" fmla="*/ 1772107 w 5212080"/>
                      <a:gd name="connsiteY15" fmla="*/ 27432 h 27432"/>
                      <a:gd name="connsiteX16" fmla="*/ 1120597 w 5212080"/>
                      <a:gd name="connsiteY16" fmla="*/ 27432 h 27432"/>
                      <a:gd name="connsiteX17" fmla="*/ 0 w 5212080"/>
                      <a:gd name="connsiteY17" fmla="*/ 27432 h 27432"/>
                      <a:gd name="connsiteX18" fmla="*/ 0 w 5212080"/>
                      <a:gd name="connsiteY18" fmla="*/ 0 h 2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212080" h="27432" fill="none" extrusionOk="0">
                        <a:moveTo>
                          <a:pt x="0" y="0"/>
                        </a:moveTo>
                        <a:cubicBezTo>
                          <a:pt x="128838" y="-11329"/>
                          <a:pt x="306779" y="5198"/>
                          <a:pt x="599389" y="0"/>
                        </a:cubicBezTo>
                        <a:cubicBezTo>
                          <a:pt x="891999" y="-5198"/>
                          <a:pt x="916635" y="-24425"/>
                          <a:pt x="1198778" y="0"/>
                        </a:cubicBezTo>
                        <a:cubicBezTo>
                          <a:pt x="1480921" y="24425"/>
                          <a:pt x="1761605" y="-17440"/>
                          <a:pt x="1954530" y="0"/>
                        </a:cubicBezTo>
                        <a:cubicBezTo>
                          <a:pt x="2147455" y="17440"/>
                          <a:pt x="2239112" y="-16223"/>
                          <a:pt x="2501798" y="0"/>
                        </a:cubicBezTo>
                        <a:cubicBezTo>
                          <a:pt x="2764484" y="16223"/>
                          <a:pt x="2838074" y="12987"/>
                          <a:pt x="3049067" y="0"/>
                        </a:cubicBezTo>
                        <a:cubicBezTo>
                          <a:pt x="3260060" y="-12987"/>
                          <a:pt x="3470388" y="-15138"/>
                          <a:pt x="3700577" y="0"/>
                        </a:cubicBezTo>
                        <a:cubicBezTo>
                          <a:pt x="3930766" y="15138"/>
                          <a:pt x="4052672" y="-14938"/>
                          <a:pt x="4247845" y="0"/>
                        </a:cubicBezTo>
                        <a:cubicBezTo>
                          <a:pt x="4443018" y="14938"/>
                          <a:pt x="4730158" y="-1623"/>
                          <a:pt x="5212080" y="0"/>
                        </a:cubicBezTo>
                        <a:cubicBezTo>
                          <a:pt x="5212790" y="9050"/>
                          <a:pt x="5211442" y="21151"/>
                          <a:pt x="5212080" y="27432"/>
                        </a:cubicBezTo>
                        <a:cubicBezTo>
                          <a:pt x="4991075" y="27722"/>
                          <a:pt x="4932008" y="37429"/>
                          <a:pt x="4664812" y="27432"/>
                        </a:cubicBezTo>
                        <a:cubicBezTo>
                          <a:pt x="4397616" y="17435"/>
                          <a:pt x="4374940" y="47585"/>
                          <a:pt x="4117543" y="27432"/>
                        </a:cubicBezTo>
                        <a:cubicBezTo>
                          <a:pt x="3860146" y="7279"/>
                          <a:pt x="3773367" y="36569"/>
                          <a:pt x="3466033" y="27432"/>
                        </a:cubicBezTo>
                        <a:cubicBezTo>
                          <a:pt x="3158699" y="18296"/>
                          <a:pt x="3137854" y="54523"/>
                          <a:pt x="2918765" y="27432"/>
                        </a:cubicBezTo>
                        <a:cubicBezTo>
                          <a:pt x="2699676" y="341"/>
                          <a:pt x="2536311" y="13149"/>
                          <a:pt x="2423617" y="27432"/>
                        </a:cubicBezTo>
                        <a:cubicBezTo>
                          <a:pt x="2310923" y="41715"/>
                          <a:pt x="2021228" y="23141"/>
                          <a:pt x="1772107" y="27432"/>
                        </a:cubicBezTo>
                        <a:cubicBezTo>
                          <a:pt x="1522986" y="31724"/>
                          <a:pt x="1317107" y="20364"/>
                          <a:pt x="1120597" y="27432"/>
                        </a:cubicBezTo>
                        <a:cubicBezTo>
                          <a:pt x="924087" y="34501"/>
                          <a:pt x="454536" y="8495"/>
                          <a:pt x="0" y="27432"/>
                        </a:cubicBezTo>
                        <a:cubicBezTo>
                          <a:pt x="-1228" y="21145"/>
                          <a:pt x="-815" y="8816"/>
                          <a:pt x="0" y="0"/>
                        </a:cubicBezTo>
                        <a:close/>
                      </a:path>
                      <a:path w="5212080" h="27432" stroke="0" extrusionOk="0">
                        <a:moveTo>
                          <a:pt x="0" y="0"/>
                        </a:moveTo>
                        <a:cubicBezTo>
                          <a:pt x="233695" y="-764"/>
                          <a:pt x="364103" y="24957"/>
                          <a:pt x="547268" y="0"/>
                        </a:cubicBezTo>
                        <a:cubicBezTo>
                          <a:pt x="730433" y="-24957"/>
                          <a:pt x="937737" y="-21107"/>
                          <a:pt x="1303020" y="0"/>
                        </a:cubicBezTo>
                        <a:cubicBezTo>
                          <a:pt x="1668303" y="21107"/>
                          <a:pt x="1620404" y="13071"/>
                          <a:pt x="1798168" y="0"/>
                        </a:cubicBezTo>
                        <a:cubicBezTo>
                          <a:pt x="1975932" y="-13071"/>
                          <a:pt x="2090998" y="4232"/>
                          <a:pt x="2293315" y="0"/>
                        </a:cubicBezTo>
                        <a:cubicBezTo>
                          <a:pt x="2495632" y="-4232"/>
                          <a:pt x="2738710" y="-17332"/>
                          <a:pt x="2944825" y="0"/>
                        </a:cubicBezTo>
                        <a:cubicBezTo>
                          <a:pt x="3150940" y="17332"/>
                          <a:pt x="3308101" y="26665"/>
                          <a:pt x="3544214" y="0"/>
                        </a:cubicBezTo>
                        <a:cubicBezTo>
                          <a:pt x="3780327" y="-26665"/>
                          <a:pt x="4028425" y="-24303"/>
                          <a:pt x="4247845" y="0"/>
                        </a:cubicBezTo>
                        <a:cubicBezTo>
                          <a:pt x="4467265" y="24303"/>
                          <a:pt x="4779418" y="33057"/>
                          <a:pt x="5212080" y="0"/>
                        </a:cubicBezTo>
                        <a:cubicBezTo>
                          <a:pt x="5212137" y="6776"/>
                          <a:pt x="5210915" y="20935"/>
                          <a:pt x="5212080" y="27432"/>
                        </a:cubicBezTo>
                        <a:cubicBezTo>
                          <a:pt x="4921467" y="60248"/>
                          <a:pt x="4631077" y="62273"/>
                          <a:pt x="4456328" y="27432"/>
                        </a:cubicBezTo>
                        <a:cubicBezTo>
                          <a:pt x="4281579" y="-7409"/>
                          <a:pt x="4048724" y="47667"/>
                          <a:pt x="3856939" y="27432"/>
                        </a:cubicBezTo>
                        <a:cubicBezTo>
                          <a:pt x="3665154" y="7197"/>
                          <a:pt x="3498754" y="15866"/>
                          <a:pt x="3257550" y="27432"/>
                        </a:cubicBezTo>
                        <a:cubicBezTo>
                          <a:pt x="3016346" y="38998"/>
                          <a:pt x="2854089" y="39360"/>
                          <a:pt x="2710282" y="27432"/>
                        </a:cubicBezTo>
                        <a:cubicBezTo>
                          <a:pt x="2566475" y="15504"/>
                          <a:pt x="2336282" y="56792"/>
                          <a:pt x="2110892" y="27432"/>
                        </a:cubicBezTo>
                        <a:cubicBezTo>
                          <a:pt x="1885502" y="-1928"/>
                          <a:pt x="1825148" y="42061"/>
                          <a:pt x="1615745" y="27432"/>
                        </a:cubicBezTo>
                        <a:cubicBezTo>
                          <a:pt x="1406342" y="12803"/>
                          <a:pt x="1193655" y="44031"/>
                          <a:pt x="1016356" y="27432"/>
                        </a:cubicBezTo>
                        <a:cubicBezTo>
                          <a:pt x="839057" y="10833"/>
                          <a:pt x="292902" y="7819"/>
                          <a:pt x="0" y="27432"/>
                        </a:cubicBezTo>
                        <a:cubicBezTo>
                          <a:pt x="-234" y="21031"/>
                          <a:pt x="-921" y="6323"/>
                          <a:pt x="0" y="0"/>
                        </a:cubicBezTo>
                        <a:close/>
                      </a:path>
                    </a:pathLst>
                  </a:cu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직사각형 14">
            <a:extLst>
              <a:ext uri="{FF2B5EF4-FFF2-40B4-BE49-F238E27FC236}">
                <a16:creationId xmlns:a16="http://schemas.microsoft.com/office/drawing/2014/main" id="{8874F8F7-F9B5-4BBF-84E4-A88EE5B36A7D}"/>
              </a:ext>
            </a:extLst>
          </p:cNvPr>
          <p:cNvSpPr/>
          <p:nvPr/>
        </p:nvSpPr>
        <p:spPr>
          <a:xfrm>
            <a:off x="-381000" y="-381005"/>
            <a:ext cx="15204332" cy="11049000"/>
          </a:xfrm>
          <a:prstGeom prst="rect">
            <a:avLst/>
          </a:prstGeom>
          <a:solidFill>
            <a:srgbClr val="ECEBE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4" name="그림 3">
            <a:extLst>
              <a:ext uri="{FF2B5EF4-FFF2-40B4-BE49-F238E27FC236}">
                <a16:creationId xmlns:a16="http://schemas.microsoft.com/office/drawing/2014/main" id="{33F1ABCC-4F24-4094-8B98-4CD33D6A09C8}"/>
              </a:ext>
            </a:extLst>
          </p:cNvPr>
          <p:cNvPicPr>
            <a:picLocks noChangeAspect="1"/>
          </p:cNvPicPr>
          <p:nvPr/>
        </p:nvPicPr>
        <p:blipFill rotWithShape="1">
          <a:blip r:embed="rId3">
            <a:extLst>
              <a:ext uri="{28A0092B-C50C-407E-A947-70E740481C1C}">
                <a14:useLocalDpi xmlns:a14="http://schemas.microsoft.com/office/drawing/2010/main" val="0"/>
              </a:ext>
            </a:extLst>
          </a:blip>
          <a:srcRect l="32189" r="-6867"/>
          <a:stretch/>
        </p:blipFill>
        <p:spPr>
          <a:xfrm>
            <a:off x="11094036" y="10"/>
            <a:ext cx="10318162" cy="1028699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p:spPr>
      </p:pic>
      <p:sp>
        <p:nvSpPr>
          <p:cNvPr id="16" name="Object 7">
            <a:extLst>
              <a:ext uri="{FF2B5EF4-FFF2-40B4-BE49-F238E27FC236}">
                <a16:creationId xmlns:a16="http://schemas.microsoft.com/office/drawing/2014/main" id="{192E8476-DE8F-4951-B86E-95CE919F7758}"/>
              </a:ext>
            </a:extLst>
          </p:cNvPr>
          <p:cNvSpPr txBox="1"/>
          <p:nvPr/>
        </p:nvSpPr>
        <p:spPr>
          <a:xfrm>
            <a:off x="599852" y="489792"/>
            <a:ext cx="10144348" cy="1446550"/>
          </a:xfrm>
          <a:prstGeom prst="rect">
            <a:avLst/>
          </a:prstGeom>
          <a:noFill/>
        </p:spPr>
        <p:txBody>
          <a:bodyPr wrap="square" rtlCol="0" anchor="t">
            <a:spAutoFit/>
          </a:bodyPr>
          <a:lstStyle/>
          <a:p>
            <a:pPr algn="ctr"/>
            <a:r>
              <a:rPr kumimoji="0" lang="ja-JP" altLang="en-US" sz="8800" b="0" i="0" u="none" strike="noStrike" kern="0" cap="none" spc="-300" normalizeH="0" baseline="0" noProof="0" dirty="0">
                <a:solidFill>
                  <a:srgbClr val="006BA3"/>
                </a:solidFill>
                <a:effectLst/>
                <a:uLnTx/>
                <a:uFillTx/>
                <a:latin typeface="HG創英角ｺﾞｼｯｸUB" panose="020B0A09000000000000" pitchFamily="49" charset="-128"/>
                <a:ea typeface="HG創英角ｺﾞｼｯｸUB" panose="020B0A09000000000000" pitchFamily="49" charset="-128"/>
                <a:cs typeface="Black Han Sans" pitchFamily="34" charset="0"/>
              </a:rPr>
              <a:t>真のお父様のみ言</a:t>
            </a:r>
            <a:endParaRPr lang="en-US" sz="8800" spc="-300" dirty="0">
              <a:solidFill>
                <a:srgbClr val="0E4899"/>
              </a:solidFill>
              <a:latin typeface="HG創英角ｺﾞｼｯｸUB" panose="020B0A09000000000000" pitchFamily="49" charset="-128"/>
              <a:ea typeface="HG創英角ｺﾞｼｯｸUB" panose="020B0A09000000000000" pitchFamily="49" charset="-128"/>
            </a:endParaRPr>
          </a:p>
        </p:txBody>
      </p:sp>
      <p:sp>
        <p:nvSpPr>
          <p:cNvPr id="17" name="TextBox 5">
            <a:extLst>
              <a:ext uri="{FF2B5EF4-FFF2-40B4-BE49-F238E27FC236}">
                <a16:creationId xmlns:a16="http://schemas.microsoft.com/office/drawing/2014/main" id="{99FD08DF-6F6E-4E49-B253-574F17EB329B}"/>
              </a:ext>
            </a:extLst>
          </p:cNvPr>
          <p:cNvSpPr txBox="1"/>
          <p:nvPr/>
        </p:nvSpPr>
        <p:spPr>
          <a:xfrm>
            <a:off x="599852" y="3322911"/>
            <a:ext cx="10494184" cy="4038085"/>
          </a:xfrm>
          <a:prstGeom prst="rect">
            <a:avLst/>
          </a:prstGeom>
        </p:spPr>
        <p:txBody>
          <a:bodyPr vert="horz" lIns="91440" tIns="45720" rIns="91440" bIns="45720" rtlCol="0">
            <a:normAutofit/>
          </a:bodyPr>
          <a:lstStyle/>
          <a:p>
            <a:pPr marL="0" marR="0" lvl="0" indent="0" defTabSz="914400" rtl="0" eaLnBrk="1" fontAlgn="auto" latinLnBrk="0" hangingPunct="1">
              <a:lnSpc>
                <a:spcPct val="120000"/>
              </a:lnSpc>
              <a:spcBef>
                <a:spcPts val="0"/>
              </a:spcBef>
              <a:spcAft>
                <a:spcPts val="0"/>
              </a:spcAft>
              <a:buClrTx/>
              <a:buSzTx/>
              <a:buFontTx/>
              <a:buNone/>
              <a:tabLst/>
              <a:defRPr/>
            </a:pPr>
            <a:r>
              <a:rPr kumimoji="0" lang="ja-JP" altLang="en-US" sz="44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rPr>
              <a:t>神様が心情によって造られた天地万物を愛し、誇らなければなりません。</a:t>
            </a:r>
            <a:endParaRPr kumimoji="0" lang="en-US" altLang="ja-JP" sz="44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endParaRPr>
          </a:p>
          <a:p>
            <a:pPr marL="0" marR="0" lvl="0" indent="0" defTabSz="914400" rtl="0" eaLnBrk="1" fontAlgn="auto" latinLnBrk="0" hangingPunct="1">
              <a:lnSpc>
                <a:spcPct val="120000"/>
              </a:lnSpc>
              <a:spcBef>
                <a:spcPts val="0"/>
              </a:spcBef>
              <a:spcAft>
                <a:spcPts val="0"/>
              </a:spcAft>
              <a:buClrTx/>
              <a:buSzTx/>
              <a:buFontTx/>
              <a:buNone/>
              <a:tabLst/>
              <a:defRPr/>
            </a:pPr>
            <a:r>
              <a:rPr kumimoji="0" lang="ja-JP" altLang="en-US" sz="44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rPr>
              <a:t>それは、神様が愛する息子、娘が豊かに暮らせるようにするために造ってくださったものです。</a:t>
            </a:r>
          </a:p>
        </p:txBody>
      </p:sp>
      <p:sp>
        <p:nvSpPr>
          <p:cNvPr id="18" name="TextBox 17">
            <a:extLst>
              <a:ext uri="{FF2B5EF4-FFF2-40B4-BE49-F238E27FC236}">
                <a16:creationId xmlns:a16="http://schemas.microsoft.com/office/drawing/2014/main" id="{7B174EDD-813A-4B20-9B9C-FB3DD7CAAB66}"/>
              </a:ext>
            </a:extLst>
          </p:cNvPr>
          <p:cNvSpPr txBox="1"/>
          <p:nvPr/>
        </p:nvSpPr>
        <p:spPr>
          <a:xfrm>
            <a:off x="3276600" y="8420100"/>
            <a:ext cx="7427215" cy="769441"/>
          </a:xfrm>
          <a:prstGeom prst="rect">
            <a:avLst/>
          </a:prstGeom>
          <a:noFill/>
        </p:spPr>
        <p:txBody>
          <a:bodyPr wrap="square">
            <a:spAutoFit/>
          </a:bodyPr>
          <a:lstStyle/>
          <a:p>
            <a:r>
              <a:rPr lang="en-US" altLang="zh-TW" sz="4400" dirty="0"/>
              <a:t>『</a:t>
            </a:r>
            <a:r>
              <a:rPr lang="zh-TW" altLang="en-US" sz="4400" dirty="0"/>
              <a:t>天聖経</a:t>
            </a:r>
            <a:r>
              <a:rPr lang="en-US" altLang="zh-TW" sz="4400" dirty="0"/>
              <a:t>』p.650</a:t>
            </a:r>
            <a:r>
              <a:rPr lang="zh-TW" altLang="en-US" sz="4400" dirty="0"/>
              <a:t>一部抜粋</a:t>
            </a:r>
            <a:endParaRPr lang="ja-JP" altLang="en-US" sz="4400" dirty="0"/>
          </a:p>
        </p:txBody>
      </p:sp>
    </p:spTree>
    <p:extLst>
      <p:ext uri="{BB962C8B-B14F-4D97-AF65-F5344CB8AC3E}">
        <p14:creationId xmlns:p14="http://schemas.microsoft.com/office/powerpoint/2010/main" val="156207824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그림 2" descr="하늘, 실외, 잔디, 자연이(가) 표시된 사진&#10;&#10;자동 생성된 설명">
            <a:extLst>
              <a:ext uri="{FF2B5EF4-FFF2-40B4-BE49-F238E27FC236}">
                <a16:creationId xmlns:a16="http://schemas.microsoft.com/office/drawing/2014/main" id="{2D39E3B7-5174-DF1D-90F2-EA7B919520B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13386"/>
            <a:ext cx="18311797" cy="10300386"/>
          </a:xfrm>
          <a:prstGeom prst="rect">
            <a:avLst/>
          </a:prstGeom>
        </p:spPr>
      </p:pic>
      <p:sp>
        <p:nvSpPr>
          <p:cNvPr id="18" name="Object 7">
            <a:extLst>
              <a:ext uri="{FF2B5EF4-FFF2-40B4-BE49-F238E27FC236}">
                <a16:creationId xmlns:a16="http://schemas.microsoft.com/office/drawing/2014/main" id="{9B023374-0402-40A5-8C9F-00E56DA03F52}"/>
              </a:ext>
            </a:extLst>
          </p:cNvPr>
          <p:cNvSpPr txBox="1"/>
          <p:nvPr/>
        </p:nvSpPr>
        <p:spPr>
          <a:xfrm>
            <a:off x="27214" y="419100"/>
            <a:ext cx="18311796" cy="3631763"/>
          </a:xfrm>
          <a:prstGeom prst="rect">
            <a:avLst/>
          </a:prstGeom>
          <a:noFill/>
        </p:spPr>
        <p:txBody>
          <a:bodyPr wrap="square" rtlCol="0" anchor="t">
            <a:spAutoFit/>
          </a:bodyPr>
          <a:lstStyle/>
          <a:p>
            <a:pPr algn="ctr"/>
            <a:r>
              <a:rPr lang="ja-JP" altLang="en-US" sz="11500" kern="0" spc="-300" dirty="0">
                <a:solidFill>
                  <a:srgbClr val="ED8774"/>
                </a:solidFill>
                <a:effectLst>
                  <a:outerShdw blurRad="38100" dist="38100" dir="2700000" algn="tl">
                    <a:srgbClr val="000000">
                      <a:alpha val="43137"/>
                    </a:srgbClr>
                  </a:outerShdw>
                </a:effectLst>
                <a:latin typeface="HG創英角ｺﾞｼｯｸUB" panose="020B0A09000000000000" pitchFamily="49" charset="-128"/>
                <a:ea typeface="HG創英角ｺﾞｼｯｸUB" panose="020B0A09000000000000" pitchFamily="49" charset="-128"/>
              </a:rPr>
              <a:t>神様が与えてくださった</a:t>
            </a:r>
            <a:endParaRPr lang="en-US" altLang="ja-JP" sz="11500" kern="0" spc="-300" dirty="0">
              <a:solidFill>
                <a:srgbClr val="ED8774"/>
              </a:solidFill>
              <a:effectLst>
                <a:outerShdw blurRad="38100" dist="38100" dir="2700000" algn="tl">
                  <a:srgbClr val="000000">
                    <a:alpha val="43137"/>
                  </a:srgbClr>
                </a:outerShdw>
              </a:effectLst>
              <a:latin typeface="HG創英角ｺﾞｼｯｸUB" panose="020B0A09000000000000" pitchFamily="49" charset="-128"/>
              <a:ea typeface="HG創英角ｺﾞｼｯｸUB" panose="020B0A09000000000000" pitchFamily="49" charset="-128"/>
            </a:endParaRPr>
          </a:p>
          <a:p>
            <a:pPr algn="ctr"/>
            <a:r>
              <a:rPr lang="ja-JP" altLang="en-US" sz="11500" kern="0" spc="-300" dirty="0">
                <a:solidFill>
                  <a:srgbClr val="ED8774"/>
                </a:solidFill>
                <a:effectLst>
                  <a:outerShdw blurRad="38100" dist="38100" dir="2700000" algn="tl">
                    <a:srgbClr val="000000">
                      <a:alpha val="43137"/>
                    </a:srgbClr>
                  </a:outerShdw>
                </a:effectLst>
                <a:latin typeface="HG創英角ｺﾞｼｯｸUB" panose="020B0A09000000000000" pitchFamily="49" charset="-128"/>
                <a:ea typeface="HG創英角ｺﾞｼｯｸUB" panose="020B0A09000000000000" pitchFamily="49" charset="-128"/>
              </a:rPr>
              <a:t>プレゼント</a:t>
            </a:r>
            <a:endParaRPr lang="en-US" sz="11500" spc="-300" dirty="0">
              <a:solidFill>
                <a:srgbClr val="ED8774"/>
              </a:solidFill>
              <a:effectLst>
                <a:outerShdw blurRad="38100" dist="38100" dir="2700000" algn="tl">
                  <a:srgbClr val="000000">
                    <a:alpha val="43137"/>
                  </a:srgbClr>
                </a:outerShdw>
              </a:effectLst>
              <a:latin typeface="HG創英角ｺﾞｼｯｸUB" panose="020B0A09000000000000" pitchFamily="49" charset="-128"/>
              <a:ea typeface="HG創英角ｺﾞｼｯｸUB" panose="020B0A09000000000000" pitchFamily="49" charset="-128"/>
            </a:endParaRPr>
          </a:p>
        </p:txBody>
      </p:sp>
    </p:spTree>
    <p:extLst>
      <p:ext uri="{BB962C8B-B14F-4D97-AF65-F5344CB8AC3E}">
        <p14:creationId xmlns:p14="http://schemas.microsoft.com/office/powerpoint/2010/main" val="19763510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그림 3" descr="나무, 실외, 자연, 숲이(가) 표시된 사진&#10;&#10;자동 생성된 설명">
            <a:extLst>
              <a:ext uri="{FF2B5EF4-FFF2-40B4-BE49-F238E27FC236}">
                <a16:creationId xmlns:a16="http://schemas.microsoft.com/office/drawing/2014/main" id="{63D5E9BA-4D1B-79E3-4199-087862F8CB5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950976"/>
            <a:ext cx="18283428" cy="12188952"/>
          </a:xfrm>
          <a:prstGeom prst="rect">
            <a:avLst/>
          </a:prstGeom>
        </p:spPr>
      </p:pic>
      <p:sp>
        <p:nvSpPr>
          <p:cNvPr id="8" name="Rectangle 7">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2286" y="0"/>
            <a:ext cx="18283428" cy="10287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5" name="Object 7">
            <a:extLst>
              <a:ext uri="{FF2B5EF4-FFF2-40B4-BE49-F238E27FC236}">
                <a16:creationId xmlns:a16="http://schemas.microsoft.com/office/drawing/2014/main" id="{1C83A72D-9851-4275-90A5-98A66FEF5F3B}"/>
              </a:ext>
            </a:extLst>
          </p:cNvPr>
          <p:cNvSpPr txBox="1"/>
          <p:nvPr/>
        </p:nvSpPr>
        <p:spPr>
          <a:xfrm>
            <a:off x="10763250" y="7353300"/>
            <a:ext cx="7524750" cy="1862048"/>
          </a:xfrm>
          <a:prstGeom prst="rect">
            <a:avLst/>
          </a:prstGeom>
          <a:noFill/>
        </p:spPr>
        <p:txBody>
          <a:bodyPr wrap="square" rtlCol="0" anchor="t">
            <a:spAutoFit/>
          </a:bodyPr>
          <a:lstStyle/>
          <a:p>
            <a:pPr algn="ctr"/>
            <a:r>
              <a:rPr lang="ja-JP" altLang="en-US" sz="11500" kern="0" spc="-300" dirty="0">
                <a:solidFill>
                  <a:schemeClr val="bg1"/>
                </a:solidFill>
                <a:effectLst>
                  <a:outerShdw blurRad="38100" dist="38100" dir="2700000" algn="tl">
                    <a:srgbClr val="000000">
                      <a:alpha val="43137"/>
                    </a:srgbClr>
                  </a:outerShdw>
                </a:effectLst>
                <a:latin typeface="HG創英角ｺﾞｼｯｸUB" panose="020B0A09000000000000" pitchFamily="49" charset="-128"/>
                <a:ea typeface="HG創英角ｺﾞｼｯｸUB" panose="020B0A09000000000000" pitchFamily="49" charset="-128"/>
              </a:rPr>
              <a:t>堕落</a:t>
            </a:r>
            <a:endParaRPr lang="en-US" sz="11500" spc="-300" dirty="0">
              <a:solidFill>
                <a:schemeClr val="bg1"/>
              </a:solidFill>
              <a:effectLst>
                <a:outerShdw blurRad="38100" dist="38100" dir="2700000" algn="tl">
                  <a:srgbClr val="000000">
                    <a:alpha val="43137"/>
                  </a:srgbClr>
                </a:outerShdw>
              </a:effectLst>
              <a:latin typeface="HG創英角ｺﾞｼｯｸUB" panose="020B0A09000000000000" pitchFamily="49" charset="-128"/>
              <a:ea typeface="HG創英角ｺﾞｼｯｸUB" panose="020B0A09000000000000" pitchFamily="49" charset="-128"/>
            </a:endParaRPr>
          </a:p>
        </p:txBody>
      </p:sp>
    </p:spTree>
    <p:extLst>
      <p:ext uri="{BB962C8B-B14F-4D97-AF65-F5344CB8AC3E}">
        <p14:creationId xmlns:p14="http://schemas.microsoft.com/office/powerpoint/2010/main" val="141979039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3" name="Rectangle 32">
            <a:extLst>
              <a:ext uri="{FF2B5EF4-FFF2-40B4-BE49-F238E27FC236}">
                <a16:creationId xmlns:a16="http://schemas.microsoft.com/office/drawing/2014/main" id="{F13C74B1-5B17-4795-BED0-7140497B44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8283428" cy="10287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sketchy line">
            <a:extLst>
              <a:ext uri="{FF2B5EF4-FFF2-40B4-BE49-F238E27FC236}">
                <a16:creationId xmlns:a16="http://schemas.microsoft.com/office/drawing/2014/main" id="{D4974D33-8DC5-464E-8C6D-BE58F0669C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60120" y="3880491"/>
            <a:ext cx="5212080" cy="27432"/>
          </a:xfrm>
          <a:custGeom>
            <a:avLst/>
            <a:gdLst>
              <a:gd name="connsiteX0" fmla="*/ 0 w 5212080"/>
              <a:gd name="connsiteY0" fmla="*/ 0 h 27432"/>
              <a:gd name="connsiteX1" fmla="*/ 599389 w 5212080"/>
              <a:gd name="connsiteY1" fmla="*/ 0 h 27432"/>
              <a:gd name="connsiteX2" fmla="*/ 1198778 w 5212080"/>
              <a:gd name="connsiteY2" fmla="*/ 0 h 27432"/>
              <a:gd name="connsiteX3" fmla="*/ 1954530 w 5212080"/>
              <a:gd name="connsiteY3" fmla="*/ 0 h 27432"/>
              <a:gd name="connsiteX4" fmla="*/ 2501798 w 5212080"/>
              <a:gd name="connsiteY4" fmla="*/ 0 h 27432"/>
              <a:gd name="connsiteX5" fmla="*/ 3049067 w 5212080"/>
              <a:gd name="connsiteY5" fmla="*/ 0 h 27432"/>
              <a:gd name="connsiteX6" fmla="*/ 3700577 w 5212080"/>
              <a:gd name="connsiteY6" fmla="*/ 0 h 27432"/>
              <a:gd name="connsiteX7" fmla="*/ 4247845 w 5212080"/>
              <a:gd name="connsiteY7" fmla="*/ 0 h 27432"/>
              <a:gd name="connsiteX8" fmla="*/ 5212080 w 5212080"/>
              <a:gd name="connsiteY8" fmla="*/ 0 h 27432"/>
              <a:gd name="connsiteX9" fmla="*/ 5212080 w 5212080"/>
              <a:gd name="connsiteY9" fmla="*/ 27432 h 27432"/>
              <a:gd name="connsiteX10" fmla="*/ 4664812 w 5212080"/>
              <a:gd name="connsiteY10" fmla="*/ 27432 h 27432"/>
              <a:gd name="connsiteX11" fmla="*/ 4117543 w 5212080"/>
              <a:gd name="connsiteY11" fmla="*/ 27432 h 27432"/>
              <a:gd name="connsiteX12" fmla="*/ 3466033 w 5212080"/>
              <a:gd name="connsiteY12" fmla="*/ 27432 h 27432"/>
              <a:gd name="connsiteX13" fmla="*/ 2918765 w 5212080"/>
              <a:gd name="connsiteY13" fmla="*/ 27432 h 27432"/>
              <a:gd name="connsiteX14" fmla="*/ 2423617 w 5212080"/>
              <a:gd name="connsiteY14" fmla="*/ 27432 h 27432"/>
              <a:gd name="connsiteX15" fmla="*/ 1772107 w 5212080"/>
              <a:gd name="connsiteY15" fmla="*/ 27432 h 27432"/>
              <a:gd name="connsiteX16" fmla="*/ 1120597 w 5212080"/>
              <a:gd name="connsiteY16" fmla="*/ 27432 h 27432"/>
              <a:gd name="connsiteX17" fmla="*/ 0 w 5212080"/>
              <a:gd name="connsiteY17" fmla="*/ 27432 h 27432"/>
              <a:gd name="connsiteX18" fmla="*/ 0 w 5212080"/>
              <a:gd name="connsiteY18" fmla="*/ 0 h 27432"/>
              <a:gd name="connsiteX0" fmla="*/ 0 w 5212080"/>
              <a:gd name="connsiteY0" fmla="*/ 0 h 27432"/>
              <a:gd name="connsiteX1" fmla="*/ 547268 w 5212080"/>
              <a:gd name="connsiteY1" fmla="*/ 0 h 27432"/>
              <a:gd name="connsiteX2" fmla="*/ 1303020 w 5212080"/>
              <a:gd name="connsiteY2" fmla="*/ 0 h 27432"/>
              <a:gd name="connsiteX3" fmla="*/ 1798168 w 5212080"/>
              <a:gd name="connsiteY3" fmla="*/ 0 h 27432"/>
              <a:gd name="connsiteX4" fmla="*/ 2293315 w 5212080"/>
              <a:gd name="connsiteY4" fmla="*/ 0 h 27432"/>
              <a:gd name="connsiteX5" fmla="*/ 2944825 w 5212080"/>
              <a:gd name="connsiteY5" fmla="*/ 0 h 27432"/>
              <a:gd name="connsiteX6" fmla="*/ 3544214 w 5212080"/>
              <a:gd name="connsiteY6" fmla="*/ 0 h 27432"/>
              <a:gd name="connsiteX7" fmla="*/ 4247845 w 5212080"/>
              <a:gd name="connsiteY7" fmla="*/ 0 h 27432"/>
              <a:gd name="connsiteX8" fmla="*/ 5212080 w 5212080"/>
              <a:gd name="connsiteY8" fmla="*/ 0 h 27432"/>
              <a:gd name="connsiteX9" fmla="*/ 5212080 w 5212080"/>
              <a:gd name="connsiteY9" fmla="*/ 27432 h 27432"/>
              <a:gd name="connsiteX10" fmla="*/ 4456328 w 5212080"/>
              <a:gd name="connsiteY10" fmla="*/ 27432 h 27432"/>
              <a:gd name="connsiteX11" fmla="*/ 3856939 w 5212080"/>
              <a:gd name="connsiteY11" fmla="*/ 27432 h 27432"/>
              <a:gd name="connsiteX12" fmla="*/ 3257550 w 5212080"/>
              <a:gd name="connsiteY12" fmla="*/ 27432 h 27432"/>
              <a:gd name="connsiteX13" fmla="*/ 2710282 w 5212080"/>
              <a:gd name="connsiteY13" fmla="*/ 27432 h 27432"/>
              <a:gd name="connsiteX14" fmla="*/ 2110892 w 5212080"/>
              <a:gd name="connsiteY14" fmla="*/ 27432 h 27432"/>
              <a:gd name="connsiteX15" fmla="*/ 1615745 w 5212080"/>
              <a:gd name="connsiteY15" fmla="*/ 27432 h 27432"/>
              <a:gd name="connsiteX16" fmla="*/ 1016356 w 5212080"/>
              <a:gd name="connsiteY16" fmla="*/ 27432 h 27432"/>
              <a:gd name="connsiteX17" fmla="*/ 0 w 5212080"/>
              <a:gd name="connsiteY17" fmla="*/ 27432 h 27432"/>
              <a:gd name="connsiteX18" fmla="*/ 0 w 5212080"/>
              <a:gd name="connsiteY18" fmla="*/ 0 h 2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212080" h="27432" fill="none" extrusionOk="0">
                <a:moveTo>
                  <a:pt x="0" y="0"/>
                </a:moveTo>
                <a:cubicBezTo>
                  <a:pt x="96474" y="-27007"/>
                  <a:pt x="292400" y="26529"/>
                  <a:pt x="599389" y="0"/>
                </a:cubicBezTo>
                <a:cubicBezTo>
                  <a:pt x="892517" y="-381"/>
                  <a:pt x="919817" y="-23813"/>
                  <a:pt x="1198778" y="0"/>
                </a:cubicBezTo>
                <a:cubicBezTo>
                  <a:pt x="1501801" y="44010"/>
                  <a:pt x="1733115" y="-18100"/>
                  <a:pt x="1954530" y="0"/>
                </a:cubicBezTo>
                <a:cubicBezTo>
                  <a:pt x="2150845" y="11235"/>
                  <a:pt x="2239613" y="-6014"/>
                  <a:pt x="2501798" y="0"/>
                </a:cubicBezTo>
                <a:cubicBezTo>
                  <a:pt x="2758063" y="19983"/>
                  <a:pt x="2850561" y="14043"/>
                  <a:pt x="3049067" y="0"/>
                </a:cubicBezTo>
                <a:cubicBezTo>
                  <a:pt x="3207556" y="-14393"/>
                  <a:pt x="3477530" y="-19753"/>
                  <a:pt x="3700577" y="0"/>
                </a:cubicBezTo>
                <a:cubicBezTo>
                  <a:pt x="3929215" y="7084"/>
                  <a:pt x="4069702" y="-22784"/>
                  <a:pt x="4247845" y="0"/>
                </a:cubicBezTo>
                <a:cubicBezTo>
                  <a:pt x="4443198" y="41703"/>
                  <a:pt x="4663267" y="-1065"/>
                  <a:pt x="5212080" y="0"/>
                </a:cubicBezTo>
                <a:cubicBezTo>
                  <a:pt x="5212814" y="8195"/>
                  <a:pt x="5212075" y="20831"/>
                  <a:pt x="5212080" y="27432"/>
                </a:cubicBezTo>
                <a:cubicBezTo>
                  <a:pt x="4999632" y="35182"/>
                  <a:pt x="4933665" y="30939"/>
                  <a:pt x="4664812" y="27432"/>
                </a:cubicBezTo>
                <a:cubicBezTo>
                  <a:pt x="4396025" y="21575"/>
                  <a:pt x="4377951" y="39956"/>
                  <a:pt x="4117543" y="27432"/>
                </a:cubicBezTo>
                <a:cubicBezTo>
                  <a:pt x="3861056" y="-6090"/>
                  <a:pt x="3784297" y="37016"/>
                  <a:pt x="3466033" y="27432"/>
                </a:cubicBezTo>
                <a:cubicBezTo>
                  <a:pt x="3158876" y="21999"/>
                  <a:pt x="3143400" y="53247"/>
                  <a:pt x="2918765" y="27432"/>
                </a:cubicBezTo>
                <a:cubicBezTo>
                  <a:pt x="2689439" y="-16416"/>
                  <a:pt x="2531374" y="16832"/>
                  <a:pt x="2423617" y="27432"/>
                </a:cubicBezTo>
                <a:cubicBezTo>
                  <a:pt x="2303792" y="-11864"/>
                  <a:pt x="2078859" y="41493"/>
                  <a:pt x="1772107" y="27432"/>
                </a:cubicBezTo>
                <a:cubicBezTo>
                  <a:pt x="1531795" y="-4315"/>
                  <a:pt x="1305394" y="21270"/>
                  <a:pt x="1120597" y="27432"/>
                </a:cubicBezTo>
                <a:cubicBezTo>
                  <a:pt x="908196" y="-10128"/>
                  <a:pt x="346466" y="12797"/>
                  <a:pt x="0" y="27432"/>
                </a:cubicBezTo>
                <a:cubicBezTo>
                  <a:pt x="-1863" y="23160"/>
                  <a:pt x="-1394" y="9117"/>
                  <a:pt x="0" y="0"/>
                </a:cubicBezTo>
                <a:close/>
              </a:path>
              <a:path w="5212080" h="27432" stroke="0" extrusionOk="0">
                <a:moveTo>
                  <a:pt x="0" y="0"/>
                </a:moveTo>
                <a:cubicBezTo>
                  <a:pt x="229720" y="17728"/>
                  <a:pt x="357156" y="16601"/>
                  <a:pt x="547268" y="0"/>
                </a:cubicBezTo>
                <a:cubicBezTo>
                  <a:pt x="720661" y="-22161"/>
                  <a:pt x="937335" y="-38607"/>
                  <a:pt x="1303020" y="0"/>
                </a:cubicBezTo>
                <a:cubicBezTo>
                  <a:pt x="1666909" y="29361"/>
                  <a:pt x="1613761" y="13702"/>
                  <a:pt x="1798168" y="0"/>
                </a:cubicBezTo>
                <a:cubicBezTo>
                  <a:pt x="1974664" y="-10556"/>
                  <a:pt x="2075524" y="-6507"/>
                  <a:pt x="2293315" y="0"/>
                </a:cubicBezTo>
                <a:cubicBezTo>
                  <a:pt x="2524269" y="1327"/>
                  <a:pt x="2752851" y="-6500"/>
                  <a:pt x="2944825" y="0"/>
                </a:cubicBezTo>
                <a:cubicBezTo>
                  <a:pt x="3150173" y="44448"/>
                  <a:pt x="3302355" y="36314"/>
                  <a:pt x="3544214" y="0"/>
                </a:cubicBezTo>
                <a:cubicBezTo>
                  <a:pt x="3766434" y="-15289"/>
                  <a:pt x="4038482" y="22269"/>
                  <a:pt x="4247845" y="0"/>
                </a:cubicBezTo>
                <a:cubicBezTo>
                  <a:pt x="4412536" y="-568"/>
                  <a:pt x="4774768" y="95275"/>
                  <a:pt x="5212080" y="0"/>
                </a:cubicBezTo>
                <a:cubicBezTo>
                  <a:pt x="5212934" y="6861"/>
                  <a:pt x="5210625" y="20290"/>
                  <a:pt x="5212080" y="27432"/>
                </a:cubicBezTo>
                <a:cubicBezTo>
                  <a:pt x="4889320" y="61929"/>
                  <a:pt x="4629135" y="58125"/>
                  <a:pt x="4456328" y="27432"/>
                </a:cubicBezTo>
                <a:cubicBezTo>
                  <a:pt x="4296817" y="-12820"/>
                  <a:pt x="4029504" y="38852"/>
                  <a:pt x="3856939" y="27432"/>
                </a:cubicBezTo>
                <a:cubicBezTo>
                  <a:pt x="3652830" y="2368"/>
                  <a:pt x="3514725" y="-5800"/>
                  <a:pt x="3257550" y="27432"/>
                </a:cubicBezTo>
                <a:cubicBezTo>
                  <a:pt x="3009808" y="40464"/>
                  <a:pt x="2851605" y="32802"/>
                  <a:pt x="2710282" y="27432"/>
                </a:cubicBezTo>
                <a:cubicBezTo>
                  <a:pt x="2550285" y="-2690"/>
                  <a:pt x="2362912" y="50136"/>
                  <a:pt x="2110892" y="27432"/>
                </a:cubicBezTo>
                <a:cubicBezTo>
                  <a:pt x="1871487" y="5556"/>
                  <a:pt x="1825567" y="48260"/>
                  <a:pt x="1615745" y="27432"/>
                </a:cubicBezTo>
                <a:cubicBezTo>
                  <a:pt x="1404625" y="25056"/>
                  <a:pt x="1224002" y="56693"/>
                  <a:pt x="1016356" y="27432"/>
                </a:cubicBezTo>
                <a:cubicBezTo>
                  <a:pt x="840146" y="-29891"/>
                  <a:pt x="354393" y="34807"/>
                  <a:pt x="0" y="27432"/>
                </a:cubicBezTo>
                <a:cubicBezTo>
                  <a:pt x="-950" y="19940"/>
                  <a:pt x="-1338" y="5279"/>
                  <a:pt x="0" y="0"/>
                </a:cubicBezTo>
                <a:close/>
              </a:path>
              <a:path w="5212080" h="27432" fill="none" stroke="0" extrusionOk="0">
                <a:moveTo>
                  <a:pt x="0" y="0"/>
                </a:moveTo>
                <a:cubicBezTo>
                  <a:pt x="153327" y="-47686"/>
                  <a:pt x="305404" y="11447"/>
                  <a:pt x="599389" y="0"/>
                </a:cubicBezTo>
                <a:cubicBezTo>
                  <a:pt x="895186" y="-9887"/>
                  <a:pt x="915628" y="-24497"/>
                  <a:pt x="1198778" y="0"/>
                </a:cubicBezTo>
                <a:cubicBezTo>
                  <a:pt x="1479436" y="16436"/>
                  <a:pt x="1739997" y="23836"/>
                  <a:pt x="1954530" y="0"/>
                </a:cubicBezTo>
                <a:cubicBezTo>
                  <a:pt x="2148745" y="39892"/>
                  <a:pt x="2229461" y="-15416"/>
                  <a:pt x="2501798" y="0"/>
                </a:cubicBezTo>
                <a:cubicBezTo>
                  <a:pt x="2752471" y="19418"/>
                  <a:pt x="2830752" y="26869"/>
                  <a:pt x="3049067" y="0"/>
                </a:cubicBezTo>
                <a:cubicBezTo>
                  <a:pt x="3279293" y="-14744"/>
                  <a:pt x="3462053" y="-18627"/>
                  <a:pt x="3700577" y="0"/>
                </a:cubicBezTo>
                <a:cubicBezTo>
                  <a:pt x="3915072" y="30719"/>
                  <a:pt x="4036026" y="-5275"/>
                  <a:pt x="4247845" y="0"/>
                </a:cubicBezTo>
                <a:cubicBezTo>
                  <a:pt x="4502648" y="48766"/>
                  <a:pt x="4790306" y="-4755"/>
                  <a:pt x="5212080" y="0"/>
                </a:cubicBezTo>
                <a:cubicBezTo>
                  <a:pt x="5213105" y="8856"/>
                  <a:pt x="5210361" y="21150"/>
                  <a:pt x="5212080" y="27432"/>
                </a:cubicBezTo>
                <a:cubicBezTo>
                  <a:pt x="4996137" y="35599"/>
                  <a:pt x="4928148" y="45023"/>
                  <a:pt x="4664812" y="27432"/>
                </a:cubicBezTo>
                <a:cubicBezTo>
                  <a:pt x="4397951" y="14322"/>
                  <a:pt x="4373546" y="48128"/>
                  <a:pt x="4117543" y="27432"/>
                </a:cubicBezTo>
                <a:cubicBezTo>
                  <a:pt x="3857009" y="-2743"/>
                  <a:pt x="3755441" y="23918"/>
                  <a:pt x="3466033" y="27432"/>
                </a:cubicBezTo>
                <a:cubicBezTo>
                  <a:pt x="3161482" y="21872"/>
                  <a:pt x="3134629" y="50980"/>
                  <a:pt x="2918765" y="27432"/>
                </a:cubicBezTo>
                <a:cubicBezTo>
                  <a:pt x="2696535" y="-3872"/>
                  <a:pt x="2538830" y="-4112"/>
                  <a:pt x="2423617" y="27432"/>
                </a:cubicBezTo>
                <a:cubicBezTo>
                  <a:pt x="2293007" y="50120"/>
                  <a:pt x="2078028" y="8275"/>
                  <a:pt x="1772107" y="27432"/>
                </a:cubicBezTo>
                <a:cubicBezTo>
                  <a:pt x="1526682" y="45050"/>
                  <a:pt x="1323857" y="16313"/>
                  <a:pt x="1120597" y="27432"/>
                </a:cubicBezTo>
                <a:cubicBezTo>
                  <a:pt x="936514" y="147399"/>
                  <a:pt x="504592" y="-48589"/>
                  <a:pt x="0" y="27432"/>
                </a:cubicBezTo>
                <a:cubicBezTo>
                  <a:pt x="-1240" y="20554"/>
                  <a:pt x="-2351" y="8077"/>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863741219">
                  <a:custGeom>
                    <a:avLst/>
                    <a:gdLst>
                      <a:gd name="connsiteX0" fmla="*/ 0 w 5212080"/>
                      <a:gd name="connsiteY0" fmla="*/ 0 h 27432"/>
                      <a:gd name="connsiteX1" fmla="*/ 599389 w 5212080"/>
                      <a:gd name="connsiteY1" fmla="*/ 0 h 27432"/>
                      <a:gd name="connsiteX2" fmla="*/ 1198778 w 5212080"/>
                      <a:gd name="connsiteY2" fmla="*/ 0 h 27432"/>
                      <a:gd name="connsiteX3" fmla="*/ 1954530 w 5212080"/>
                      <a:gd name="connsiteY3" fmla="*/ 0 h 27432"/>
                      <a:gd name="connsiteX4" fmla="*/ 2501798 w 5212080"/>
                      <a:gd name="connsiteY4" fmla="*/ 0 h 27432"/>
                      <a:gd name="connsiteX5" fmla="*/ 3049067 w 5212080"/>
                      <a:gd name="connsiteY5" fmla="*/ 0 h 27432"/>
                      <a:gd name="connsiteX6" fmla="*/ 3700577 w 5212080"/>
                      <a:gd name="connsiteY6" fmla="*/ 0 h 27432"/>
                      <a:gd name="connsiteX7" fmla="*/ 4247845 w 5212080"/>
                      <a:gd name="connsiteY7" fmla="*/ 0 h 27432"/>
                      <a:gd name="connsiteX8" fmla="*/ 5212080 w 5212080"/>
                      <a:gd name="connsiteY8" fmla="*/ 0 h 27432"/>
                      <a:gd name="connsiteX9" fmla="*/ 5212080 w 5212080"/>
                      <a:gd name="connsiteY9" fmla="*/ 27432 h 27432"/>
                      <a:gd name="connsiteX10" fmla="*/ 4664812 w 5212080"/>
                      <a:gd name="connsiteY10" fmla="*/ 27432 h 27432"/>
                      <a:gd name="connsiteX11" fmla="*/ 4117543 w 5212080"/>
                      <a:gd name="connsiteY11" fmla="*/ 27432 h 27432"/>
                      <a:gd name="connsiteX12" fmla="*/ 3466033 w 5212080"/>
                      <a:gd name="connsiteY12" fmla="*/ 27432 h 27432"/>
                      <a:gd name="connsiteX13" fmla="*/ 2918765 w 5212080"/>
                      <a:gd name="connsiteY13" fmla="*/ 27432 h 27432"/>
                      <a:gd name="connsiteX14" fmla="*/ 2423617 w 5212080"/>
                      <a:gd name="connsiteY14" fmla="*/ 27432 h 27432"/>
                      <a:gd name="connsiteX15" fmla="*/ 1772107 w 5212080"/>
                      <a:gd name="connsiteY15" fmla="*/ 27432 h 27432"/>
                      <a:gd name="connsiteX16" fmla="*/ 1120597 w 5212080"/>
                      <a:gd name="connsiteY16" fmla="*/ 27432 h 27432"/>
                      <a:gd name="connsiteX17" fmla="*/ 0 w 5212080"/>
                      <a:gd name="connsiteY17" fmla="*/ 27432 h 27432"/>
                      <a:gd name="connsiteX18" fmla="*/ 0 w 5212080"/>
                      <a:gd name="connsiteY18" fmla="*/ 0 h 2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212080" h="27432" fill="none" extrusionOk="0">
                        <a:moveTo>
                          <a:pt x="0" y="0"/>
                        </a:moveTo>
                        <a:cubicBezTo>
                          <a:pt x="128838" y="-11329"/>
                          <a:pt x="306779" y="5198"/>
                          <a:pt x="599389" y="0"/>
                        </a:cubicBezTo>
                        <a:cubicBezTo>
                          <a:pt x="891999" y="-5198"/>
                          <a:pt x="916635" y="-24425"/>
                          <a:pt x="1198778" y="0"/>
                        </a:cubicBezTo>
                        <a:cubicBezTo>
                          <a:pt x="1480921" y="24425"/>
                          <a:pt x="1761605" y="-17440"/>
                          <a:pt x="1954530" y="0"/>
                        </a:cubicBezTo>
                        <a:cubicBezTo>
                          <a:pt x="2147455" y="17440"/>
                          <a:pt x="2239112" y="-16223"/>
                          <a:pt x="2501798" y="0"/>
                        </a:cubicBezTo>
                        <a:cubicBezTo>
                          <a:pt x="2764484" y="16223"/>
                          <a:pt x="2838074" y="12987"/>
                          <a:pt x="3049067" y="0"/>
                        </a:cubicBezTo>
                        <a:cubicBezTo>
                          <a:pt x="3260060" y="-12987"/>
                          <a:pt x="3470388" y="-15138"/>
                          <a:pt x="3700577" y="0"/>
                        </a:cubicBezTo>
                        <a:cubicBezTo>
                          <a:pt x="3930766" y="15138"/>
                          <a:pt x="4052672" y="-14938"/>
                          <a:pt x="4247845" y="0"/>
                        </a:cubicBezTo>
                        <a:cubicBezTo>
                          <a:pt x="4443018" y="14938"/>
                          <a:pt x="4730158" y="-1623"/>
                          <a:pt x="5212080" y="0"/>
                        </a:cubicBezTo>
                        <a:cubicBezTo>
                          <a:pt x="5212790" y="9050"/>
                          <a:pt x="5211442" y="21151"/>
                          <a:pt x="5212080" y="27432"/>
                        </a:cubicBezTo>
                        <a:cubicBezTo>
                          <a:pt x="4991075" y="27722"/>
                          <a:pt x="4932008" y="37429"/>
                          <a:pt x="4664812" y="27432"/>
                        </a:cubicBezTo>
                        <a:cubicBezTo>
                          <a:pt x="4397616" y="17435"/>
                          <a:pt x="4374940" y="47585"/>
                          <a:pt x="4117543" y="27432"/>
                        </a:cubicBezTo>
                        <a:cubicBezTo>
                          <a:pt x="3860146" y="7279"/>
                          <a:pt x="3773367" y="36569"/>
                          <a:pt x="3466033" y="27432"/>
                        </a:cubicBezTo>
                        <a:cubicBezTo>
                          <a:pt x="3158699" y="18296"/>
                          <a:pt x="3137854" y="54523"/>
                          <a:pt x="2918765" y="27432"/>
                        </a:cubicBezTo>
                        <a:cubicBezTo>
                          <a:pt x="2699676" y="341"/>
                          <a:pt x="2536311" y="13149"/>
                          <a:pt x="2423617" y="27432"/>
                        </a:cubicBezTo>
                        <a:cubicBezTo>
                          <a:pt x="2310923" y="41715"/>
                          <a:pt x="2021228" y="23141"/>
                          <a:pt x="1772107" y="27432"/>
                        </a:cubicBezTo>
                        <a:cubicBezTo>
                          <a:pt x="1522986" y="31724"/>
                          <a:pt x="1317107" y="20364"/>
                          <a:pt x="1120597" y="27432"/>
                        </a:cubicBezTo>
                        <a:cubicBezTo>
                          <a:pt x="924087" y="34501"/>
                          <a:pt x="454536" y="8495"/>
                          <a:pt x="0" y="27432"/>
                        </a:cubicBezTo>
                        <a:cubicBezTo>
                          <a:pt x="-1228" y="21145"/>
                          <a:pt x="-815" y="8816"/>
                          <a:pt x="0" y="0"/>
                        </a:cubicBezTo>
                        <a:close/>
                      </a:path>
                      <a:path w="5212080" h="27432" stroke="0" extrusionOk="0">
                        <a:moveTo>
                          <a:pt x="0" y="0"/>
                        </a:moveTo>
                        <a:cubicBezTo>
                          <a:pt x="233695" y="-764"/>
                          <a:pt x="364103" y="24957"/>
                          <a:pt x="547268" y="0"/>
                        </a:cubicBezTo>
                        <a:cubicBezTo>
                          <a:pt x="730433" y="-24957"/>
                          <a:pt x="937737" y="-21107"/>
                          <a:pt x="1303020" y="0"/>
                        </a:cubicBezTo>
                        <a:cubicBezTo>
                          <a:pt x="1668303" y="21107"/>
                          <a:pt x="1620404" y="13071"/>
                          <a:pt x="1798168" y="0"/>
                        </a:cubicBezTo>
                        <a:cubicBezTo>
                          <a:pt x="1975932" y="-13071"/>
                          <a:pt x="2090998" y="4232"/>
                          <a:pt x="2293315" y="0"/>
                        </a:cubicBezTo>
                        <a:cubicBezTo>
                          <a:pt x="2495632" y="-4232"/>
                          <a:pt x="2738710" y="-17332"/>
                          <a:pt x="2944825" y="0"/>
                        </a:cubicBezTo>
                        <a:cubicBezTo>
                          <a:pt x="3150940" y="17332"/>
                          <a:pt x="3308101" y="26665"/>
                          <a:pt x="3544214" y="0"/>
                        </a:cubicBezTo>
                        <a:cubicBezTo>
                          <a:pt x="3780327" y="-26665"/>
                          <a:pt x="4028425" y="-24303"/>
                          <a:pt x="4247845" y="0"/>
                        </a:cubicBezTo>
                        <a:cubicBezTo>
                          <a:pt x="4467265" y="24303"/>
                          <a:pt x="4779418" y="33057"/>
                          <a:pt x="5212080" y="0"/>
                        </a:cubicBezTo>
                        <a:cubicBezTo>
                          <a:pt x="5212137" y="6776"/>
                          <a:pt x="5210915" y="20935"/>
                          <a:pt x="5212080" y="27432"/>
                        </a:cubicBezTo>
                        <a:cubicBezTo>
                          <a:pt x="4921467" y="60248"/>
                          <a:pt x="4631077" y="62273"/>
                          <a:pt x="4456328" y="27432"/>
                        </a:cubicBezTo>
                        <a:cubicBezTo>
                          <a:pt x="4281579" y="-7409"/>
                          <a:pt x="4048724" y="47667"/>
                          <a:pt x="3856939" y="27432"/>
                        </a:cubicBezTo>
                        <a:cubicBezTo>
                          <a:pt x="3665154" y="7197"/>
                          <a:pt x="3498754" y="15866"/>
                          <a:pt x="3257550" y="27432"/>
                        </a:cubicBezTo>
                        <a:cubicBezTo>
                          <a:pt x="3016346" y="38998"/>
                          <a:pt x="2854089" y="39360"/>
                          <a:pt x="2710282" y="27432"/>
                        </a:cubicBezTo>
                        <a:cubicBezTo>
                          <a:pt x="2566475" y="15504"/>
                          <a:pt x="2336282" y="56792"/>
                          <a:pt x="2110892" y="27432"/>
                        </a:cubicBezTo>
                        <a:cubicBezTo>
                          <a:pt x="1885502" y="-1928"/>
                          <a:pt x="1825148" y="42061"/>
                          <a:pt x="1615745" y="27432"/>
                        </a:cubicBezTo>
                        <a:cubicBezTo>
                          <a:pt x="1406342" y="12803"/>
                          <a:pt x="1193655" y="44031"/>
                          <a:pt x="1016356" y="27432"/>
                        </a:cubicBezTo>
                        <a:cubicBezTo>
                          <a:pt x="839057" y="10833"/>
                          <a:pt x="292902" y="7819"/>
                          <a:pt x="0" y="27432"/>
                        </a:cubicBezTo>
                        <a:cubicBezTo>
                          <a:pt x="-234" y="21031"/>
                          <a:pt x="-921" y="6323"/>
                          <a:pt x="0" y="0"/>
                        </a:cubicBezTo>
                        <a:close/>
                      </a:path>
                    </a:pathLst>
                  </a:cu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직사각형 12">
            <a:extLst>
              <a:ext uri="{FF2B5EF4-FFF2-40B4-BE49-F238E27FC236}">
                <a16:creationId xmlns:a16="http://schemas.microsoft.com/office/drawing/2014/main" id="{10177E56-A84D-4AE9-827B-EC98021B2E4C}"/>
              </a:ext>
            </a:extLst>
          </p:cNvPr>
          <p:cNvSpPr/>
          <p:nvPr/>
        </p:nvSpPr>
        <p:spPr>
          <a:xfrm>
            <a:off x="3398593" y="-381000"/>
            <a:ext cx="14884835" cy="10831068"/>
          </a:xfrm>
          <a:prstGeom prst="rect">
            <a:avLst/>
          </a:prstGeom>
          <a:solidFill>
            <a:srgbClr val="ECEBE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Object 7">
            <a:extLst>
              <a:ext uri="{FF2B5EF4-FFF2-40B4-BE49-F238E27FC236}">
                <a16:creationId xmlns:a16="http://schemas.microsoft.com/office/drawing/2014/main" id="{192E8476-DE8F-4951-B86E-95CE919F7758}"/>
              </a:ext>
            </a:extLst>
          </p:cNvPr>
          <p:cNvSpPr txBox="1"/>
          <p:nvPr/>
        </p:nvSpPr>
        <p:spPr>
          <a:xfrm>
            <a:off x="6172200" y="201212"/>
            <a:ext cx="10144348" cy="1446550"/>
          </a:xfrm>
          <a:prstGeom prst="rect">
            <a:avLst/>
          </a:prstGeom>
          <a:noFill/>
        </p:spPr>
        <p:txBody>
          <a:bodyPr wrap="square" rtlCol="0" anchor="t">
            <a:spAutoFit/>
          </a:bodyPr>
          <a:lstStyle/>
          <a:p>
            <a:pPr algn="ctr"/>
            <a:r>
              <a:rPr kumimoji="0" lang="ja-JP" altLang="en-US" sz="8800" b="0" i="0" u="none" strike="noStrike" kern="0" cap="none" spc="-300" normalizeH="0" baseline="0" noProof="0" dirty="0">
                <a:solidFill>
                  <a:srgbClr val="006BA3"/>
                </a:solidFill>
                <a:effectLst/>
                <a:uLnTx/>
                <a:uFillTx/>
                <a:latin typeface="HG創英角ｺﾞｼｯｸUB" panose="020B0A09000000000000" pitchFamily="49" charset="-128"/>
                <a:ea typeface="HG創英角ｺﾞｼｯｸUB" panose="020B0A09000000000000" pitchFamily="49" charset="-128"/>
                <a:cs typeface="Black Han Sans" pitchFamily="34" charset="0"/>
              </a:rPr>
              <a:t>真のお父様のみ言</a:t>
            </a:r>
            <a:endParaRPr lang="en-US" sz="8800" spc="-300" dirty="0">
              <a:solidFill>
                <a:srgbClr val="0E4899"/>
              </a:solidFill>
              <a:latin typeface="HG創英角ｺﾞｼｯｸUB" panose="020B0A09000000000000" pitchFamily="49" charset="-128"/>
              <a:ea typeface="HG創英角ｺﾞｼｯｸUB" panose="020B0A09000000000000" pitchFamily="49" charset="-128"/>
            </a:endParaRPr>
          </a:p>
        </p:txBody>
      </p:sp>
      <p:sp>
        <p:nvSpPr>
          <p:cNvPr id="17" name="TextBox 5">
            <a:extLst>
              <a:ext uri="{FF2B5EF4-FFF2-40B4-BE49-F238E27FC236}">
                <a16:creationId xmlns:a16="http://schemas.microsoft.com/office/drawing/2014/main" id="{99FD08DF-6F6E-4E49-B253-574F17EB329B}"/>
              </a:ext>
            </a:extLst>
          </p:cNvPr>
          <p:cNvSpPr txBox="1"/>
          <p:nvPr/>
        </p:nvSpPr>
        <p:spPr>
          <a:xfrm>
            <a:off x="5519329" y="1869148"/>
            <a:ext cx="12463871" cy="8216640"/>
          </a:xfrm>
          <a:prstGeom prst="rect">
            <a:avLst/>
          </a:prstGeom>
        </p:spPr>
        <p:txBody>
          <a:bodyPr vert="horz" lIns="91440" tIns="45720" rIns="91440" bIns="45720" rtlCol="0">
            <a:normAutofit/>
          </a:bodyPr>
          <a:lstStyle/>
          <a:p>
            <a:pPr marL="0" marR="0" lvl="0" indent="0" defTabSz="914400" rtl="0" eaLnBrk="1" fontAlgn="auto" latinLnBrk="0" hangingPunct="1">
              <a:lnSpc>
                <a:spcPct val="120000"/>
              </a:lnSpc>
              <a:spcBef>
                <a:spcPts val="0"/>
              </a:spcBef>
              <a:spcAft>
                <a:spcPts val="0"/>
              </a:spcAft>
              <a:buClrTx/>
              <a:buSzTx/>
              <a:buFontTx/>
              <a:buNone/>
              <a:tabLst/>
              <a:defRPr/>
            </a:pPr>
            <a:r>
              <a:rPr kumimoji="0" lang="ja-JP" altLang="en-US" sz="42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rPr>
              <a:t>万物は、サタン世界において、サタンの子女の名をもつ存在によってサタンの主管を受けています。またサタン世界の国家に主管を受けています。これが神様の嘆息される理由であり、万物が嘆息する理由です。ですから、これを蕩減、解怨し、神側に復帰しなければなりません。そのためには、神様を中心とした神様の息子、娘が万物を主管しなければなりません。神様の前に主管を受けることを願う万物を、アダムだけでなくエバまでも主管しなければなりません。また人間の先祖、アダムとエバの子孫も、やはり一つになって万物を主管しなければなりません。</a:t>
            </a:r>
          </a:p>
        </p:txBody>
      </p:sp>
      <p:sp>
        <p:nvSpPr>
          <p:cNvPr id="18" name="TextBox 17">
            <a:extLst>
              <a:ext uri="{FF2B5EF4-FFF2-40B4-BE49-F238E27FC236}">
                <a16:creationId xmlns:a16="http://schemas.microsoft.com/office/drawing/2014/main" id="{7B174EDD-813A-4B20-9B9C-FB3DD7CAAB66}"/>
              </a:ext>
            </a:extLst>
          </p:cNvPr>
          <p:cNvSpPr txBox="1"/>
          <p:nvPr/>
        </p:nvSpPr>
        <p:spPr>
          <a:xfrm>
            <a:off x="12646912" y="8985358"/>
            <a:ext cx="5486402" cy="769441"/>
          </a:xfrm>
          <a:prstGeom prst="rect">
            <a:avLst/>
          </a:prstGeom>
          <a:noFill/>
        </p:spPr>
        <p:txBody>
          <a:bodyPr wrap="square">
            <a:spAutoFit/>
          </a:bodyPr>
          <a:lstStyle/>
          <a:p>
            <a:r>
              <a:rPr lang="en-US" altLang="ja-JP" sz="4400" dirty="0"/>
              <a:t>『</a:t>
            </a:r>
            <a:r>
              <a:rPr lang="ja-JP" altLang="en-US" sz="4400" dirty="0"/>
              <a:t>天聖経</a:t>
            </a:r>
            <a:r>
              <a:rPr lang="en-US" altLang="ja-JP" sz="4400" dirty="0"/>
              <a:t>』p.646</a:t>
            </a:r>
            <a:endParaRPr lang="ja-JP" altLang="en-US" sz="4400" dirty="0"/>
          </a:p>
        </p:txBody>
      </p:sp>
      <p:pic>
        <p:nvPicPr>
          <p:cNvPr id="6" name="그림 5" descr="사람, 남자, 정장, 입은이(가) 표시된 사진&#10;&#10;자동 생성된 설명">
            <a:extLst>
              <a:ext uri="{FF2B5EF4-FFF2-40B4-BE49-F238E27FC236}">
                <a16:creationId xmlns:a16="http://schemas.microsoft.com/office/drawing/2014/main" id="{97FCD706-1073-477D-81BD-4435E989C11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46203" y="0"/>
            <a:ext cx="4999203" cy="10287000"/>
          </a:xfrm>
          <a:prstGeom prst="rect">
            <a:avLst/>
          </a:prstGeom>
        </p:spPr>
      </p:pic>
    </p:spTree>
    <p:extLst>
      <p:ext uri="{BB962C8B-B14F-4D97-AF65-F5344CB8AC3E}">
        <p14:creationId xmlns:p14="http://schemas.microsoft.com/office/powerpoint/2010/main" val="62792569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MS P????"/>
        <a:font script="Hang" typeface="?? ??"/>
        <a:font script="Hans" typeface="??"/>
        <a:font script="Hant" typeface="????"/>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MS P????"/>
        <a:font script="Hang" typeface="?? ??"/>
        <a:font script="Hans" typeface="??"/>
        <a:font script="Hant" typeface="????"/>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테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1162</TotalTime>
  <Words>3145</Words>
  <PresentationFormat>ユーザー設定</PresentationFormat>
  <Paragraphs>141</Paragraphs>
  <Slides>25</Slides>
  <Notes>25</Notes>
  <HiddenSlides>0</HiddenSlides>
  <MMClips>0</MMClips>
  <ScaleCrop>false</ScaleCrop>
  <HeadingPairs>
    <vt:vector size="6" baseType="variant">
      <vt:variant>
        <vt:lpstr>使用されているフォント</vt:lpstr>
      </vt:variant>
      <vt:variant>
        <vt:i4>7</vt:i4>
      </vt:variant>
      <vt:variant>
        <vt:lpstr>テーマ</vt:lpstr>
      </vt:variant>
      <vt:variant>
        <vt:i4>1</vt:i4>
      </vt:variant>
      <vt:variant>
        <vt:lpstr>スライド タイトル</vt:lpstr>
      </vt:variant>
      <vt:variant>
        <vt:i4>25</vt:i4>
      </vt:variant>
    </vt:vector>
  </HeadingPairs>
  <TitlesOfParts>
    <vt:vector size="33" baseType="lpstr">
      <vt:lpstr>BIZ UDP明朝 Medium</vt:lpstr>
      <vt:lpstr>Gmarket Sans Bold</vt:lpstr>
      <vt:lpstr>HG創英角ｺﾞｼｯｸUB</vt:lpstr>
      <vt:lpstr>游ゴシック</vt:lpstr>
      <vt:lpstr>Arial</vt:lpstr>
      <vt:lpstr>Calibri</vt:lpstr>
      <vt:lpstr>Century</vt:lpstr>
      <vt:lpstr>Office Theme</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2022-04-14T09:35:57Z</dcterms:created>
  <dcterms:modified xsi:type="dcterms:W3CDTF">2022-05-26T06:20:05Z</dcterms:modified>
</cp:coreProperties>
</file>