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.xml" ContentType="application/vnd.openxmlformats-officedocument.presentationml.tags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sldIdLst>
    <p:sldId id="256" r:id="rId5"/>
    <p:sldId id="257" r:id="rId6"/>
    <p:sldId id="282" r:id="rId7"/>
    <p:sldId id="279" r:id="rId8"/>
    <p:sldId id="259" r:id="rId9"/>
    <p:sldId id="281" r:id="rId10"/>
    <p:sldId id="288" r:id="rId11"/>
    <p:sldId id="258" r:id="rId12"/>
    <p:sldId id="286" r:id="rId13"/>
    <p:sldId id="283" r:id="rId14"/>
    <p:sldId id="277" r:id="rId15"/>
    <p:sldId id="289" r:id="rId16"/>
    <p:sldId id="287" r:id="rId17"/>
    <p:sldId id="276" r:id="rId18"/>
    <p:sldId id="284" r:id="rId19"/>
    <p:sldId id="285" r:id="rId2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000000"/>
    <a:srgbClr val="0070C0"/>
    <a:srgbClr val="FFFEFF"/>
    <a:srgbClr val="EEFFE3"/>
    <a:srgbClr val="FF0002"/>
    <a:srgbClr val="05B051"/>
    <a:srgbClr val="64B225"/>
    <a:srgbClr val="69B529"/>
    <a:srgbClr val="DB2B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C2BD16-C892-4D3D-A0D5-F8119B2D64B8}" v="10" dt="2022-05-13T08:38:52.6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46"/>
    <p:restoredTop sz="54082" autoAdjust="0"/>
  </p:normalViewPr>
  <p:slideViewPr>
    <p:cSldViewPr snapToGrid="0">
      <p:cViewPr varScale="1">
        <p:scale>
          <a:sx n="53" d="100"/>
          <a:sy n="53" d="100"/>
        </p:scale>
        <p:origin x="151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DD64A-A03A-42DF-9140-AC5E4A94AE18}" type="datetimeFigureOut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893973-D712-44EC-9FF7-F4F707B20B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5522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今週は、「私たち人間の責任分担」というお話です。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893973-D712-44EC-9FF7-F4F707B20BB7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89592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神様も同じように、人間に創造力と、万物の主人になる権限を与えたかったのです。なので、人間には責任分担が与えられました。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893973-D712-44EC-9FF7-F4F707B20BB7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07571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創造力ということについて見てみましょう。神様はいろいろ創造されましたね。人間にも創造する力を与えられました。私たちは、きれいな絵を描いたり、歌を作ったりすることができます。これは人間にしかできないことです。人間が万物の主人になれるよう、神様が資格を与えたかったから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893973-D712-44EC-9FF7-F4F707B20BB7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0969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私たちが万物を愛せば、花がきれいに咲いたり、海はきれいになります。反対に、自然をきちんと管理しなければ、花も枯れ、海も汚れます。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893973-D712-44EC-9FF7-F4F707B20BB7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89992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神様は、創造目的完成のために、長い年月をかけて、宇宙を創造されました。そして最後に人間を創造し、責任分担を与えて、一緒になって完成しようとされたのです。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893973-D712-44EC-9FF7-F4F707B20BB7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89668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皆さん、雪だるまを作ったことがありますか？お父さんやお母さんと一緒につくったとすると、お父さんお母さんが大きいものを作って、最後の仕上げで目・鼻・口を皆さんがつけるようにさせて、完成させます。そして、お父さんお母さんは「よくやったね」と喜んでくれるの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積み木のピラミッドも、お母さんが下から積み上げて、最後の１つを子供が積み上げて、お母さんと子どもが１つのピラミッドを完成させます。親というのは、子どもにあと１つだけ残しておいて、それをさせ、全部を一緒にしたと見るのです。</a:t>
            </a:r>
          </a:p>
          <a:p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2E7BD-87D9-4495-8633-151F1B91ADED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1259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神様も同じように、たくさんのことをされた後、最後のわずかな責任分担を人間に任せて、それができて初めて、この宇宙が完成するように、人間に責任を与えてくださいました。それが、神様の愛です。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92E7BD-87D9-4495-8633-151F1B91ADED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86140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人間の責任分担は、神様に比べればとても少ないものです。しかし、人間にとっては大きなその責任を果たしたとき、神様の夢もなされ、完成するようになっています。</a:t>
            </a:r>
          </a:p>
          <a:p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私たちも、自分がするべきこと、しないといけないことを一生懸命取り組んで、神様の願われる子女となるために、神様と共にある生活をこころがけてみましょう。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893973-D712-44EC-9FF7-F4F707B20BB7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1106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責任分担というと少し難しいですが、「自分ができることを、最善を尽くしてする」ことを責任分担と言います。例えば、学校でも、掃除当番があったりします。自分がするべきこと、しないといけないことを一生懸命することを責任分担といい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893973-D712-44EC-9FF7-F4F707B20BB7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434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同じように、大きく見て、人間の責任分担は何なのかというお話です。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893973-D712-44EC-9FF7-F4F707B20BB7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6629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まず、神様がこの宇宙を創造された時、どのようにつくられたのかを見てみましょう。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神様が「宇宙よ、できなさい！」と言ったらパッとできたと思いますか？　宇宙の始まりは今から何年前でしょう？　科学では</a:t>
            </a:r>
            <a:r>
              <a:rPr kumimoji="1"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138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億年前に宇宙が誕生したと考えられているそうです。宇宙は長い期間をかけてつくられたのです。ということは、一つ一つのものを完成させるために、期間が必要だったということが分かります。</a:t>
            </a:r>
          </a:p>
          <a:p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893973-D712-44EC-9FF7-F4F707B20BB7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66162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自然を見てみると、蝶は卵から青虫になり、青虫はさなぎになり、さなぎから蝶になって空を飛び回ります。さくらんぼの木は、種から芽が出て、大きな木に育って花が咲き、実を結びます。</a:t>
            </a:r>
            <a:r>
              <a:rPr lang="ja-JP" altLang="ja-JP" sz="1800">
                <a:effectLst/>
              </a:rPr>
              <a:t> </a:t>
            </a:r>
            <a:endParaRPr lang="en-US" altLang="ja-JP" sz="1800" dirty="0">
              <a:effectLst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卵から成虫になったり、種が成木になるまでの期間を「成長期間」と言います。そして、成長期間を越えて完成するようになっています。</a:t>
            </a:r>
          </a:p>
          <a:p>
            <a:pPr algn="just"/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893973-D712-44EC-9FF7-F4F707B20BB7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030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人間も同じように、赤ちゃんとして生まれて、幼児、少年、青年と成長していきます。そして、立派な大人になって神様の前で結婚し、すばらしい家庭をもって子供を生んでいくのです。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893973-D712-44EC-9FF7-F4F707B20BB7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91003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しかし、人間と自然界の万物では違うところがあります。動物、植物、昆虫などの万物はエスカレーターに乗ってるように、月日が経つにつれ自動的に成長しますが、人間の、特に心の部分は、階段を一歩一歩登るように、自分の力で成長していかなければならないの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なぜ、そのようになっているのでしょうか？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893973-D712-44EC-9FF7-F4F707B20BB7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88629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ひとつのたとえ話をします。お父さんが会社の社長をしているとしましょう。お父さんは、息子が可愛くて愛しているので、息子に会社を継がせたいと考えます。しかし、息子がかわいいからといって、すぐに社長にならせるでしょうか。社長になれば、会社を上手に管理しなければいけないですから、仕事を覚え、働かないといけません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893973-D712-44EC-9FF7-F4F707B20BB7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9850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息子が一生懸命働いて、努力して、責任分担を果たした時に、お父さんは社長の座をゆずり、自分の財産をすべてあげるのです。それが親の愛です。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893973-D712-44EC-9FF7-F4F707B20BB7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1113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8CA077-1D86-470A-BAF5-334B2AE75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1E9CF6A-1D54-4558-B189-9E8D788349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FEFAE99-052E-4AAA-8F29-2E694F0BC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EC671-ABB1-4C4C-9490-29F1217E2B86}" type="datetimeFigureOut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61A460D-484F-49CB-BE2E-4B3793B12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D8E6EA6-C68A-4B1F-BFC1-2D665B037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B1BB6-E6B2-4E2E-9E0C-1ECC2CB851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9190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EBFEA9-6F50-4E12-BEFA-8E0FD0306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C15DE4B-B989-4427-AE73-D5DE4224C4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3EA7884-6ED0-46B4-8FA3-2129B5087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EC671-ABB1-4C4C-9490-29F1217E2B86}" type="datetimeFigureOut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D0ECD0F-147C-4D81-8E8F-BEFE4E875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907985F-E255-4853-862D-EEF5888A4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B1BB6-E6B2-4E2E-9E0C-1ECC2CB851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4871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E31B8BC-FE27-4F6B-A75C-7EC387C017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550A678-2C03-495A-B337-9FB787DE35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A09FCF2-9C85-4BF6-8E52-4D7B44D32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EC671-ABB1-4C4C-9490-29F1217E2B86}" type="datetimeFigureOut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99A7997-2F72-40A0-990B-97C31DD85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C1EF41D-856E-427E-9D78-7501CD613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B1BB6-E6B2-4E2E-9E0C-1ECC2CB851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7080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91CCCE-077F-4B4B-8574-7CE488BCB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63F86E1-B90E-41CB-8E74-1E528F7AB8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704A60F-C6DE-43E7-9980-2BE111301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EC671-ABB1-4C4C-9490-29F1217E2B86}" type="datetimeFigureOut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4DC4725-5E50-4F31-951B-890D8C0A2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06AC9B5-02FC-4138-BBF9-FB74349D3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B1BB6-E6B2-4E2E-9E0C-1ECC2CB851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2190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ADA70A9-00C4-4F03-A489-FAC398552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5E89284-1861-4550-811E-82E58E4C9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EC8D56-E3A8-4A5E-9AB7-7C56776CE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EC671-ABB1-4C4C-9490-29F1217E2B86}" type="datetimeFigureOut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D3EC3E1-6393-4133-9AC7-3BE54AEA3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4626BE0-3EAC-4F9F-9798-462FEFD04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B1BB6-E6B2-4E2E-9E0C-1ECC2CB851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7066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843C80-7279-48BE-93F3-4CB2681CC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B3C2ED-1BAD-487D-ABDF-35608E06B8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D6D7CFF-0EC2-464E-BFD2-CE26E78913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43F0578-72E7-49C4-9F3B-5430A71CB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EC671-ABB1-4C4C-9490-29F1217E2B86}" type="datetimeFigureOut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B127F00-A836-4B2A-B749-A361FD7F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FBF34C6-AA7C-49A5-9EED-D80F59AF6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B1BB6-E6B2-4E2E-9E0C-1ECC2CB851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3651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39A141-DFFB-4891-94A3-E9D1A48BF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4341092-9534-4AC7-89EE-B7FAEA5287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ED64353-3FA2-4275-9848-9F2474B941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8411C4C-01CC-4BCF-9530-23EC0058B7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5F09D67-48BC-463E-8D05-8558713DD3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E94B186-F895-4959-A582-61F0595D5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EC671-ABB1-4C4C-9490-29F1217E2B86}" type="datetimeFigureOut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87F5F21-5F62-42CC-A859-0CD08C10A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A970124-624A-4184-9868-A6B08D316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B1BB6-E6B2-4E2E-9E0C-1ECC2CB851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8182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607AAD-64B2-488A-9358-68A177705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91BCF32-6220-4456-A858-643A64024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EC671-ABB1-4C4C-9490-29F1217E2B86}" type="datetimeFigureOut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ADFF6E3-4CC1-4AFD-9345-11D87BA1B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62B5649-7157-4B0E-9092-89E9D0DC7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B1BB6-E6B2-4E2E-9E0C-1ECC2CB851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1407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528AB11-F22D-4E1D-92CC-CD25BD6CF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EC671-ABB1-4C4C-9490-29F1217E2B86}" type="datetimeFigureOut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CC4DE59-E614-4677-B4CD-FE6359D2F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9D8363-0AB5-4BDD-93AF-F5BA9E1C0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B1BB6-E6B2-4E2E-9E0C-1ECC2CB851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4517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E2126AA-29CA-45F1-A2FA-33B36D76E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CC6239-9631-4803-AB1E-CD4001486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1D4582E-9968-4587-8026-9BD55472B7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D04D322-2530-499E-BF73-54F19B30C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EC671-ABB1-4C4C-9490-29F1217E2B86}" type="datetimeFigureOut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BBABB45-8120-4707-BF41-3D0FBB751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E03D923-591A-4791-B022-5B2E690FA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B1BB6-E6B2-4E2E-9E0C-1ECC2CB851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1773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3EEB5E-0B78-457C-96AA-08BE1F9BC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38678C7-5C06-4ED6-9F0C-A4B3A35AB8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230FFBF-3EC8-4415-B88E-B5760083E2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E37EBB9-AA8F-4882-A6D9-D917A29B6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EC671-ABB1-4C4C-9490-29F1217E2B86}" type="datetimeFigureOut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745F40A-F07D-4810-81DB-EFEF0740A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37A5C9D-C3C9-4311-92B2-6D74B904A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B1BB6-E6B2-4E2E-9E0C-1ECC2CB851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2853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688753D-D755-4810-8AE6-F16373D18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A9F0D47-FD73-40C8-B1F4-B9BF39ACA8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7FED96C-56FC-48BF-BBC8-571E27CEA8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EC671-ABB1-4C4C-9490-29F1217E2B86}" type="datetimeFigureOut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90D1A61-864E-4DC6-B9A2-5C3E827618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62B3DE1-5406-4161-A332-3C37CCE71F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B1BB6-E6B2-4E2E-9E0C-1ECC2CB851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4110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3.png"/><Relationship Id="rId12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microsoft.com/office/2007/relationships/hdphoto" Target="../media/hdphoto2.wdp"/><Relationship Id="rId11" Type="http://schemas.openxmlformats.org/officeDocument/2006/relationships/image" Target="../media/image12.png"/><Relationship Id="rId5" Type="http://schemas.openxmlformats.org/officeDocument/2006/relationships/image" Target="../media/image22.png"/><Relationship Id="rId10" Type="http://schemas.microsoft.com/office/2007/relationships/hdphoto" Target="../media/hdphoto3.wdp"/><Relationship Id="rId4" Type="http://schemas.openxmlformats.org/officeDocument/2006/relationships/image" Target="../media/image14.pn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E94469D-DC1C-224C-9D2D-AB9FED0C3A08}"/>
              </a:ext>
            </a:extLst>
          </p:cNvPr>
          <p:cNvSpPr txBox="1"/>
          <p:nvPr/>
        </p:nvSpPr>
        <p:spPr>
          <a:xfrm>
            <a:off x="1685165" y="2091831"/>
            <a:ext cx="8821670" cy="1958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360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創造原理</a:t>
            </a:r>
            <a:r>
              <a:rPr lang="ja-JP" altLang="en-US" sz="360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④</a:t>
            </a:r>
            <a:r>
              <a:rPr kumimoji="1" lang="ja-JP" altLang="en-US" sz="360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「</a:t>
            </a:r>
            <a:r>
              <a:rPr lang="ja-JP" altLang="en-US" sz="360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責任分担</a:t>
            </a:r>
            <a:r>
              <a:rPr kumimoji="1" lang="ja-JP" altLang="en-US" sz="360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」　</a:t>
            </a:r>
            <a:endParaRPr lang="en-US" altLang="ja-JP" sz="54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540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神様と共に生きよう</a:t>
            </a:r>
            <a:endParaRPr lang="ja-JP" altLang="en-US" sz="54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34F563F-2B4F-3AAC-E36A-21F34F54E4A6}"/>
              </a:ext>
            </a:extLst>
          </p:cNvPr>
          <p:cNvSpPr txBox="1"/>
          <p:nvPr/>
        </p:nvSpPr>
        <p:spPr>
          <a:xfrm>
            <a:off x="3381249" y="3020363"/>
            <a:ext cx="4041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かみ　　　さま　　　　　　　　　とも　　　　　　　　　　　い</a:t>
            </a:r>
            <a:endParaRPr kumimoji="1" lang="ja-JP" altLang="en-US" sz="14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E2295C0-5DE6-FF4F-9A8F-A1689E50586B}"/>
              </a:ext>
            </a:extLst>
          </p:cNvPr>
          <p:cNvSpPr txBox="1"/>
          <p:nvPr/>
        </p:nvSpPr>
        <p:spPr>
          <a:xfrm>
            <a:off x="3702165" y="2091831"/>
            <a:ext cx="4807654" cy="317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そう　　ぞう　 げん　　り　　　　　　　　　</a:t>
            </a:r>
            <a:r>
              <a:rPr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せき    にん　ぶん  たん</a:t>
            </a:r>
            <a:endParaRPr kumimoji="1" lang="ja-JP" altLang="en-US" sz="14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4031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426C0746-4B5A-984E-B87B-E7D69F8E2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789" y="3385901"/>
            <a:ext cx="4347508" cy="4018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FE97AF40-817D-9E41-B1F6-073E2D21B3FE}"/>
              </a:ext>
            </a:extLst>
          </p:cNvPr>
          <p:cNvGrpSpPr/>
          <p:nvPr/>
        </p:nvGrpSpPr>
        <p:grpSpPr>
          <a:xfrm>
            <a:off x="4262058" y="4886031"/>
            <a:ext cx="3667883" cy="2377272"/>
            <a:chOff x="6253954" y="4302895"/>
            <a:chExt cx="4561513" cy="2956462"/>
          </a:xfrm>
        </p:grpSpPr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BB12E926-A402-B94D-B175-417F3E0AD5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59970" y="4365990"/>
              <a:ext cx="2355497" cy="2893367"/>
            </a:xfrm>
            <a:prstGeom prst="rect">
              <a:avLst/>
            </a:prstGeom>
          </p:spPr>
        </p:pic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18752506-E3E8-674F-B421-1B279AEF04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3954" y="4302895"/>
              <a:ext cx="1798307" cy="2893367"/>
            </a:xfrm>
            <a:prstGeom prst="rect">
              <a:avLst/>
            </a:prstGeom>
          </p:spPr>
        </p:pic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8C97C513-9A3B-EC4C-A98C-46E540E25459}"/>
              </a:ext>
            </a:extLst>
          </p:cNvPr>
          <p:cNvGrpSpPr/>
          <p:nvPr/>
        </p:nvGrpSpPr>
        <p:grpSpPr>
          <a:xfrm>
            <a:off x="0" y="260101"/>
            <a:ext cx="12054431" cy="2837059"/>
            <a:chOff x="976660" y="460605"/>
            <a:chExt cx="11316487" cy="2837059"/>
          </a:xfrm>
        </p:grpSpPr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90F4E6B7-78BA-4CD3-ADFF-83CE6520DD0D}"/>
                </a:ext>
              </a:extLst>
            </p:cNvPr>
            <p:cNvSpPr txBox="1"/>
            <p:nvPr/>
          </p:nvSpPr>
          <p:spPr>
            <a:xfrm>
              <a:off x="976660" y="460605"/>
              <a:ext cx="11153754" cy="2837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7480"/>
                </a:lnSpc>
              </a:pPr>
              <a:r>
                <a:rPr lang="ja-JP" altLang="en-US" sz="4400"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神様は人間に</a:t>
              </a:r>
              <a:endParaRPr lang="en-US" altLang="ja-JP" sz="3600" dirty="0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endParaRPr>
            </a:p>
            <a:p>
              <a:pPr algn="ctr">
                <a:lnSpc>
                  <a:spcPts val="7480"/>
                </a:lnSpc>
              </a:pPr>
              <a:r>
                <a:rPr lang="ja-JP" altLang="en-US" sz="5400"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「</a:t>
              </a:r>
              <a:r>
                <a:rPr lang="ja-JP" altLang="en-US" sz="5400">
                  <a:solidFill>
                    <a:srgbClr val="05B050"/>
                  </a:solidFill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創造力</a:t>
              </a:r>
              <a:r>
                <a:rPr lang="ja-JP" altLang="en-US" sz="5400">
                  <a:solidFill>
                    <a:srgbClr val="000000"/>
                  </a:solidFill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と</a:t>
              </a:r>
              <a:r>
                <a:rPr lang="ja-JP" altLang="en-US" sz="5400">
                  <a:solidFill>
                    <a:srgbClr val="0070C0"/>
                  </a:solidFill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万物の主人</a:t>
              </a:r>
              <a:r>
                <a:rPr lang="ja-JP" altLang="en-US" sz="5400">
                  <a:solidFill>
                    <a:srgbClr val="000000"/>
                  </a:solidFill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になる権限</a:t>
              </a:r>
              <a:r>
                <a:rPr lang="ja-JP" altLang="en-US" sz="5400"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」</a:t>
              </a:r>
              <a:r>
                <a:rPr lang="ja-JP" altLang="en-US" sz="4400"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を与えるために、</a:t>
              </a:r>
              <a:r>
                <a:rPr lang="ja-JP" altLang="en-US" sz="5400"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「</a:t>
              </a:r>
              <a:r>
                <a:rPr lang="ja-JP" altLang="en-US" sz="5400">
                  <a:solidFill>
                    <a:srgbClr val="FF0002"/>
                  </a:solidFill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責任分担</a:t>
              </a:r>
              <a:r>
                <a:rPr lang="ja-JP" altLang="en-US" sz="5400"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」</a:t>
              </a:r>
              <a:r>
                <a:rPr lang="ja-JP" altLang="en-US" sz="4400"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を与えた。</a:t>
              </a:r>
              <a:endParaRPr kumimoji="1" lang="ja-JP" altLang="en-US" sz="5400" dirty="0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endParaRP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2FD7130C-BE49-1730-91B9-5963EB09A4F4}"/>
                </a:ext>
              </a:extLst>
            </p:cNvPr>
            <p:cNvSpPr txBox="1"/>
            <p:nvPr/>
          </p:nvSpPr>
          <p:spPr>
            <a:xfrm>
              <a:off x="4906945" y="473252"/>
              <a:ext cx="30378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　かみ    さま　　　　　　　　にん    げん　　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77DC4398-A2DB-DF45-AB3C-B0F7AF7C6EE4}"/>
                </a:ext>
              </a:extLst>
            </p:cNvPr>
            <p:cNvSpPr txBox="1"/>
            <p:nvPr/>
          </p:nvSpPr>
          <p:spPr>
            <a:xfrm>
              <a:off x="1823315" y="1324720"/>
              <a:ext cx="96860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そう　　　　　ぞう　　　りょく　　　　　　　　　　ばん　　　ぶつ　　　　　　　　　　　しゅ　　　　じん　　　　　　　　　　　　　　　　　　　　　　　　けん　　　げん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8A523E35-6475-BC41-B95B-6D99333675FE}"/>
                </a:ext>
              </a:extLst>
            </p:cNvPr>
            <p:cNvSpPr txBox="1"/>
            <p:nvPr/>
          </p:nvSpPr>
          <p:spPr>
            <a:xfrm>
              <a:off x="1465035" y="2319586"/>
              <a:ext cx="108281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あた　　　　　　　　　　　　　　　　　　　　　　　　　　　　　　　　　　　　　　　　　　 　せき 　　　にん　　　ぶん       たん　　　　　　　　　　　　　　　あた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496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4D156808-85FC-A24D-AF55-449A5AED4D0D}"/>
              </a:ext>
            </a:extLst>
          </p:cNvPr>
          <p:cNvGrpSpPr/>
          <p:nvPr/>
        </p:nvGrpSpPr>
        <p:grpSpPr>
          <a:xfrm>
            <a:off x="4171635" y="121721"/>
            <a:ext cx="3848729" cy="1100426"/>
            <a:chOff x="976659" y="283509"/>
            <a:chExt cx="4522451" cy="1100426"/>
          </a:xfrm>
        </p:grpSpPr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E607E287-B8C0-C54C-86C2-BF0E3808E059}"/>
                </a:ext>
              </a:extLst>
            </p:cNvPr>
            <p:cNvSpPr txBox="1"/>
            <p:nvPr/>
          </p:nvSpPr>
          <p:spPr>
            <a:xfrm>
              <a:off x="976659" y="460605"/>
              <a:ext cx="45224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5400"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「</a:t>
              </a:r>
              <a:r>
                <a:rPr lang="ja-JP" altLang="en-US" sz="5400">
                  <a:solidFill>
                    <a:srgbClr val="05B050"/>
                  </a:solidFill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創造力</a:t>
              </a:r>
              <a:r>
                <a:rPr lang="ja-JP" altLang="en-US" sz="5400"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」</a:t>
              </a:r>
              <a:endParaRPr lang="en-US" altLang="ja-JP" sz="5400" dirty="0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423649A0-C6F9-764D-866D-55DA3E4E1B07}"/>
                </a:ext>
              </a:extLst>
            </p:cNvPr>
            <p:cNvSpPr txBox="1"/>
            <p:nvPr/>
          </p:nvSpPr>
          <p:spPr>
            <a:xfrm>
              <a:off x="1890441" y="283509"/>
              <a:ext cx="27118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　そう　 　　ぞう       りょく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91D05FE3-E80A-6E4F-B8C6-1BC6DC40CBD7}"/>
              </a:ext>
            </a:extLst>
          </p:cNvPr>
          <p:cNvGrpSpPr/>
          <p:nvPr/>
        </p:nvGrpSpPr>
        <p:grpSpPr>
          <a:xfrm>
            <a:off x="-599151" y="2366873"/>
            <a:ext cx="13900381" cy="751968"/>
            <a:chOff x="-2223252" y="1942344"/>
            <a:chExt cx="24770703" cy="751968"/>
          </a:xfrm>
        </p:grpSpPr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DA088DCE-313E-BD44-9FEA-FE7F2F858446}"/>
                </a:ext>
              </a:extLst>
            </p:cNvPr>
            <p:cNvSpPr txBox="1"/>
            <p:nvPr/>
          </p:nvSpPr>
          <p:spPr>
            <a:xfrm>
              <a:off x="-2223252" y="1988798"/>
              <a:ext cx="24770703" cy="705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ja-JP" altLang="en-US" sz="32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人間が「</a:t>
              </a:r>
              <a:r>
                <a:rPr lang="ja-JP" altLang="en-US" sz="3200">
                  <a:solidFill>
                    <a:srgbClr val="0070C0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万物の主人</a:t>
              </a:r>
              <a:r>
                <a:rPr lang="ja-JP" altLang="en-US" sz="32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」になれるよう、神様が資格を与えたかった</a:t>
              </a:r>
              <a:endParaRPr lang="en-US" altLang="ja-JP" sz="32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BBB6A933-6067-A045-965C-110372EF1626}"/>
                </a:ext>
              </a:extLst>
            </p:cNvPr>
            <p:cNvSpPr txBox="1"/>
            <p:nvPr/>
          </p:nvSpPr>
          <p:spPr>
            <a:xfrm>
              <a:off x="450351" y="1942344"/>
              <a:ext cx="1858176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にん  げん　　　　　　　ばんぶつ　　　　　しゅじん　　　　　　　　　　　　　　　　　　　　　　　　　　　　　かみさま　　　　　　し　　かく　 　　　あた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8B62D9B4-47BD-304D-A59D-61472123A9A8}"/>
              </a:ext>
            </a:extLst>
          </p:cNvPr>
          <p:cNvGrpSpPr/>
          <p:nvPr/>
        </p:nvGrpSpPr>
        <p:grpSpPr>
          <a:xfrm>
            <a:off x="2502056" y="1273160"/>
            <a:ext cx="7187885" cy="935449"/>
            <a:chOff x="-2223252" y="5362073"/>
            <a:chExt cx="7187885" cy="935449"/>
          </a:xfrm>
        </p:grpSpPr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ED1D9D54-DC9A-A24A-84CB-526B0B06DA8F}"/>
                </a:ext>
              </a:extLst>
            </p:cNvPr>
            <p:cNvSpPr txBox="1"/>
            <p:nvPr/>
          </p:nvSpPr>
          <p:spPr>
            <a:xfrm>
              <a:off x="-2223252" y="5362073"/>
              <a:ext cx="7187885" cy="935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ja-JP" altLang="en-US" sz="44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例）絵を描く、歌を作る</a:t>
              </a:r>
              <a:endParaRPr lang="en-US" altLang="ja-JP" sz="4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84FCC66A-B433-0A4A-AB64-3A5A527858BC}"/>
                </a:ext>
              </a:extLst>
            </p:cNvPr>
            <p:cNvSpPr txBox="1"/>
            <p:nvPr/>
          </p:nvSpPr>
          <p:spPr>
            <a:xfrm>
              <a:off x="-1260408" y="5365440"/>
              <a:ext cx="57722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れい　　　　　　え　　　　　　　　　か　　　　　　　　　　うた　　　　　　　　つく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  <p:pic>
        <p:nvPicPr>
          <p:cNvPr id="23" name="Picture 2">
            <a:extLst>
              <a:ext uri="{FF2B5EF4-FFF2-40B4-BE49-F238E27FC236}">
                <a16:creationId xmlns:a16="http://schemas.microsoft.com/office/drawing/2014/main" id="{04856B30-491D-D94A-8402-25A2FFE92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789" y="3385901"/>
            <a:ext cx="4347508" cy="4018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8B108398-E97E-B946-BBF4-183192FD3E9F}"/>
              </a:ext>
            </a:extLst>
          </p:cNvPr>
          <p:cNvGrpSpPr/>
          <p:nvPr/>
        </p:nvGrpSpPr>
        <p:grpSpPr>
          <a:xfrm>
            <a:off x="4262058" y="4886031"/>
            <a:ext cx="3667883" cy="2377272"/>
            <a:chOff x="6253954" y="4302895"/>
            <a:chExt cx="4561513" cy="2956462"/>
          </a:xfrm>
        </p:grpSpPr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C2CE648D-0D98-554E-991F-F744063D1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59970" y="4365990"/>
              <a:ext cx="2355497" cy="2893367"/>
            </a:xfrm>
            <a:prstGeom prst="rect">
              <a:avLst/>
            </a:prstGeom>
          </p:spPr>
        </p:pic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9853D855-CBB0-3749-92C0-1EA4F95EA1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3954" y="4302895"/>
              <a:ext cx="1798307" cy="28933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153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花の絵&#10;&#10;中程度の精度で自動的に生成された説明">
            <a:extLst>
              <a:ext uri="{FF2B5EF4-FFF2-40B4-BE49-F238E27FC236}">
                <a16:creationId xmlns:a16="http://schemas.microsoft.com/office/drawing/2014/main" id="{75FB36C1-93D9-FF4A-98A4-0A799E5B5C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47" y="1292281"/>
            <a:ext cx="5497588" cy="5497588"/>
          </a:xfrm>
          <a:prstGeom prst="rect">
            <a:avLst/>
          </a:prstGeom>
        </p:spPr>
      </p:pic>
      <p:pic>
        <p:nvPicPr>
          <p:cNvPr id="18" name="図 17" descr="部屋, テーブル, 男 が含まれている画像&#10;&#10;自動的に生成された説明">
            <a:extLst>
              <a:ext uri="{FF2B5EF4-FFF2-40B4-BE49-F238E27FC236}">
                <a16:creationId xmlns:a16="http://schemas.microsoft.com/office/drawing/2014/main" id="{D52ED39F-5806-1246-BBD6-D69C25ED3C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999" y="1536454"/>
            <a:ext cx="5080000" cy="5067300"/>
          </a:xfrm>
          <a:prstGeom prst="rect">
            <a:avLst/>
          </a:prstGeom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CAC9EF91-7C55-CF4C-9B74-2D65213E1E3C}"/>
              </a:ext>
            </a:extLst>
          </p:cNvPr>
          <p:cNvGrpSpPr/>
          <p:nvPr/>
        </p:nvGrpSpPr>
        <p:grpSpPr>
          <a:xfrm>
            <a:off x="1017874" y="338313"/>
            <a:ext cx="4799133" cy="858761"/>
            <a:chOff x="1017874" y="338313"/>
            <a:chExt cx="4799133" cy="858761"/>
          </a:xfrm>
        </p:grpSpPr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1DB7BA65-2809-7447-8DA3-427E48D51737}"/>
                </a:ext>
              </a:extLst>
            </p:cNvPr>
            <p:cNvSpPr txBox="1"/>
            <p:nvPr/>
          </p:nvSpPr>
          <p:spPr>
            <a:xfrm>
              <a:off x="1017874" y="338313"/>
              <a:ext cx="4799133" cy="858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ja-JP" altLang="en-US" sz="3200">
                  <a:solidFill>
                    <a:srgbClr val="000000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万物を</a:t>
              </a:r>
              <a:r>
                <a:rPr lang="ja-JP" altLang="en-US" sz="4000">
                  <a:solidFill>
                    <a:srgbClr val="FF99FF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愛せば</a:t>
              </a:r>
              <a:r>
                <a:rPr lang="en-US" altLang="ja-JP" sz="3200" dirty="0">
                  <a:solidFill>
                    <a:srgbClr val="000000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…</a:t>
              </a: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4EDFEC50-6532-984A-AC21-5F615D063D46}"/>
                </a:ext>
              </a:extLst>
            </p:cNvPr>
            <p:cNvSpPr txBox="1"/>
            <p:nvPr/>
          </p:nvSpPr>
          <p:spPr>
            <a:xfrm>
              <a:off x="3028528" y="347003"/>
              <a:ext cx="23596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あい</a:t>
              </a:r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CCFC8661-AD2E-3B4A-B731-164E25D46249}"/>
                </a:ext>
              </a:extLst>
            </p:cNvPr>
            <p:cNvSpPr txBox="1"/>
            <p:nvPr/>
          </p:nvSpPr>
          <p:spPr>
            <a:xfrm>
              <a:off x="1887614" y="442210"/>
              <a:ext cx="11214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ばんぶつ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261C645F-2E1F-2446-AADE-7FA2D4937F4E}"/>
              </a:ext>
            </a:extLst>
          </p:cNvPr>
          <p:cNvGrpSpPr/>
          <p:nvPr/>
        </p:nvGrpSpPr>
        <p:grpSpPr>
          <a:xfrm>
            <a:off x="6739866" y="341295"/>
            <a:ext cx="4799133" cy="858761"/>
            <a:chOff x="6739866" y="341295"/>
            <a:chExt cx="4799133" cy="858761"/>
          </a:xfrm>
        </p:grpSpPr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B9978398-CF0F-D44F-A765-DAA27F5D3FD1}"/>
                </a:ext>
              </a:extLst>
            </p:cNvPr>
            <p:cNvSpPr txBox="1"/>
            <p:nvPr/>
          </p:nvSpPr>
          <p:spPr>
            <a:xfrm>
              <a:off x="6739866" y="341295"/>
              <a:ext cx="4799133" cy="858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ja-JP" altLang="en-US" sz="3200">
                  <a:solidFill>
                    <a:srgbClr val="000000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万物を</a:t>
              </a:r>
              <a:r>
                <a:rPr lang="ja-JP" altLang="en-US" sz="4000">
                  <a:solidFill>
                    <a:schemeClr val="tx1">
                      <a:lumMod val="65000"/>
                      <a:lumOff val="35000"/>
                    </a:schemeClr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愛さなければ</a:t>
              </a:r>
              <a:r>
                <a:rPr lang="en-US" altLang="ja-JP" sz="3200" dirty="0">
                  <a:solidFill>
                    <a:srgbClr val="000000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…</a:t>
              </a:r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62A3DD9B-FA50-B341-8A1D-45A27DB846B2}"/>
                </a:ext>
              </a:extLst>
            </p:cNvPr>
            <p:cNvSpPr txBox="1"/>
            <p:nvPr/>
          </p:nvSpPr>
          <p:spPr>
            <a:xfrm>
              <a:off x="8086910" y="347003"/>
              <a:ext cx="23596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あい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EFC8B7DB-24FD-554A-B93E-CA0D9AFA84F2}"/>
                </a:ext>
              </a:extLst>
            </p:cNvPr>
            <p:cNvSpPr txBox="1"/>
            <p:nvPr/>
          </p:nvSpPr>
          <p:spPr>
            <a:xfrm>
              <a:off x="6945996" y="442210"/>
              <a:ext cx="11214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ばんぶつ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17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帽子 が含まれている画像&#10;&#10;自動的に生成された説明">
            <a:extLst>
              <a:ext uri="{FF2B5EF4-FFF2-40B4-BE49-F238E27FC236}">
                <a16:creationId xmlns:a16="http://schemas.microsoft.com/office/drawing/2014/main" id="{46736D89-0414-A247-842A-5C822098A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5683">
            <a:off x="1387217" y="1981622"/>
            <a:ext cx="8699360" cy="7242217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C3B2244D-B83A-409A-A913-2C9280758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96" y="3079292"/>
            <a:ext cx="3905208" cy="360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8DFD95C6-98D8-E844-ABBB-2003517DFCB5}"/>
              </a:ext>
            </a:extLst>
          </p:cNvPr>
          <p:cNvGrpSpPr/>
          <p:nvPr/>
        </p:nvGrpSpPr>
        <p:grpSpPr>
          <a:xfrm>
            <a:off x="392074" y="552444"/>
            <a:ext cx="11407851" cy="729480"/>
            <a:chOff x="1143348" y="593096"/>
            <a:chExt cx="12604902" cy="729480"/>
          </a:xfrm>
        </p:grpSpPr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1A3D686E-B1F3-4132-B564-2205F230543B}"/>
                </a:ext>
              </a:extLst>
            </p:cNvPr>
            <p:cNvSpPr txBox="1"/>
            <p:nvPr/>
          </p:nvSpPr>
          <p:spPr>
            <a:xfrm>
              <a:off x="1143348" y="617062"/>
              <a:ext cx="12604902" cy="705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ja-JP" altLang="en-US" sz="32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神様は「</a:t>
              </a:r>
              <a:r>
                <a:rPr lang="ja-JP" altLang="en-US" sz="3200">
                  <a:solidFill>
                    <a:srgbClr val="000000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人間と一緒に</a:t>
              </a:r>
              <a:r>
                <a:rPr lang="ja-JP" altLang="en-US" sz="32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」宇宙を完成しようとされた！</a:t>
              </a:r>
              <a:endParaRPr lang="en-US" altLang="ja-JP" sz="32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7E056E2B-ABBB-B12C-1F04-2C3F4B0EC2E7}"/>
                </a:ext>
              </a:extLst>
            </p:cNvPr>
            <p:cNvSpPr txBox="1"/>
            <p:nvPr/>
          </p:nvSpPr>
          <p:spPr>
            <a:xfrm>
              <a:off x="2629765" y="593096"/>
              <a:ext cx="89907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かみ さま　　　　　　　にん  げん　　　　いっ  しょ　　　　　　　　う   ちゅう　　 　かん  せい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888ED5FE-5F5F-EE43-A05E-2A756D55511E}"/>
              </a:ext>
            </a:extLst>
          </p:cNvPr>
          <p:cNvGrpSpPr/>
          <p:nvPr/>
        </p:nvGrpSpPr>
        <p:grpSpPr>
          <a:xfrm>
            <a:off x="4262058" y="4886031"/>
            <a:ext cx="3667883" cy="2377272"/>
            <a:chOff x="6253954" y="4302895"/>
            <a:chExt cx="4561513" cy="2956462"/>
          </a:xfrm>
        </p:grpSpPr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2397EE3A-4644-E14F-8F7B-6C55B6B82B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59970" y="4365990"/>
              <a:ext cx="2355497" cy="2893367"/>
            </a:xfrm>
            <a:prstGeom prst="rect">
              <a:avLst/>
            </a:prstGeom>
          </p:spPr>
        </p:pic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1D2D913B-551A-3346-B6E7-767F4D9AA2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3954" y="4302895"/>
              <a:ext cx="1798307" cy="28933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732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図 35">
            <a:extLst>
              <a:ext uri="{FF2B5EF4-FFF2-40B4-BE49-F238E27FC236}">
                <a16:creationId xmlns:a16="http://schemas.microsoft.com/office/drawing/2014/main" id="{00F55F38-C178-054A-9628-13E6971D1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252" y="846578"/>
            <a:ext cx="2098587" cy="2577793"/>
          </a:xfrm>
          <a:prstGeom prst="rect">
            <a:avLst/>
          </a:prstGeom>
        </p:spPr>
      </p:pic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8A592EEF-60EB-BA40-9464-226A5D5862D3}"/>
              </a:ext>
            </a:extLst>
          </p:cNvPr>
          <p:cNvGrpSpPr/>
          <p:nvPr/>
        </p:nvGrpSpPr>
        <p:grpSpPr>
          <a:xfrm>
            <a:off x="6413800" y="3131557"/>
            <a:ext cx="2444832" cy="3427808"/>
            <a:chOff x="6182715" y="3385021"/>
            <a:chExt cx="2433845" cy="3214937"/>
          </a:xfrm>
        </p:grpSpPr>
        <p:pic>
          <p:nvPicPr>
            <p:cNvPr id="31" name="図 30" descr="おもちゃ, レゴ, 部屋 が含まれている画像&#10;&#10;自動的に生成された説明">
              <a:extLst>
                <a:ext uri="{FF2B5EF4-FFF2-40B4-BE49-F238E27FC236}">
                  <a16:creationId xmlns:a16="http://schemas.microsoft.com/office/drawing/2014/main" id="{9E29ADD7-38FC-8642-B299-B565EC8AC0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9728" b="93303" l="5070" r="45629">
                          <a14:foregroundMark x1="33333" y1="40079" x2="33333" y2="40079"/>
                          <a14:foregroundMark x1="27116" y1="40344" x2="27116" y2="40344"/>
                          <a14:foregroundMark x1="20899" y1="39815" x2="20899" y2="39815"/>
                          <a14:foregroundMark x1="41138" y1="78571" x2="41138" y2="78571"/>
                          <a14:foregroundMark x1="45238" y1="84656" x2="45238" y2="84656"/>
                          <a14:foregroundMark x1="45503" y1="91534" x2="45503" y2="91534"/>
                          <a14:foregroundMark x1="20635" y1="73677" x2="20635" y2="7367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031" r="49301"/>
            <a:stretch/>
          </p:blipFill>
          <p:spPr>
            <a:xfrm>
              <a:off x="6182715" y="3385021"/>
              <a:ext cx="2433845" cy="3214937"/>
            </a:xfrm>
            <a:prstGeom prst="rect">
              <a:avLst/>
            </a:prstGeom>
          </p:spPr>
        </p:pic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19D38422-07CB-0241-8780-389A50B3BD72}"/>
                </a:ext>
              </a:extLst>
            </p:cNvPr>
            <p:cNvSpPr/>
            <p:nvPr/>
          </p:nvSpPr>
          <p:spPr>
            <a:xfrm>
              <a:off x="7902185" y="4533606"/>
              <a:ext cx="471626" cy="688660"/>
            </a:xfrm>
            <a:prstGeom prst="rect">
              <a:avLst/>
            </a:prstGeom>
            <a:solidFill>
              <a:srgbClr val="64B225"/>
            </a:solidFill>
            <a:ln>
              <a:noFill/>
            </a:ln>
            <a:effectLst>
              <a:softEdge rad="1391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84BC0E08-688B-E44A-9ABF-533D941F8AAE}"/>
              </a:ext>
            </a:extLst>
          </p:cNvPr>
          <p:cNvGrpSpPr/>
          <p:nvPr/>
        </p:nvGrpSpPr>
        <p:grpSpPr>
          <a:xfrm>
            <a:off x="739113" y="790365"/>
            <a:ext cx="4063996" cy="2634006"/>
            <a:chOff x="6253954" y="4302895"/>
            <a:chExt cx="4561513" cy="2956462"/>
          </a:xfrm>
        </p:grpSpPr>
        <p:pic>
          <p:nvPicPr>
            <p:cNvPr id="41" name="図 40">
              <a:extLst>
                <a:ext uri="{FF2B5EF4-FFF2-40B4-BE49-F238E27FC236}">
                  <a16:creationId xmlns:a16="http://schemas.microsoft.com/office/drawing/2014/main" id="{E76BF3D1-E33A-234E-AD2B-4CF5CCB285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59970" y="4365990"/>
              <a:ext cx="2355497" cy="2893367"/>
            </a:xfrm>
            <a:prstGeom prst="rect">
              <a:avLst/>
            </a:prstGeom>
          </p:spPr>
        </p:pic>
        <p:pic>
          <p:nvPicPr>
            <p:cNvPr id="42" name="図 41">
              <a:extLst>
                <a:ext uri="{FF2B5EF4-FFF2-40B4-BE49-F238E27FC236}">
                  <a16:creationId xmlns:a16="http://schemas.microsoft.com/office/drawing/2014/main" id="{D1CD5907-335A-5149-8CDF-39852641678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3954" y="4302895"/>
              <a:ext cx="1798307" cy="2893367"/>
            </a:xfrm>
            <a:prstGeom prst="rect">
              <a:avLst/>
            </a:prstGeom>
          </p:spPr>
        </p:pic>
      </p:grp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F2425F66-1CED-5F44-9E72-02C2F178488F}"/>
              </a:ext>
            </a:extLst>
          </p:cNvPr>
          <p:cNvGrpSpPr/>
          <p:nvPr/>
        </p:nvGrpSpPr>
        <p:grpSpPr>
          <a:xfrm>
            <a:off x="411333" y="790365"/>
            <a:ext cx="4409676" cy="5083200"/>
            <a:chOff x="8196141" y="1657278"/>
            <a:chExt cx="4409676" cy="5083200"/>
          </a:xfrm>
        </p:grpSpPr>
        <p:pic>
          <p:nvPicPr>
            <p:cNvPr id="11" name="図 10" descr="食品 が含まれている画像&#10;&#10;自動的に生成された説明">
              <a:extLst>
                <a:ext uri="{FF2B5EF4-FFF2-40B4-BE49-F238E27FC236}">
                  <a16:creationId xmlns:a16="http://schemas.microsoft.com/office/drawing/2014/main" id="{86BBCFE9-ED28-EC4B-A7F0-F500FE366A4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6141" y="1657278"/>
              <a:ext cx="4409676" cy="5083200"/>
            </a:xfrm>
            <a:prstGeom prst="rect">
              <a:avLst/>
            </a:prstGeom>
          </p:spPr>
        </p:pic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B74AF02B-066D-D043-ACFF-9213B29679A8}"/>
                </a:ext>
              </a:extLst>
            </p:cNvPr>
            <p:cNvSpPr/>
            <p:nvPr/>
          </p:nvSpPr>
          <p:spPr>
            <a:xfrm>
              <a:off x="9902080" y="3149796"/>
              <a:ext cx="987068" cy="1307081"/>
            </a:xfrm>
            <a:prstGeom prst="ellipse">
              <a:avLst/>
            </a:prstGeom>
            <a:solidFill>
              <a:srgbClr val="FFF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30" name="図 29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ED3FD371-0F4D-8D4E-BCF1-40B1C4BFC4F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41727" y1="37875" x2="41727" y2="37875"/>
                        <a14:foregroundMark x1="57698" y1="37375" x2="57698" y2="37375"/>
                        <a14:foregroundMark x1="57410" y1="38375" x2="57410" y2="38375"/>
                        <a14:foregroundMark x1="56259" y1="37875" x2="56259" y2="37875"/>
                        <a14:foregroundMark x1="57986" y1="37625" x2="57986" y2="37625"/>
                        <a14:foregroundMark x1="56691" y1="37625" x2="56691" y2="37625"/>
                        <a14:foregroundMark x1="56547" y1="36625" x2="56547" y2="36625"/>
                        <a14:foregroundMark x1="56691" y1="35625" x2="56691" y2="35625"/>
                        <a14:foregroundMark x1="56259" y1="38625" x2="56259" y2="38625"/>
                        <a14:foregroundMark x1="56691" y1="35625" x2="56691" y2="35625"/>
                        <a14:foregroundMark x1="56835" y1="36625" x2="57266" y2="37625"/>
                        <a14:foregroundMark x1="56978" y1="35625" x2="56835" y2="36500"/>
                        <a14:foregroundMark x1="56978" y1="38250" x2="57266" y2="39000"/>
                        <a14:foregroundMark x1="56835" y1="38375" x2="57410" y2="39250"/>
                        <a14:foregroundMark x1="56835" y1="37875" x2="56978" y2="39000"/>
                        <a14:foregroundMark x1="57122" y1="34625" x2="57122" y2="35625"/>
                        <a14:foregroundMark x1="56978" y1="34875" x2="57698" y2="36750"/>
                        <a14:foregroundMark x1="57266" y1="38875" x2="57266" y2="39375"/>
                        <a14:foregroundMark x1="53381" y1="48750" x2="53381" y2="48750"/>
                        <a14:foregroundMark x1="53381" y1="48750" x2="53381" y2="48750"/>
                        <a14:backgroundMark x1="50360" y1="15875" x2="50360" y2="15875"/>
                        <a14:backgroundMark x1="40000" y1="21375" x2="40000" y2="21375"/>
                        <a14:backgroundMark x1="44029" y1="25375" x2="44029" y2="25375"/>
                        <a14:backgroundMark x1="59856" y1="25375" x2="59856" y2="25375"/>
                        <a14:backgroundMark x1="66619" y1="37375" x2="66619" y2="37375"/>
                        <a14:backgroundMark x1="42158" y1="24500" x2="42158" y2="24500"/>
                        <a14:backgroundMark x1="36403" y1="24125" x2="36403" y2="24125"/>
                        <a14:backgroundMark x1="36403" y1="24125" x2="57122" y2="25375"/>
                        <a14:backgroundMark x1="34964" y1="33500" x2="37554" y2="52875"/>
                        <a14:backgroundMark x1="37554" y1="52875" x2="49784" y2="55375"/>
                        <a14:backgroundMark x1="49784" y1="55375" x2="59281" y2="49875"/>
                        <a14:backgroundMark x1="59281" y1="49875" x2="57389" y2="39375"/>
                        <a14:backgroundMark x1="64748" y1="72250" x2="59856" y2="84625"/>
                        <a14:backgroundMark x1="59856" y1="84625" x2="49209" y2="88250"/>
                        <a14:backgroundMark x1="49209" y1="88250" x2="38273" y2="82875"/>
                        <a14:backgroundMark x1="38273" y1="82875" x2="30647" y2="75500"/>
                        <a14:backgroundMark x1="30647" y1="75500" x2="36691" y2="67125"/>
                        <a14:backgroundMark x1="36691" y1="67125" x2="46763" y2="62625"/>
                        <a14:backgroundMark x1="46763" y1="62625" x2="51223" y2="62500"/>
                        <a14:backgroundMark x1="35396" y1="59000" x2="56835" y2="61250"/>
                        <a14:backgroundMark x1="56835" y1="61250" x2="66906" y2="68000"/>
                        <a14:backgroundMark x1="66906" y1="68000" x2="72230" y2="76500"/>
                        <a14:backgroundMark x1="72230" y1="76500" x2="68345" y2="81250"/>
                        <a14:backgroundMark x1="27338" y1="65625" x2="27338" y2="65625"/>
                        <a14:backgroundMark x1="49353" y1="59000" x2="49353" y2="59000"/>
                        <a14:backgroundMark x1="75108" y1="70625" x2="75108" y2="70625"/>
                        <a14:backgroundMark x1="24173" y1="78875" x2="24173" y2="78875"/>
                        <a14:backgroundMark x1="24173" y1="78875" x2="24173" y2="71500"/>
                        <a14:backgroundMark x1="24604" y1="71875" x2="24604" y2="82000"/>
                        <a14:backgroundMark x1="24604" y1="82000" x2="28201" y2="83250"/>
                        <a14:backgroundMark x1="70647" y1="63625" x2="78849" y2="70250"/>
                        <a14:backgroundMark x1="78849" y1="70250" x2="76403" y2="76875"/>
                        <a14:backgroundMark x1="60719" y1="40125" x2="60000" y2="49625"/>
                        <a14:backgroundMark x1="60000" y1="49625" x2="52086" y2="54625"/>
                        <a14:backgroundMark x1="63885" y1="35500" x2="60432" y2="23500"/>
                        <a14:backgroundMark x1="60432" y1="23500" x2="49928" y2="28875"/>
                        <a14:backgroundMark x1="49928" y1="28875" x2="46763" y2="34250"/>
                        <a14:backgroundMark x1="50360" y1="71125" x2="47914" y2="83375"/>
                        <a14:backgroundMark x1="47914" y1="83375" x2="39568" y2="76750"/>
                        <a14:backgroundMark x1="39568" y1="76750" x2="45755" y2="73750"/>
                        <a14:backgroundMark x1="45755" y1="34250" x2="53094" y2="27625"/>
                        <a14:backgroundMark x1="53957" y1="29625" x2="52518" y2="40625"/>
                        <a14:backgroundMark x1="57554" y1="13250" x2="57554" y2="13250"/>
                        <a14:backgroundMark x1="57986" y1="12000" x2="57986" y2="12000"/>
                        <a14:backgroundMark x1="57122" y1="10500" x2="57122" y2="14000"/>
                        <a14:backgroundMark x1="62446" y1="24875" x2="64748" y2="33875"/>
                        <a14:backgroundMark x1="63453" y1="24125" x2="63453" y2="28500"/>
                        <a14:backgroundMark x1="33669" y1="24875" x2="34964" y2="3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53" t="31538" r="36657" b="45727"/>
          <a:stretch/>
        </p:blipFill>
        <p:spPr>
          <a:xfrm>
            <a:off x="2132789" y="2303128"/>
            <a:ext cx="1084361" cy="1155658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165AD7CB-574D-6F45-8622-93F95DCCC26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229" y="2440651"/>
            <a:ext cx="3492730" cy="4013215"/>
          </a:xfrm>
          <a:prstGeom prst="rect">
            <a:avLst/>
          </a:prstGeom>
        </p:spPr>
      </p:pic>
      <p:pic>
        <p:nvPicPr>
          <p:cNvPr id="47" name="図 46" descr="おもちゃ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3FE491DA-058B-6240-84B6-61AA89FFB2A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440" y="1644366"/>
            <a:ext cx="4182958" cy="46239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255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68D1A42E-3CE0-204D-AA2B-15E4E7E98617}"/>
              </a:ext>
            </a:extLst>
          </p:cNvPr>
          <p:cNvSpPr/>
          <p:nvPr/>
        </p:nvSpPr>
        <p:spPr>
          <a:xfrm>
            <a:off x="9681511" y="2489064"/>
            <a:ext cx="2510489" cy="1876926"/>
          </a:xfrm>
          <a:prstGeom prst="rect">
            <a:avLst/>
          </a:prstGeom>
          <a:gradFill flip="none" rotWithShape="1">
            <a:gsLst>
              <a:gs pos="100000">
                <a:schemeClr val="accent4">
                  <a:lumMod val="20000"/>
                  <a:lumOff val="80000"/>
                </a:schemeClr>
              </a:gs>
              <a:gs pos="49000">
                <a:schemeClr val="accent4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F2EB6CD0-3BCC-B840-9BDE-125E8A5CBC3B}"/>
              </a:ext>
            </a:extLst>
          </p:cNvPr>
          <p:cNvGrpSpPr/>
          <p:nvPr/>
        </p:nvGrpSpPr>
        <p:grpSpPr>
          <a:xfrm>
            <a:off x="1961030" y="5062919"/>
            <a:ext cx="8549640" cy="1126975"/>
            <a:chOff x="-2230228" y="2445206"/>
            <a:chExt cx="8549640" cy="1126975"/>
          </a:xfrm>
        </p:grpSpPr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2BA54C03-0CDC-1941-927F-427CE6B3BD90}"/>
                </a:ext>
              </a:extLst>
            </p:cNvPr>
            <p:cNvSpPr txBox="1"/>
            <p:nvPr/>
          </p:nvSpPr>
          <p:spPr>
            <a:xfrm>
              <a:off x="-2230228" y="2445206"/>
              <a:ext cx="8549640" cy="11269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ja-JP" altLang="en-US" sz="5400"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それが「</a:t>
              </a:r>
              <a:r>
                <a:rPr lang="ja-JP" altLang="en-US" sz="5400">
                  <a:solidFill>
                    <a:srgbClr val="FF99FF"/>
                  </a:solidFill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神様の愛</a:t>
              </a:r>
              <a:r>
                <a:rPr lang="ja-JP" altLang="en-US" sz="5400">
                  <a:solidFill>
                    <a:schemeClr val="tx1">
                      <a:lumMod val="85000"/>
                      <a:lumOff val="15000"/>
                    </a:schemeClr>
                  </a:solidFill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」</a:t>
              </a:r>
              <a:endParaRPr lang="en-US" altLang="ja-JP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86E95489-028A-1042-B937-093B15337F6A}"/>
                </a:ext>
              </a:extLst>
            </p:cNvPr>
            <p:cNvSpPr txBox="1"/>
            <p:nvPr/>
          </p:nvSpPr>
          <p:spPr>
            <a:xfrm>
              <a:off x="1694512" y="2466996"/>
              <a:ext cx="29306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かみ　　さま　　　　　 　　あい</a:t>
              </a:r>
              <a:endPara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9E4C806-B564-B749-AB07-E1B9BCFB4464}"/>
              </a:ext>
            </a:extLst>
          </p:cNvPr>
          <p:cNvSpPr/>
          <p:nvPr/>
        </p:nvSpPr>
        <p:spPr>
          <a:xfrm>
            <a:off x="0" y="2489064"/>
            <a:ext cx="9681511" cy="1876926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  <a:alpha val="50175"/>
                </a:schemeClr>
              </a:gs>
              <a:gs pos="49000">
                <a:schemeClr val="accent1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80D2D481-1AA1-B640-AC97-639D3F58B6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1944" y="1144067"/>
            <a:ext cx="4347509" cy="4018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9DF78C45-0374-EA44-899D-54E917CD5AA6}"/>
              </a:ext>
            </a:extLst>
          </p:cNvPr>
          <p:cNvGrpSpPr/>
          <p:nvPr/>
        </p:nvGrpSpPr>
        <p:grpSpPr>
          <a:xfrm>
            <a:off x="9647645" y="3149599"/>
            <a:ext cx="2667084" cy="1995989"/>
            <a:chOff x="6253955" y="4302895"/>
            <a:chExt cx="3936291" cy="2945742"/>
          </a:xfrm>
        </p:grpSpPr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8E8ACB1D-9A89-3643-BFE6-2B2E15ADD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9416" y="4361005"/>
              <a:ext cx="2350830" cy="2887632"/>
            </a:xfrm>
            <a:prstGeom prst="rect">
              <a:avLst/>
            </a:prstGeom>
          </p:spPr>
        </p:pic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99FD51C4-BE15-A942-B25B-D3BBC17AC2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3955" y="4302895"/>
              <a:ext cx="1798307" cy="2893367"/>
            </a:xfrm>
            <a:prstGeom prst="rect">
              <a:avLst/>
            </a:prstGeom>
          </p:spPr>
        </p:pic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2534F27-2741-DF40-8E2D-F3513DE73438}"/>
              </a:ext>
            </a:extLst>
          </p:cNvPr>
          <p:cNvGrpSpPr/>
          <p:nvPr/>
        </p:nvGrpSpPr>
        <p:grpSpPr>
          <a:xfrm>
            <a:off x="-534745" y="707429"/>
            <a:ext cx="13841154" cy="935384"/>
            <a:chOff x="-1769546" y="2445206"/>
            <a:chExt cx="13841154" cy="935384"/>
          </a:xfrm>
        </p:grpSpPr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808C9769-72BB-F449-8C6E-1652CEE094E6}"/>
                </a:ext>
              </a:extLst>
            </p:cNvPr>
            <p:cNvSpPr txBox="1"/>
            <p:nvPr/>
          </p:nvSpPr>
          <p:spPr>
            <a:xfrm>
              <a:off x="-1769546" y="2445206"/>
              <a:ext cx="13841154" cy="935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ja-JP" altLang="en-US" sz="4400">
                  <a:solidFill>
                    <a:srgbClr val="000000"/>
                  </a:solidFill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最後のわずかな</a:t>
              </a:r>
              <a:r>
                <a:rPr lang="ja-JP" altLang="en-US" sz="4400">
                  <a:solidFill>
                    <a:srgbClr val="FF0002"/>
                  </a:solidFill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責任分担</a:t>
              </a:r>
              <a:r>
                <a:rPr lang="ja-JP" altLang="en-US" sz="4400">
                  <a:solidFill>
                    <a:srgbClr val="000000"/>
                  </a:solidFill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を「人間に任せた」</a:t>
              </a:r>
              <a:endParaRPr lang="en-US" altLang="ja-JP" sz="4400" dirty="0">
                <a:solidFill>
                  <a:srgbClr val="000000"/>
                </a:solidFill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EF4A4420-D819-D74E-86D1-DC49E7521B35}"/>
                </a:ext>
              </a:extLst>
            </p:cNvPr>
            <p:cNvSpPr txBox="1"/>
            <p:nvPr/>
          </p:nvSpPr>
          <p:spPr>
            <a:xfrm>
              <a:off x="-395095" y="2478453"/>
              <a:ext cx="104439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さい　　　ご　　　　　　　　　　　　　　　　　　　　　　　　　　　　　　　せき     にん　ぶん     たん　　　　　　　 　　　　　　にん    げん　　　　　　　　まか　　　　　　　　　　　　　　　　　　　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89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3 -2.22222E-6 L 0.77422 0.0002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941805C-835D-4329-9E2F-ACE999D5E74B}"/>
              </a:ext>
            </a:extLst>
          </p:cNvPr>
          <p:cNvSpPr txBox="1"/>
          <p:nvPr/>
        </p:nvSpPr>
        <p:spPr>
          <a:xfrm>
            <a:off x="4703226" y="313340"/>
            <a:ext cx="40130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5400" b="1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【</a:t>
            </a:r>
            <a:r>
              <a:rPr lang="ja-JP" altLang="en-US" sz="5400" b="1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まとめ</a:t>
            </a:r>
            <a:r>
              <a:rPr lang="en-US" altLang="ja-JP" sz="5400" b="1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】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6CA7426-9AE9-974C-84E8-C19EFF9FBDD5}"/>
              </a:ext>
            </a:extLst>
          </p:cNvPr>
          <p:cNvGrpSpPr/>
          <p:nvPr/>
        </p:nvGrpSpPr>
        <p:grpSpPr>
          <a:xfrm>
            <a:off x="577738" y="3932779"/>
            <a:ext cx="11094581" cy="1951112"/>
            <a:chOff x="577738" y="4395547"/>
            <a:chExt cx="11094581" cy="1951112"/>
          </a:xfrm>
        </p:grpSpPr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DBEF4B5F-451D-49AD-915C-8596E78DF253}"/>
                </a:ext>
              </a:extLst>
            </p:cNvPr>
            <p:cNvSpPr txBox="1"/>
            <p:nvPr/>
          </p:nvSpPr>
          <p:spPr>
            <a:xfrm>
              <a:off x="577738" y="4395547"/>
              <a:ext cx="11036521" cy="19511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ja-JP" altLang="en-US" sz="4400" kern="100">
                  <a:solidFill>
                    <a:srgbClr val="000000"/>
                  </a:solidFill>
                  <a:effectLst/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  <a:cs typeface="Times New Roman" panose="02020603050405020304" pitchFamily="18" charset="0"/>
                </a:rPr>
                <a:t>神様の願われる子女となるために、</a:t>
              </a:r>
              <a:endParaRPr lang="en-US" altLang="ja-JP" sz="4400" kern="100" dirty="0">
                <a:solidFill>
                  <a:srgbClr val="000000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Times New Roman" panose="02020603050405020304" pitchFamily="18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ja-JP" altLang="en-US" sz="4400" kern="100">
                  <a:solidFill>
                    <a:srgbClr val="FF99FF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  <a:cs typeface="Times New Roman" panose="02020603050405020304" pitchFamily="18" charset="0"/>
                </a:rPr>
                <a:t>「神様と共にある生活」</a:t>
              </a:r>
              <a:r>
                <a:rPr lang="ja-JP" altLang="en-US" sz="4400" kern="100">
                  <a:solidFill>
                    <a:srgbClr val="000000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  <a:cs typeface="Times New Roman" panose="02020603050405020304" pitchFamily="18" charset="0"/>
                </a:rPr>
                <a:t>を心がけてみましょう！</a:t>
              </a:r>
              <a:endParaRPr lang="en-US" altLang="ja-JP" sz="4400" kern="100" dirty="0">
                <a:solidFill>
                  <a:srgbClr val="000000"/>
                </a:solidFill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609E9A92-56C5-F542-28E0-EA6931992FDD}"/>
                </a:ext>
              </a:extLst>
            </p:cNvPr>
            <p:cNvSpPr txBox="1"/>
            <p:nvPr/>
          </p:nvSpPr>
          <p:spPr>
            <a:xfrm>
              <a:off x="1983467" y="4410061"/>
              <a:ext cx="96888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かみ　　さま　　　　　　　　ねが　　　　　　　　　　　　　　　　　　し        じょ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70821A0D-7124-603B-E808-B63A4FF80259}"/>
                </a:ext>
              </a:extLst>
            </p:cNvPr>
            <p:cNvSpPr txBox="1"/>
            <p:nvPr/>
          </p:nvSpPr>
          <p:spPr>
            <a:xfrm>
              <a:off x="1157030" y="5430737"/>
              <a:ext cx="7796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かみ　　さま　　　　　　　とも　　　　　　　　　　　　　　　　　　せい　　かつ　　　　　　　　　　　こころ</a:t>
              </a:r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02C77831-4859-BB45-91DA-FF63991E49A1}"/>
              </a:ext>
            </a:extLst>
          </p:cNvPr>
          <p:cNvGrpSpPr/>
          <p:nvPr/>
        </p:nvGrpSpPr>
        <p:grpSpPr>
          <a:xfrm>
            <a:off x="577738" y="1784230"/>
            <a:ext cx="11309461" cy="1490013"/>
            <a:chOff x="577738" y="1984255"/>
            <a:chExt cx="11309461" cy="1490013"/>
          </a:xfrm>
        </p:grpSpPr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65B818E1-759B-4FE4-9D0B-841AB75E9A31}"/>
                </a:ext>
              </a:extLst>
            </p:cNvPr>
            <p:cNvSpPr txBox="1"/>
            <p:nvPr/>
          </p:nvSpPr>
          <p:spPr>
            <a:xfrm>
              <a:off x="577738" y="2030155"/>
              <a:ext cx="11309461" cy="1444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sz="3200" kern="100">
                  <a:effectLst/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  <a:cs typeface="Times New Roman" panose="02020603050405020304" pitchFamily="18" charset="0"/>
                </a:rPr>
                <a:t>●</a:t>
              </a:r>
              <a:r>
                <a:rPr lang="ja-JP" altLang="en-US" sz="3200" kern="0">
                  <a:solidFill>
                    <a:srgbClr val="000000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  <a:cs typeface="Arial" panose="020B0604020202020204" pitchFamily="34" charset="0"/>
                </a:rPr>
                <a:t>人間の責任分担は、神様に比べてとても少ない。</a:t>
              </a:r>
              <a:r>
                <a:rPr lang="ja-JP" altLang="en-US" sz="3200" kern="0">
                  <a:solidFill>
                    <a:srgbClr val="FF0000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  <a:cs typeface="Arial" panose="020B0604020202020204" pitchFamily="34" charset="0"/>
                </a:rPr>
                <a:t>しかし人間が　　　</a:t>
              </a:r>
              <a:endParaRPr lang="en-US" altLang="ja-JP" sz="3200" kern="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ja-JP" altLang="en-US" sz="3200" kern="0">
                  <a:solidFill>
                    <a:srgbClr val="FF0000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  <a:cs typeface="Arial" panose="020B0604020202020204" pitchFamily="34" charset="0"/>
                </a:rPr>
                <a:t>　　責任を果たしたとき、神様の夢もなされ完成される。</a:t>
              </a:r>
              <a:endParaRPr lang="en-US" altLang="ja-JP" sz="3200" kern="100" dirty="0">
                <a:effectLst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6A24F76B-A1B3-405E-E480-3B680D41C491}"/>
                </a:ext>
              </a:extLst>
            </p:cNvPr>
            <p:cNvSpPr txBox="1"/>
            <p:nvPr/>
          </p:nvSpPr>
          <p:spPr>
            <a:xfrm>
              <a:off x="1082804" y="1984255"/>
              <a:ext cx="105314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にん げん　　　　せき  にん ぶん  たん　　　　　　 かみ さま　　　　　くら　　　　　　　　　　　　　　　　　　　すく　　　　　　　　　　　　　　　　　　　　　にん  げん</a:t>
              </a: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53C0D007-C990-FF41-855B-8257F7F1B5D2}"/>
                </a:ext>
              </a:extLst>
            </p:cNvPr>
            <p:cNvSpPr txBox="1"/>
            <p:nvPr/>
          </p:nvSpPr>
          <p:spPr>
            <a:xfrm>
              <a:off x="1064504" y="2734264"/>
              <a:ext cx="105314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せき  にん　 　　　は　　 　　　　　　　　　　　　　　　　　　　かみ さま　　　　　ゆめ　　　　　　　　　　　　　　　かん せい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924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CE5D70B9-6841-F645-8EB7-6BAF130D6D92}"/>
              </a:ext>
            </a:extLst>
          </p:cNvPr>
          <p:cNvGrpSpPr/>
          <p:nvPr/>
        </p:nvGrpSpPr>
        <p:grpSpPr>
          <a:xfrm>
            <a:off x="3487705" y="444503"/>
            <a:ext cx="5968614" cy="1356910"/>
            <a:chOff x="3443863" y="473531"/>
            <a:chExt cx="5968614" cy="1356910"/>
          </a:xfrm>
        </p:grpSpPr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8DFADA14-7BDB-49E2-9E96-73E2BD2742A0}"/>
                </a:ext>
              </a:extLst>
            </p:cNvPr>
            <p:cNvSpPr txBox="1"/>
            <p:nvPr/>
          </p:nvSpPr>
          <p:spPr>
            <a:xfrm>
              <a:off x="3443863" y="473531"/>
              <a:ext cx="5526384" cy="1356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ja-JP" altLang="en-US" sz="66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「</a:t>
              </a:r>
              <a:r>
                <a:rPr lang="ja-JP" altLang="en-US" sz="6600">
                  <a:solidFill>
                    <a:srgbClr val="FF0000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責任分担</a:t>
              </a:r>
              <a:r>
                <a:rPr lang="ja-JP" altLang="en-US" sz="66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」</a:t>
              </a:r>
              <a:endParaRPr kumimoji="1" lang="ja-JP" altLang="en-US" sz="6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7FBA88A9-0DAA-ECCE-CD6B-0E20EF8E6081}"/>
                </a:ext>
              </a:extLst>
            </p:cNvPr>
            <p:cNvSpPr txBox="1"/>
            <p:nvPr/>
          </p:nvSpPr>
          <p:spPr>
            <a:xfrm>
              <a:off x="4604823" y="589643"/>
              <a:ext cx="48076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せき　　 　にん　　　ぶん      たん</a:t>
              </a:r>
              <a:endPara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D34955BA-6E16-6C43-91C6-0C57E94396DA}"/>
              </a:ext>
            </a:extLst>
          </p:cNvPr>
          <p:cNvGrpSpPr/>
          <p:nvPr/>
        </p:nvGrpSpPr>
        <p:grpSpPr>
          <a:xfrm>
            <a:off x="2168022" y="2213213"/>
            <a:ext cx="7855956" cy="2373535"/>
            <a:chOff x="-2223252" y="1988798"/>
            <a:chExt cx="16948297" cy="2373535"/>
          </a:xfrm>
        </p:grpSpPr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0745936A-F204-C145-A647-88B53ECBD2F1}"/>
                </a:ext>
              </a:extLst>
            </p:cNvPr>
            <p:cNvSpPr txBox="1"/>
            <p:nvPr/>
          </p:nvSpPr>
          <p:spPr>
            <a:xfrm>
              <a:off x="-2223252" y="1988798"/>
              <a:ext cx="16948297" cy="2373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ja-JP" altLang="en-US" sz="54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自分が出来ることを、</a:t>
              </a:r>
              <a:endParaRPr lang="en-US" altLang="ja-JP" sz="5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  <a:p>
              <a:pPr algn="ctr">
                <a:lnSpc>
                  <a:spcPct val="150000"/>
                </a:lnSpc>
              </a:pPr>
              <a:r>
                <a:rPr lang="ja-JP" altLang="en-US" sz="54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最善を尽くしてすること</a:t>
              </a:r>
              <a:endParaRPr lang="en-US" altLang="ja-JP" sz="5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9CF3EC92-D733-6C42-918C-88B8C7BC6E8B}"/>
                </a:ext>
              </a:extLst>
            </p:cNvPr>
            <p:cNvSpPr txBox="1"/>
            <p:nvPr/>
          </p:nvSpPr>
          <p:spPr>
            <a:xfrm>
              <a:off x="-44385" y="2032340"/>
              <a:ext cx="9058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じ     ぶん　　　　　　　　で　　　　き</a:t>
              </a:r>
              <a:endPara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2EC7120D-B577-E045-BD1F-667FD2F103AA}"/>
                </a:ext>
              </a:extLst>
            </p:cNvPr>
            <p:cNvSpPr txBox="1"/>
            <p:nvPr/>
          </p:nvSpPr>
          <p:spPr>
            <a:xfrm>
              <a:off x="-799089" y="3239931"/>
              <a:ext cx="70710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さい　　ぜん　　　　　　　つ　　　　　　　</a:t>
              </a:r>
              <a:endPara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5A33F5D7-8080-A447-9F31-3C10857A16E3}"/>
              </a:ext>
            </a:extLst>
          </p:cNvPr>
          <p:cNvGrpSpPr/>
          <p:nvPr/>
        </p:nvGrpSpPr>
        <p:grpSpPr>
          <a:xfrm>
            <a:off x="-2223252" y="5147875"/>
            <a:ext cx="16948297" cy="935449"/>
            <a:chOff x="-2223252" y="5027560"/>
            <a:chExt cx="16948297" cy="935449"/>
          </a:xfrm>
        </p:grpSpPr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96D74C66-9213-A840-916E-BB0AD7A6EB61}"/>
                </a:ext>
              </a:extLst>
            </p:cNvPr>
            <p:cNvSpPr txBox="1"/>
            <p:nvPr/>
          </p:nvSpPr>
          <p:spPr>
            <a:xfrm>
              <a:off x="-2223252" y="5027560"/>
              <a:ext cx="16948297" cy="935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ja-JP" altLang="en-US" sz="44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例）学校の掃除当番</a:t>
              </a:r>
              <a:endParaRPr lang="en-US" altLang="ja-JP" sz="4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9B843A2E-0D6B-BC45-9332-5156A5E6830E}"/>
                </a:ext>
              </a:extLst>
            </p:cNvPr>
            <p:cNvSpPr txBox="1"/>
            <p:nvPr/>
          </p:nvSpPr>
          <p:spPr>
            <a:xfrm>
              <a:off x="3877241" y="5054296"/>
              <a:ext cx="81147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れい　　　　　がっ      こう　　　　　　　　そう      じ　 　　とう    ばん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495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山, 大きい, ウニ, 空気 が含まれている画像&#10;&#10;自動的に生成された説明">
            <a:extLst>
              <a:ext uri="{FF2B5EF4-FFF2-40B4-BE49-F238E27FC236}">
                <a16:creationId xmlns:a16="http://schemas.microsoft.com/office/drawing/2014/main" id="{E5460C86-3670-004B-AC4A-E43A913A4C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077" y="55921"/>
            <a:ext cx="9782068" cy="5200650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BBDFE40B-9197-454D-8CAA-D4B66ED7BB35}"/>
              </a:ext>
            </a:extLst>
          </p:cNvPr>
          <p:cNvGrpSpPr/>
          <p:nvPr/>
        </p:nvGrpSpPr>
        <p:grpSpPr>
          <a:xfrm>
            <a:off x="3094483" y="1776917"/>
            <a:ext cx="8926488" cy="1151538"/>
            <a:chOff x="976660" y="232397"/>
            <a:chExt cx="8031808" cy="1151538"/>
          </a:xfrm>
        </p:grpSpPr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B380D73B-939E-E548-ACBD-64A33389B33A}"/>
                </a:ext>
              </a:extLst>
            </p:cNvPr>
            <p:cNvSpPr txBox="1"/>
            <p:nvPr/>
          </p:nvSpPr>
          <p:spPr>
            <a:xfrm>
              <a:off x="976660" y="460605"/>
              <a:ext cx="803180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5400"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「人間の</a:t>
              </a:r>
              <a:r>
                <a:rPr lang="ja-JP" altLang="en-US" sz="5400">
                  <a:solidFill>
                    <a:srgbClr val="FF0002"/>
                  </a:solidFill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責任分担</a:t>
              </a:r>
              <a:r>
                <a:rPr lang="ja-JP" altLang="en-US" sz="5400">
                  <a:latin typeface="UD デジタル 教科書体 N-B" panose="02020700000000000000" pitchFamily="17" charset="-128"/>
                  <a:ea typeface="UD デジタル 教科書体 N-B" panose="02020700000000000000" pitchFamily="17" charset="-128"/>
                </a:rPr>
                <a:t>」とは？</a:t>
              </a:r>
              <a:endParaRPr kumimoji="1" lang="ja-JP" altLang="en-US" sz="5400" dirty="0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5CA27017-EFFD-7A4C-85D3-1E57DDCEE505}"/>
                </a:ext>
              </a:extLst>
            </p:cNvPr>
            <p:cNvSpPr txBox="1"/>
            <p:nvPr/>
          </p:nvSpPr>
          <p:spPr>
            <a:xfrm>
              <a:off x="1931409" y="232397"/>
              <a:ext cx="60170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にん　　げん　　　　　　　せき　　 にん  　ぶん   たん</a:t>
              </a:r>
              <a:endPara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  <p:pic>
        <p:nvPicPr>
          <p:cNvPr id="11" name="図 10" descr="クマの人形&#10;&#10;中程度の精度で自動的に生成された説明">
            <a:extLst>
              <a:ext uri="{FF2B5EF4-FFF2-40B4-BE49-F238E27FC236}">
                <a16:creationId xmlns:a16="http://schemas.microsoft.com/office/drawing/2014/main" id="{52C652DC-C697-D540-AFA0-42C1775B38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25" y="3735823"/>
            <a:ext cx="3221355" cy="343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4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帽子 が含まれている画像&#10;&#10;自動的に生成された説明">
            <a:extLst>
              <a:ext uri="{FF2B5EF4-FFF2-40B4-BE49-F238E27FC236}">
                <a16:creationId xmlns:a16="http://schemas.microsoft.com/office/drawing/2014/main" id="{46736D89-0414-A247-842A-5C822098A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5683">
            <a:off x="1387217" y="1981622"/>
            <a:ext cx="8699360" cy="7242217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C3B2244D-B83A-409A-A913-2C9280758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96" y="3079292"/>
            <a:ext cx="3905208" cy="360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8DFD95C6-98D8-E844-ABBB-2003517DFCB5}"/>
              </a:ext>
            </a:extLst>
          </p:cNvPr>
          <p:cNvGrpSpPr/>
          <p:nvPr/>
        </p:nvGrpSpPr>
        <p:grpSpPr>
          <a:xfrm>
            <a:off x="1086198" y="349180"/>
            <a:ext cx="11105802" cy="1137879"/>
            <a:chOff x="1143348" y="606223"/>
            <a:chExt cx="11105802" cy="1137879"/>
          </a:xfrm>
        </p:grpSpPr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1A3D686E-B1F3-4132-B564-2205F230543B}"/>
                </a:ext>
              </a:extLst>
            </p:cNvPr>
            <p:cNvSpPr txBox="1"/>
            <p:nvPr/>
          </p:nvSpPr>
          <p:spPr>
            <a:xfrm>
              <a:off x="1143348" y="617062"/>
              <a:ext cx="10162309" cy="1127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ja-JP" altLang="en-US" sz="54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宇宙の始まりは</a:t>
              </a:r>
              <a:r>
                <a:rPr lang="en-US" altLang="ja-JP" sz="5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138</a:t>
              </a:r>
              <a:r>
                <a:rPr lang="ja-JP" altLang="en-US" sz="54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億年前</a:t>
              </a:r>
              <a:endParaRPr lang="en-US" altLang="ja-JP" sz="5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7E056E2B-ABBB-B12C-1F04-2C3F4B0EC2E7}"/>
                </a:ext>
              </a:extLst>
            </p:cNvPr>
            <p:cNvSpPr txBox="1"/>
            <p:nvPr/>
          </p:nvSpPr>
          <p:spPr>
            <a:xfrm>
              <a:off x="2422110" y="606223"/>
              <a:ext cx="9827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う　　ちゅう　  　　　　　はじ　　　　　　　　　　　　　　　　　　　　　　　　　　　おく　 　ねん   まえ</a:t>
              </a:r>
              <a:endPara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40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黒い背景に白い文字のロゴ&#10;&#10;低い精度で自動的に生成された説明">
            <a:extLst>
              <a:ext uri="{FF2B5EF4-FFF2-40B4-BE49-F238E27FC236}">
                <a16:creationId xmlns:a16="http://schemas.microsoft.com/office/drawing/2014/main" id="{E8B92B3C-B9F9-AC4B-A25C-B1BA6186D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6" y="372846"/>
            <a:ext cx="3567620" cy="2056842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3199FAD8-8BF6-564B-9863-44EF2C696E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282" y="-43471"/>
            <a:ext cx="3558502" cy="2473159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38C9BE78-405B-EA48-8D39-F1D7F3111E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202" y="-173146"/>
            <a:ext cx="2524249" cy="2817434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3E1D8822-9BBC-D149-99D5-D58F630A93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78" y="4663876"/>
            <a:ext cx="2152653" cy="2158159"/>
          </a:xfrm>
          <a:prstGeom prst="rect">
            <a:avLst/>
          </a:prstGeom>
        </p:spPr>
      </p:pic>
      <p:pic>
        <p:nvPicPr>
          <p:cNvPr id="28" name="図 27" descr="花の絵&#10;&#10;低い精度で自動的に生成された説明">
            <a:extLst>
              <a:ext uri="{FF2B5EF4-FFF2-40B4-BE49-F238E27FC236}">
                <a16:creationId xmlns:a16="http://schemas.microsoft.com/office/drawing/2014/main" id="{933B595E-26E2-0F42-A352-F743A3FD4C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478" y="4426760"/>
            <a:ext cx="1902017" cy="2587779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6757C153-C54A-C848-8C73-309E192E51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039" y="4408842"/>
            <a:ext cx="2014942" cy="2677664"/>
          </a:xfrm>
          <a:prstGeom prst="rect">
            <a:avLst/>
          </a:prstGeom>
        </p:spPr>
      </p:pic>
      <p:pic>
        <p:nvPicPr>
          <p:cNvPr id="32" name="図 31" descr="座る が含まれている画像&#10;&#10;自動的に生成された説明">
            <a:extLst>
              <a:ext uri="{FF2B5EF4-FFF2-40B4-BE49-F238E27FC236}">
                <a16:creationId xmlns:a16="http://schemas.microsoft.com/office/drawing/2014/main" id="{25D12EAE-2ACA-4147-ABCE-C22C7883358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2061" y="4544621"/>
            <a:ext cx="1902017" cy="2277415"/>
          </a:xfrm>
          <a:prstGeom prst="rect">
            <a:avLst/>
          </a:prstGeom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39B3553-26C7-504E-965F-D486D68BB6F2}"/>
              </a:ext>
            </a:extLst>
          </p:cNvPr>
          <p:cNvGrpSpPr/>
          <p:nvPr/>
        </p:nvGrpSpPr>
        <p:grpSpPr>
          <a:xfrm>
            <a:off x="0" y="2489064"/>
            <a:ext cx="12192000" cy="1876926"/>
            <a:chOff x="0" y="2489064"/>
            <a:chExt cx="12192000" cy="1876926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9B89B124-7B66-6B41-83F2-7253FD3D7290}"/>
                </a:ext>
              </a:extLst>
            </p:cNvPr>
            <p:cNvSpPr/>
            <p:nvPr/>
          </p:nvSpPr>
          <p:spPr>
            <a:xfrm>
              <a:off x="0" y="2489064"/>
              <a:ext cx="12192000" cy="1876926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50175"/>
                  </a:schemeClr>
                </a:gs>
                <a:gs pos="49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8BB03BEE-9F20-4A40-A173-BDBA5CC7C1EC}"/>
                </a:ext>
              </a:extLst>
            </p:cNvPr>
            <p:cNvGrpSpPr/>
            <p:nvPr/>
          </p:nvGrpSpPr>
          <p:grpSpPr>
            <a:xfrm>
              <a:off x="1230171" y="2780262"/>
              <a:ext cx="10162309" cy="1127040"/>
              <a:chOff x="1177325" y="818598"/>
              <a:chExt cx="10162309" cy="1127040"/>
            </a:xfrm>
          </p:grpSpPr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B7A7B79E-A85C-CA49-8958-1EE5BCE69701}"/>
                  </a:ext>
                </a:extLst>
              </p:cNvPr>
              <p:cNvSpPr txBox="1"/>
              <p:nvPr/>
            </p:nvSpPr>
            <p:spPr>
              <a:xfrm>
                <a:off x="1177325" y="818598"/>
                <a:ext cx="10162309" cy="1127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ja-JP" altLang="en-US" sz="5400">
                    <a:latin typeface="UD デジタル 教科書体 NK-B" panose="02020700000000000000" pitchFamily="18" charset="-128"/>
                    <a:ea typeface="UD デジタル 教科書体 NK-B" panose="02020700000000000000" pitchFamily="18" charset="-128"/>
                  </a:rPr>
                  <a:t>「成長期間」</a:t>
                </a:r>
                <a:endParaRPr lang="en-US" altLang="ja-JP" sz="5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endParaRPr>
              </a:p>
            </p:txBody>
          </p:sp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B82F5C95-9204-6242-8E6A-A4FD0CEA3E17}"/>
                  </a:ext>
                </a:extLst>
              </p:cNvPr>
              <p:cNvSpPr txBox="1"/>
              <p:nvPr/>
            </p:nvSpPr>
            <p:spPr>
              <a:xfrm>
                <a:off x="4889548" y="855063"/>
                <a:ext cx="2859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dirty="0">
                    <a:latin typeface="UD デジタル 教科書体 NK-B" panose="02020700000000000000" pitchFamily="18" charset="-128"/>
                    <a:ea typeface="UD デジタル 教科書体 NK-B" panose="02020700000000000000" pitchFamily="18" charset="-128"/>
                  </a:rPr>
                  <a:t>せい    ちょう </a:t>
                </a:r>
                <a:r>
                  <a:rPr lang="en-US" altLang="ja-JP" dirty="0">
                    <a:latin typeface="UD デジタル 教科書体 NK-B" panose="02020700000000000000" pitchFamily="18" charset="-128"/>
                    <a:ea typeface="UD デジタル 教科書体 NK-B" panose="02020700000000000000" pitchFamily="18" charset="-128"/>
                  </a:rPr>
                  <a:t>  </a:t>
                </a:r>
                <a:r>
                  <a:rPr lang="ja-JP" altLang="en-US" dirty="0">
                    <a:latin typeface="UD デジタル 教科書体 NK-B" panose="02020700000000000000" pitchFamily="18" charset="-128"/>
                    <a:ea typeface="UD デジタル 教科書体 NK-B" panose="02020700000000000000" pitchFamily="18" charset="-128"/>
                  </a:rPr>
                  <a:t>き     かん</a:t>
                </a:r>
                <a:endParaRPr kumimoji="1" lang="ja-JP" altLang="en-US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3762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BF1D4255-8115-8F41-9B3C-8103F887C4FE}"/>
              </a:ext>
            </a:extLst>
          </p:cNvPr>
          <p:cNvGrpSpPr/>
          <p:nvPr/>
        </p:nvGrpSpPr>
        <p:grpSpPr>
          <a:xfrm>
            <a:off x="24758" y="2489064"/>
            <a:ext cx="12192000" cy="1876926"/>
            <a:chOff x="0" y="2489064"/>
            <a:chExt cx="12192000" cy="1876926"/>
          </a:xfrm>
        </p:grpSpPr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D9A10A80-C8C9-2843-AB51-8D00E3F26E0F}"/>
                </a:ext>
              </a:extLst>
            </p:cNvPr>
            <p:cNvSpPr/>
            <p:nvPr/>
          </p:nvSpPr>
          <p:spPr>
            <a:xfrm>
              <a:off x="0" y="2489064"/>
              <a:ext cx="12192000" cy="1876926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50175"/>
                  </a:schemeClr>
                </a:gs>
                <a:gs pos="49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3D805173-A1F9-A948-BDAF-D20E8FDE3359}"/>
                </a:ext>
              </a:extLst>
            </p:cNvPr>
            <p:cNvGrpSpPr/>
            <p:nvPr/>
          </p:nvGrpSpPr>
          <p:grpSpPr>
            <a:xfrm>
              <a:off x="1230171" y="2780262"/>
              <a:ext cx="10162309" cy="1127040"/>
              <a:chOff x="1177325" y="818598"/>
              <a:chExt cx="10162309" cy="1127040"/>
            </a:xfrm>
          </p:grpSpPr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3CBEA5E9-FD59-D94B-8A70-A4E769D5E5C6}"/>
                  </a:ext>
                </a:extLst>
              </p:cNvPr>
              <p:cNvSpPr txBox="1"/>
              <p:nvPr/>
            </p:nvSpPr>
            <p:spPr>
              <a:xfrm>
                <a:off x="1177325" y="818598"/>
                <a:ext cx="10162309" cy="1127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ja-JP" altLang="en-US" sz="5400">
                    <a:latin typeface="UD デジタル 教科書体 NK-B" panose="02020700000000000000" pitchFamily="18" charset="-128"/>
                    <a:ea typeface="UD デジタル 教科書体 NK-B" panose="02020700000000000000" pitchFamily="18" charset="-128"/>
                  </a:rPr>
                  <a:t>「成長期間」</a:t>
                </a:r>
                <a:endParaRPr lang="en-US" altLang="ja-JP" sz="5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endParaRPr>
              </a:p>
            </p:txBody>
          </p:sp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8235F40A-4143-F249-A974-8FB3E25DB15E}"/>
                  </a:ext>
                </a:extLst>
              </p:cNvPr>
              <p:cNvSpPr txBox="1"/>
              <p:nvPr/>
            </p:nvSpPr>
            <p:spPr>
              <a:xfrm>
                <a:off x="4875034" y="898605"/>
                <a:ext cx="28598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dirty="0">
                    <a:latin typeface="UD デジタル 教科書体 NK-B" panose="02020700000000000000" pitchFamily="18" charset="-128"/>
                    <a:ea typeface="UD デジタル 教科書体 NK-B" panose="02020700000000000000" pitchFamily="18" charset="-128"/>
                  </a:rPr>
                  <a:t>せい　　ちょう　</a:t>
                </a:r>
                <a:r>
                  <a:rPr lang="en-US" altLang="ja-JP" dirty="0">
                    <a:latin typeface="UD デジタル 教科書体 NK-B" panose="02020700000000000000" pitchFamily="18" charset="-128"/>
                    <a:ea typeface="UD デジタル 教科書体 NK-B" panose="02020700000000000000" pitchFamily="18" charset="-128"/>
                  </a:rPr>
                  <a:t>  </a:t>
                </a:r>
                <a:r>
                  <a:rPr lang="ja-JP" altLang="en-US" dirty="0">
                    <a:latin typeface="UD デジタル 教科書体 NK-B" panose="02020700000000000000" pitchFamily="18" charset="-128"/>
                    <a:ea typeface="UD デジタル 教科書体 NK-B" panose="02020700000000000000" pitchFamily="18" charset="-128"/>
                  </a:rPr>
                  <a:t>き     かん</a:t>
                </a:r>
                <a:endParaRPr kumimoji="1" lang="ja-JP" altLang="en-US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endParaRPr>
              </a:p>
            </p:txBody>
          </p:sp>
        </p:grpSp>
      </p:grpSp>
      <p:pic>
        <p:nvPicPr>
          <p:cNvPr id="5" name="図 4">
            <a:extLst>
              <a:ext uri="{FF2B5EF4-FFF2-40B4-BE49-F238E27FC236}">
                <a16:creationId xmlns:a16="http://schemas.microsoft.com/office/drawing/2014/main" id="{F06A0527-0714-0B4B-BF35-3708058D5E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789" y="134741"/>
            <a:ext cx="2115109" cy="2430302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15405791-32C1-6147-B1BC-E3A10EAEC0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0405" y="14554"/>
            <a:ext cx="1602898" cy="2578965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DB79576C-9846-8240-82BA-216ECB6C1AEA}"/>
              </a:ext>
            </a:extLst>
          </p:cNvPr>
          <p:cNvGrpSpPr/>
          <p:nvPr/>
        </p:nvGrpSpPr>
        <p:grpSpPr>
          <a:xfrm>
            <a:off x="3477897" y="3725387"/>
            <a:ext cx="5464804" cy="3541914"/>
            <a:chOff x="6253954" y="4302895"/>
            <a:chExt cx="4561513" cy="2956462"/>
          </a:xfrm>
        </p:grpSpPr>
        <p:pic>
          <p:nvPicPr>
            <p:cNvPr id="17" name="図 16">
              <a:extLst>
                <a:ext uri="{FF2B5EF4-FFF2-40B4-BE49-F238E27FC236}">
                  <a16:creationId xmlns:a16="http://schemas.microsoft.com/office/drawing/2014/main" id="{BCB2E7E8-FD88-6B4B-861F-6CF90B03C1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59970" y="4365990"/>
              <a:ext cx="2355497" cy="2893367"/>
            </a:xfrm>
            <a:prstGeom prst="rect">
              <a:avLst/>
            </a:prstGeom>
          </p:spPr>
        </p:pic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ADF2B744-89DF-ED4D-A499-636B385F43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3954" y="4302895"/>
              <a:ext cx="1798307" cy="2893367"/>
            </a:xfrm>
            <a:prstGeom prst="rect">
              <a:avLst/>
            </a:prstGeom>
          </p:spPr>
        </p:pic>
        <p:pic>
          <p:nvPicPr>
            <p:cNvPr id="36" name="図 35">
              <a:extLst>
                <a:ext uri="{FF2B5EF4-FFF2-40B4-BE49-F238E27FC236}">
                  <a16:creationId xmlns:a16="http://schemas.microsoft.com/office/drawing/2014/main" id="{578CCC8F-0CAF-A842-A43D-C330EA3CAF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1323" y="5543975"/>
              <a:ext cx="1387860" cy="1632515"/>
            </a:xfrm>
            <a:prstGeom prst="rect">
              <a:avLst/>
            </a:prstGeom>
          </p:spPr>
        </p:pic>
      </p:grpSp>
      <p:pic>
        <p:nvPicPr>
          <p:cNvPr id="16" name="図 15">
            <a:extLst>
              <a:ext uri="{FF2B5EF4-FFF2-40B4-BE49-F238E27FC236}">
                <a16:creationId xmlns:a16="http://schemas.microsoft.com/office/drawing/2014/main" id="{0832D20C-B866-F644-8410-4573FD1F84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36" y="628705"/>
            <a:ext cx="1662690" cy="195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77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4D7C01AE-169E-F54F-8ACC-08D69D84A17B}"/>
              </a:ext>
            </a:extLst>
          </p:cNvPr>
          <p:cNvSpPr/>
          <p:nvPr/>
        </p:nvSpPr>
        <p:spPr>
          <a:xfrm>
            <a:off x="0" y="3504234"/>
            <a:ext cx="12192000" cy="1011462"/>
          </a:xfrm>
          <a:prstGeom prst="rect">
            <a:avLst/>
          </a:prstGeom>
          <a:gradFill flip="none" rotWithShape="1">
            <a:gsLst>
              <a:gs pos="100000">
                <a:schemeClr val="accent4">
                  <a:lumMod val="20000"/>
                  <a:lumOff val="80000"/>
                </a:schemeClr>
              </a:gs>
              <a:gs pos="49000">
                <a:schemeClr val="accent4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64BAD1B3-B8EF-944D-8045-ECE0C831F92F}"/>
              </a:ext>
            </a:extLst>
          </p:cNvPr>
          <p:cNvSpPr/>
          <p:nvPr/>
        </p:nvSpPr>
        <p:spPr>
          <a:xfrm>
            <a:off x="0" y="2489064"/>
            <a:ext cx="12192000" cy="101146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  <a:alpha val="50175"/>
                </a:schemeClr>
              </a:gs>
              <a:gs pos="49000">
                <a:schemeClr val="accent1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06A0527-0714-0B4B-BF35-3708058D5E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796" y="4631761"/>
            <a:ext cx="2115109" cy="243030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ADF2B744-89DF-ED4D-A499-636B385F43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085" y="4506524"/>
            <a:ext cx="1588337" cy="2555539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D0F16B3-1CA5-454B-8E25-614B431DAE55}"/>
              </a:ext>
            </a:extLst>
          </p:cNvPr>
          <p:cNvGrpSpPr/>
          <p:nvPr/>
        </p:nvGrpSpPr>
        <p:grpSpPr>
          <a:xfrm>
            <a:off x="8573465" y="4562252"/>
            <a:ext cx="2803532" cy="2555539"/>
            <a:chOff x="9010781" y="4562252"/>
            <a:chExt cx="2803532" cy="2555539"/>
          </a:xfrm>
        </p:grpSpPr>
        <p:pic>
          <p:nvPicPr>
            <p:cNvPr id="17" name="図 16">
              <a:extLst>
                <a:ext uri="{FF2B5EF4-FFF2-40B4-BE49-F238E27FC236}">
                  <a16:creationId xmlns:a16="http://schemas.microsoft.com/office/drawing/2014/main" id="{BCB2E7E8-FD88-6B4B-861F-6CF90B03C1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33843" y="4562252"/>
              <a:ext cx="2080470" cy="2555539"/>
            </a:xfrm>
            <a:prstGeom prst="rect">
              <a:avLst/>
            </a:prstGeom>
          </p:spPr>
        </p:pic>
        <p:pic>
          <p:nvPicPr>
            <p:cNvPr id="36" name="図 35">
              <a:extLst>
                <a:ext uri="{FF2B5EF4-FFF2-40B4-BE49-F238E27FC236}">
                  <a16:creationId xmlns:a16="http://schemas.microsoft.com/office/drawing/2014/main" id="{578CCC8F-0CAF-A842-A43D-C330EA3CAF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10781" y="5602696"/>
              <a:ext cx="1225814" cy="1441903"/>
            </a:xfrm>
            <a:prstGeom prst="rect">
              <a:avLst/>
            </a:prstGeom>
          </p:spPr>
        </p:pic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D7C58ED-1DF1-FC40-848F-17A22FD9A424}"/>
              </a:ext>
            </a:extLst>
          </p:cNvPr>
          <p:cNvGrpSpPr/>
          <p:nvPr/>
        </p:nvGrpSpPr>
        <p:grpSpPr>
          <a:xfrm>
            <a:off x="2638399" y="2545753"/>
            <a:ext cx="6915201" cy="894176"/>
            <a:chOff x="432884" y="2883684"/>
            <a:chExt cx="6915201" cy="894176"/>
          </a:xfrm>
        </p:grpSpPr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AB5A365D-8CAC-254A-B4BC-6F98127C1EDC}"/>
                </a:ext>
              </a:extLst>
            </p:cNvPr>
            <p:cNvSpPr txBox="1"/>
            <p:nvPr/>
          </p:nvSpPr>
          <p:spPr>
            <a:xfrm>
              <a:off x="432884" y="2921279"/>
              <a:ext cx="6915201" cy="856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7080"/>
                </a:lnSpc>
              </a:pPr>
              <a:r>
                <a:rPr lang="ja-JP" altLang="en-US" sz="4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自然は「</a:t>
              </a:r>
              <a:r>
                <a:rPr lang="ja-JP" altLang="en-US" sz="4400" dirty="0">
                  <a:solidFill>
                    <a:srgbClr val="000000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自動的に</a:t>
              </a:r>
              <a:r>
                <a:rPr lang="ja-JP" altLang="en-US" sz="4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」成長する</a:t>
              </a:r>
              <a:endParaRPr lang="en-US" altLang="ja-JP" sz="4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C649E209-8B1D-8D49-B0B2-30839B8E051D}"/>
                </a:ext>
              </a:extLst>
            </p:cNvPr>
            <p:cNvSpPr txBox="1"/>
            <p:nvPr/>
          </p:nvSpPr>
          <p:spPr>
            <a:xfrm>
              <a:off x="653541" y="2883684"/>
              <a:ext cx="57428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し　　　 ぜん　　　　　　　　　 　　じ       どう　　てき　　　　　　　　　　　せい    ちょう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  <p:pic>
        <p:nvPicPr>
          <p:cNvPr id="16" name="図 15">
            <a:extLst>
              <a:ext uri="{FF2B5EF4-FFF2-40B4-BE49-F238E27FC236}">
                <a16:creationId xmlns:a16="http://schemas.microsoft.com/office/drawing/2014/main" id="{0832D20C-B866-F644-8410-4573FD1F84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192" y="5161998"/>
            <a:ext cx="1662690" cy="1955793"/>
          </a:xfrm>
          <a:prstGeom prst="rect">
            <a:avLst/>
          </a:prstGeom>
        </p:spPr>
      </p:pic>
      <p:pic>
        <p:nvPicPr>
          <p:cNvPr id="14" name="図 13" descr="黒い背景に白い文字のロゴ&#10;&#10;低い精度で自動的に生成された説明">
            <a:extLst>
              <a:ext uri="{FF2B5EF4-FFF2-40B4-BE49-F238E27FC236}">
                <a16:creationId xmlns:a16="http://schemas.microsoft.com/office/drawing/2014/main" id="{AD5E5376-4882-D349-8DE9-D32A5FBAE2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6" y="372846"/>
            <a:ext cx="3567620" cy="2056842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F197EBF4-6316-7C43-8D37-9C95295787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282" y="-43471"/>
            <a:ext cx="3558502" cy="2473159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129E3980-6CD7-0E49-BB61-701DDF3C703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202" y="-173146"/>
            <a:ext cx="2524249" cy="2817434"/>
          </a:xfrm>
          <a:prstGeom prst="rect">
            <a:avLst/>
          </a:prstGeom>
        </p:spPr>
      </p:pic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BFE031D8-5838-3349-B27F-AB6AD2451AE1}"/>
              </a:ext>
            </a:extLst>
          </p:cNvPr>
          <p:cNvGrpSpPr/>
          <p:nvPr/>
        </p:nvGrpSpPr>
        <p:grpSpPr>
          <a:xfrm>
            <a:off x="2236801" y="3539697"/>
            <a:ext cx="7718398" cy="877493"/>
            <a:chOff x="432885" y="2900367"/>
            <a:chExt cx="7718398" cy="877493"/>
          </a:xfrm>
        </p:grpSpPr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086BA2EF-9813-664B-B9D1-12CF790BA5E9}"/>
                </a:ext>
              </a:extLst>
            </p:cNvPr>
            <p:cNvSpPr txBox="1"/>
            <p:nvPr/>
          </p:nvSpPr>
          <p:spPr>
            <a:xfrm>
              <a:off x="432885" y="2921279"/>
              <a:ext cx="7718398" cy="856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7080"/>
                </a:lnSpc>
              </a:pPr>
              <a:r>
                <a:rPr lang="ja-JP" altLang="en-US" sz="44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人間は「</a:t>
              </a:r>
              <a:r>
                <a:rPr lang="ja-JP" altLang="en-US" sz="4400">
                  <a:solidFill>
                    <a:srgbClr val="000000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自らの力で</a:t>
              </a:r>
              <a:r>
                <a:rPr lang="ja-JP" altLang="en-US" sz="44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」成長する</a:t>
              </a:r>
              <a:endParaRPr lang="en-US" altLang="ja-JP" sz="4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2F63B73A-A3FB-7B47-A796-3B71CE80627F}"/>
                </a:ext>
              </a:extLst>
            </p:cNvPr>
            <p:cNvSpPr txBox="1"/>
            <p:nvPr/>
          </p:nvSpPr>
          <p:spPr>
            <a:xfrm>
              <a:off x="751766" y="2900367"/>
              <a:ext cx="62457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にん　　げん　　　　　　　　　　　みずか　　　　　　　　　　ちから　　　　　　　　　 　せい   ちょう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431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図 24" descr="木, 花 が含まれている画像&#10;&#10;自動的に生成された説明">
            <a:extLst>
              <a:ext uri="{FF2B5EF4-FFF2-40B4-BE49-F238E27FC236}">
                <a16:creationId xmlns:a16="http://schemas.microsoft.com/office/drawing/2014/main" id="{41164040-C074-6345-AAC5-CEDEE7D32E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23262">
            <a:off x="4883307" y="227466"/>
            <a:ext cx="7360889" cy="6931503"/>
          </a:xfrm>
          <a:prstGeom prst="rect">
            <a:avLst/>
          </a:prstGeom>
        </p:spPr>
      </p:pic>
      <p:pic>
        <p:nvPicPr>
          <p:cNvPr id="13" name="図 12" descr="座る, レゴ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F7BB609E-91DE-1347-9356-854B8AEFBF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17" y="1188491"/>
            <a:ext cx="5197394" cy="6078584"/>
          </a:xfrm>
          <a:prstGeom prst="rect">
            <a:avLst/>
          </a:prstGeom>
        </p:spPr>
      </p:pic>
      <p:pic>
        <p:nvPicPr>
          <p:cNvPr id="16" name="図 15" descr="レゴの人の絵&#10;&#10;低い精度で自動的に生成された説明">
            <a:extLst>
              <a:ext uri="{FF2B5EF4-FFF2-40B4-BE49-F238E27FC236}">
                <a16:creationId xmlns:a16="http://schemas.microsoft.com/office/drawing/2014/main" id="{752676EC-44E6-254C-B9CA-C59443E295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376" y="882854"/>
            <a:ext cx="3978566" cy="5620725"/>
          </a:xfrm>
          <a:prstGeom prst="rect">
            <a:avLst/>
          </a:prstGeom>
        </p:spPr>
      </p:pic>
      <p:pic>
        <p:nvPicPr>
          <p:cNvPr id="23" name="図 22" descr="レゴ が含まれている画像&#10;&#10;自動的に生成された説明">
            <a:extLst>
              <a:ext uri="{FF2B5EF4-FFF2-40B4-BE49-F238E27FC236}">
                <a16:creationId xmlns:a16="http://schemas.microsoft.com/office/drawing/2014/main" id="{7A270BAC-4AB9-E847-8A35-6E041E82FC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817" y="1710788"/>
            <a:ext cx="2756929" cy="3436424"/>
          </a:xfrm>
          <a:prstGeom prst="rect">
            <a:avLst/>
          </a:prstGeom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C9331C7E-95F6-AA43-BBB3-092EF11DDFAA}"/>
              </a:ext>
            </a:extLst>
          </p:cNvPr>
          <p:cNvGrpSpPr/>
          <p:nvPr/>
        </p:nvGrpSpPr>
        <p:grpSpPr>
          <a:xfrm>
            <a:off x="674017" y="256795"/>
            <a:ext cx="5217272" cy="705450"/>
            <a:chOff x="674017" y="256795"/>
            <a:chExt cx="5217272" cy="705450"/>
          </a:xfrm>
        </p:grpSpPr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C9F11360-75B6-C744-A5F2-B2D35A9447B2}"/>
                </a:ext>
              </a:extLst>
            </p:cNvPr>
            <p:cNvSpPr txBox="1"/>
            <p:nvPr/>
          </p:nvSpPr>
          <p:spPr>
            <a:xfrm>
              <a:off x="674017" y="256795"/>
              <a:ext cx="5197394" cy="70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ja-JP" altLang="en-US" sz="32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お父さん　「会社の社長」</a:t>
              </a:r>
              <a:endParaRPr lang="en-US" altLang="ja-JP" sz="32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7FA18FB2-2A38-5A46-8191-09D829ACDD31}"/>
                </a:ext>
              </a:extLst>
            </p:cNvPr>
            <p:cNvSpPr txBox="1"/>
            <p:nvPr/>
          </p:nvSpPr>
          <p:spPr>
            <a:xfrm>
              <a:off x="1457099" y="256795"/>
              <a:ext cx="44341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とう　　　　　　　　　　　　 　かい しゃ　　　　　しゃ ちょう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5329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レゴ が含まれている画像&#10;&#10;自動的に生成された説明">
            <a:extLst>
              <a:ext uri="{FF2B5EF4-FFF2-40B4-BE49-F238E27FC236}">
                <a16:creationId xmlns:a16="http://schemas.microsoft.com/office/drawing/2014/main" id="{54595EEC-7FB1-4B4A-A85C-6A7EC5539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39" y="788691"/>
            <a:ext cx="5197394" cy="6478384"/>
          </a:xfrm>
          <a:prstGeom prst="rect">
            <a:avLst/>
          </a:prstGeom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CD9105D7-EF59-774C-9FD0-92B7B34E1B7B}"/>
              </a:ext>
            </a:extLst>
          </p:cNvPr>
          <p:cNvGrpSpPr/>
          <p:nvPr/>
        </p:nvGrpSpPr>
        <p:grpSpPr>
          <a:xfrm>
            <a:off x="5103516" y="1071821"/>
            <a:ext cx="7723531" cy="2956062"/>
            <a:chOff x="5103516" y="1071821"/>
            <a:chExt cx="7723531" cy="2956062"/>
          </a:xfrm>
        </p:grpSpPr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1B7D78EA-1569-6A4A-BB7B-1A32CF5188B0}"/>
                </a:ext>
              </a:extLst>
            </p:cNvPr>
            <p:cNvSpPr txBox="1"/>
            <p:nvPr/>
          </p:nvSpPr>
          <p:spPr>
            <a:xfrm>
              <a:off x="5103516" y="1106442"/>
              <a:ext cx="7723531" cy="2921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ja-JP" altLang="en-US" sz="32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息子が一生懸命働いて</a:t>
              </a:r>
              <a:endParaRPr lang="en-US" altLang="ja-JP" sz="32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  <a:p>
              <a:pPr algn="ctr">
                <a:lnSpc>
                  <a:spcPct val="150000"/>
                </a:lnSpc>
              </a:pPr>
              <a:r>
                <a:rPr lang="ja-JP" altLang="en-US" sz="32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「</a:t>
              </a:r>
              <a:r>
                <a:rPr lang="ja-JP" altLang="en-US" sz="3200" dirty="0">
                  <a:solidFill>
                    <a:srgbClr val="FF0002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責任分担を果たしたとき</a:t>
              </a:r>
              <a:r>
                <a:rPr lang="ja-JP" altLang="en-US" sz="32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」に、</a:t>
              </a:r>
              <a:endParaRPr lang="en-US" altLang="ja-JP" sz="32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  <a:p>
              <a:pPr algn="ctr">
                <a:lnSpc>
                  <a:spcPct val="150000"/>
                </a:lnSpc>
              </a:pPr>
              <a:r>
                <a:rPr lang="ja-JP" altLang="en-US" sz="32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お父さんは社長の座をゆずり</a:t>
              </a:r>
              <a:endParaRPr lang="en-US" altLang="ja-JP" sz="32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  <a:p>
              <a:pPr algn="ctr">
                <a:lnSpc>
                  <a:spcPct val="150000"/>
                </a:lnSpc>
              </a:pPr>
              <a:r>
                <a:rPr lang="ja-JP" altLang="en-US" sz="32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自分の財産を全てあげる。</a:t>
              </a:r>
              <a:endParaRPr lang="en-US" altLang="ja-JP" sz="32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63BD4C75-F386-B04F-BC51-F1E4F4EEDABF}"/>
                </a:ext>
              </a:extLst>
            </p:cNvPr>
            <p:cNvSpPr txBox="1"/>
            <p:nvPr/>
          </p:nvSpPr>
          <p:spPr>
            <a:xfrm>
              <a:off x="6925267" y="1071821"/>
              <a:ext cx="44341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むす　こ　　　 　　　いっしょう けん  めいはたら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29D2E1D9-1F8D-0C4D-A92D-31616EFF6FFC}"/>
                </a:ext>
              </a:extLst>
            </p:cNvPr>
            <p:cNvSpPr txBox="1"/>
            <p:nvPr/>
          </p:nvSpPr>
          <p:spPr>
            <a:xfrm>
              <a:off x="6516592" y="1815133"/>
              <a:ext cx="44341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せき  にん ぶん  たん　　 　　は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A85DF637-2C96-4345-94FC-39650B1D459D}"/>
                </a:ext>
              </a:extLst>
            </p:cNvPr>
            <p:cNvSpPr txBox="1"/>
            <p:nvPr/>
          </p:nvSpPr>
          <p:spPr>
            <a:xfrm>
              <a:off x="6827698" y="2570507"/>
              <a:ext cx="44341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とう　　　　　　　　　　　　しゃ ちょう　　　　　ざ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FD88089D-BFBA-174D-BB81-D8617AC0DB70}"/>
                </a:ext>
              </a:extLst>
            </p:cNvPr>
            <p:cNvSpPr txBox="1"/>
            <p:nvPr/>
          </p:nvSpPr>
          <p:spPr>
            <a:xfrm>
              <a:off x="6744400" y="3286124"/>
              <a:ext cx="44341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じ   ぶん　　　　ざい   さん　　　　すべ</a:t>
              </a:r>
              <a:endPara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D9565FB-2B33-9D4A-AA44-17785CCECA4A}"/>
              </a:ext>
            </a:extLst>
          </p:cNvPr>
          <p:cNvGrpSpPr/>
          <p:nvPr/>
        </p:nvGrpSpPr>
        <p:grpSpPr>
          <a:xfrm>
            <a:off x="5103516" y="4345634"/>
            <a:ext cx="7723531" cy="1127040"/>
            <a:chOff x="5103516" y="4345634"/>
            <a:chExt cx="7723531" cy="1127040"/>
          </a:xfrm>
        </p:grpSpPr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B39A9C92-2AE7-6A45-BBD1-C956F03FFD59}"/>
                </a:ext>
              </a:extLst>
            </p:cNvPr>
            <p:cNvSpPr txBox="1"/>
            <p:nvPr/>
          </p:nvSpPr>
          <p:spPr>
            <a:xfrm>
              <a:off x="5103516" y="4345634"/>
              <a:ext cx="7723531" cy="1127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ja-JP" altLang="en-US" sz="54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それが「</a:t>
              </a:r>
              <a:r>
                <a:rPr lang="ja-JP" altLang="en-US" sz="5400">
                  <a:solidFill>
                    <a:srgbClr val="FF99FF"/>
                  </a:solidFill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親の愛</a:t>
              </a:r>
              <a:r>
                <a:rPr lang="ja-JP" altLang="en-US" sz="5400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」</a:t>
              </a:r>
              <a:endParaRPr lang="ja-JP" altLang="en-US" sz="5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F7F7B8EB-5B38-2F46-8628-E24EAA618294}"/>
                </a:ext>
              </a:extLst>
            </p:cNvPr>
            <p:cNvSpPr txBox="1"/>
            <p:nvPr/>
          </p:nvSpPr>
          <p:spPr>
            <a:xfrm>
              <a:off x="8965280" y="4345634"/>
              <a:ext cx="22568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>
                  <a:latin typeface="UD デジタル 教科書体 NK-B" panose="02020700000000000000" pitchFamily="18" charset="-128"/>
                  <a:ea typeface="UD デジタル 教科書体 NK-B" panose="02020700000000000000" pitchFamily="18" charset="-128"/>
                </a:rPr>
                <a:t>おや　　　　　　　あい</a:t>
              </a:r>
              <a:endParaRPr kumimoji="1" lang="en-US" altLang="ja-JP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915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9.7|5|7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9.7|5|7.9"/>
</p:tagLst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9278C1EE26E78942A0038CCF2B9ADF24" ma:contentTypeVersion="13" ma:contentTypeDescription="新しいドキュメントを作成します。" ma:contentTypeScope="" ma:versionID="f41b6fb71da4ce99ba4dc0144cc8e0b7">
  <xsd:schema xmlns:xsd="http://www.w3.org/2001/XMLSchema" xmlns:xs="http://www.w3.org/2001/XMLSchema" xmlns:p="http://schemas.microsoft.com/office/2006/metadata/properties" xmlns:ns2="7ecb0640-57f4-4861-96b4-473ab4e39072" xmlns:ns3="569db7e2-245e-49fe-8ab6-e3e8f2f93c7b" targetNamespace="http://schemas.microsoft.com/office/2006/metadata/properties" ma:root="true" ma:fieldsID="3eb360256ff47807add38e211b594846" ns2:_="" ns3:_="">
    <xsd:import namespace="7ecb0640-57f4-4861-96b4-473ab4e39072"/>
    <xsd:import namespace="569db7e2-245e-49fe-8ab6-e3e8f2f93c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cb0640-57f4-4861-96b4-473ab4e3907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9db7e2-245e-49fe-8ab6-e3e8f2f93c7b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F74331-36B1-4F7E-BB39-28DE79C4D57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6845D08-723A-45D5-90EE-13D22D7C0A0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E8BAF98-DE50-49FA-8198-4185D7E5413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ecb0640-57f4-4861-96b4-473ab4e39072"/>
    <ds:schemaRef ds:uri="569db7e2-245e-49fe-8ab6-e3e8f2f93c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5270</TotalTime>
  <Words>1441</Words>
  <PresentationFormat>ワイド画面</PresentationFormat>
  <Paragraphs>109</Paragraphs>
  <Slides>16</Slides>
  <Notes>16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2" baseType="lpstr">
      <vt:lpstr>UD デジタル 教科書体 N-B</vt:lpstr>
      <vt:lpstr>UD デジタル 教科書体 NK-B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2022-04-28T07:16:52Z</dcterms:created>
  <dcterms:modified xsi:type="dcterms:W3CDTF">2022-05-26T05:58:47Z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0x0101009278C1EE26E78942A0038CCF2B9ADF24</vt:lpwstr>
  </property>
</Properties>
</file>