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302" r:id="rId5"/>
    <p:sldId id="259" r:id="rId6"/>
    <p:sldId id="303" r:id="rId7"/>
    <p:sldId id="304" r:id="rId8"/>
    <p:sldId id="305" r:id="rId9"/>
    <p:sldId id="265" r:id="rId10"/>
    <p:sldId id="266" r:id="rId11"/>
    <p:sldId id="308" r:id="rId12"/>
    <p:sldId id="307" r:id="rId13"/>
    <p:sldId id="306" r:id="rId14"/>
    <p:sldId id="309" r:id="rId15"/>
    <p:sldId id="310" r:id="rId16"/>
    <p:sldId id="325" r:id="rId17"/>
    <p:sldId id="311" r:id="rId18"/>
    <p:sldId id="324" r:id="rId19"/>
    <p:sldId id="312" r:id="rId20"/>
    <p:sldId id="313" r:id="rId21"/>
    <p:sldId id="314" r:id="rId22"/>
    <p:sldId id="318" r:id="rId23"/>
    <p:sldId id="316" r:id="rId24"/>
    <p:sldId id="317" r:id="rId25"/>
    <p:sldId id="319" r:id="rId26"/>
    <p:sldId id="268" r:id="rId27"/>
    <p:sldId id="326" r:id="rId28"/>
    <p:sldId id="321" r:id="rId29"/>
    <p:sldId id="322" r:id="rId30"/>
    <p:sldId id="327" r:id="rId31"/>
    <p:sldId id="264" r:id="rId32"/>
    <p:sldId id="323" r:id="rId33"/>
    <p:sldId id="282" r:id="rId34"/>
    <p:sldId id="283" r:id="rId35"/>
  </p:sldIdLst>
  <p:sldSz cx="18288000" cy="10287000"/>
  <p:notesSz cx="6858000" cy="9144000"/>
  <p:embeddedFontLst>
    <p:embeddedFont>
      <p:font typeface="KodomoRounded" panose="02000600000000000000" charset="-128"/>
      <p:regular r:id="rId37"/>
    </p:embeddedFont>
    <p:embeddedFont>
      <p:font typeface="Meiryo" panose="020B0604030504040204" pitchFamily="50" charset="-128"/>
      <p:regular r:id="rId38"/>
      <p:bold r:id="rId39"/>
      <p:italic r:id="rId40"/>
      <p:boldItalic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5454"/>
    <a:srgbClr val="FFA800"/>
    <a:srgbClr val="000000"/>
    <a:srgbClr val="FEF3E6"/>
    <a:srgbClr val="CD4342"/>
    <a:srgbClr val="292929"/>
    <a:srgbClr val="72C8B0"/>
    <a:srgbClr val="143143"/>
    <a:srgbClr val="3922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5" autoAdjust="0"/>
    <p:restoredTop sz="78941" autoAdjust="0"/>
  </p:normalViewPr>
  <p:slideViewPr>
    <p:cSldViewPr>
      <p:cViewPr varScale="1">
        <p:scale>
          <a:sx n="58" d="100"/>
          <a:sy n="58" d="100"/>
        </p:scale>
        <p:origin x="1422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20.05.2022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20.05.2022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今日は「神様の声を聞こう」というお話です。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でも、今度は違う声で</a:t>
            </a: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「これは、寝ているお母さんのかもしれないよ。お母さんに聞いてみたほうがいいよ。勝手に食べたらお母さん、悲しむかもしれないよ」</a:t>
            </a: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こんな声も、聞こえてくるときあるよね。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87822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20.05.2022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「勝手に食べちゃえよ！」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64170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「駄目だよ、お母さんに聞いてみようよ！」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828494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20.05.2022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あれ、私の心は一つなのに、二つの声が聞こえてくる。なぜだろう。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22809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20.05.2022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それは、私たちの心には、神様もいるけどサタンもいるんだ。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サタンというのは、みんなが悪いことをしたら喜ぶ、悪い奴の親分みたいなもの。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それでは、どっちが、神様の声かな？どっちがサタンの声かな？</a:t>
            </a: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12111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20.05.2022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「勝手に食べちゃえよ！」が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52144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20.05.2022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サタンの声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55544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「お母さんに聞いてみよう！」が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88411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神様の声です。みんなもわかるよね。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53755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20.05.2022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こんな風に、私たちの心には、神様とサタンがいます。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264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みなさんは「神様の声」を聞いたことありますか？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84606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そして、神様の声をよく聞いて、そのとおりにすると、周りの人が喜ぶよ！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03081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20.05.2022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サタンの声を聞くと、自分だけはうれしいけど、周りの人が悲しむんだ。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83335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みんなはどっちの声をよく聞きたいですか。当然、神様の声だよね。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でも神様の声を聞くのは、難しいんだ。</a:t>
            </a: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3543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さっきのお菓子も、自分がとってもおなかペコペコだったら、つい、食べてしまうこともあるよね。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47016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お母さんに、お部屋の片づけしなさい、って言われたのに、もっと遊びたくて、片づけしないで、ずっと遊んで、お母さんを困らせたこともあるんじゃないかな？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86518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20.05.2022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神様の声を聞くのは難しい。</a:t>
            </a: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サタンの声を聞くほうが簡単だ。でも、さっきもいったように、サタンの声ばっかり聴いていたら、悪い人間になっちゃかも、、、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84983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だから、なるべく神様の声を聞くように、よくお祈りをしたらいいよ。</a:t>
            </a:r>
          </a:p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82852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今日は、神様の声をたくさん聞きました。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298979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そしてたくさんいいことをしました！」って毎日お祈りをしよう。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112394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もし、神様の声じゃなくて、サタンの声をたくさん聴いてしまったら、正直に神様に謝ればいい。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9292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20.05.2022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神様は姿が見えないから、どこにいるか、なかなかわかりません。</a:t>
            </a: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だから、神様の声も、普段はなかなか聞こえません。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「今日はあまり、神様の声を聞きませんでした」って。「明日はがんばります」って。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66393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神様は、みんなのことを愛しているから、絶対怒ったりしないよ。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明日は頑張ろうって、きっと励ましてくれるよ。</a:t>
            </a: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433838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今日は心の声のお話でした。</a:t>
            </a: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みんなの心には神様がいます。神様と一つになっている心を「良心」っていうんだ。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9511209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20.05.2022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神様のこえをたくさん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聞こうね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！</a:t>
            </a:r>
            <a:endParaRPr lang="en-US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20.05.2022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でも神様の声を聞く方法が実はあります。それは「心の声」に耳を傾けるのです。</a:t>
            </a: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なぜなら、神様は、みんなの心の中にいるからです。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例えばこんな時、みんなも経験あるかな？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部屋に入ったら、誰もいない。誰もいないけど、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37450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なんと、テーブルの上に、僕の大好きなチョコレートがあります。</a:t>
            </a: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217094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お母さんは疲れて眠っている。お父さんはお出かけしている。つまり家には僕一人。</a:t>
            </a:r>
            <a:r>
              <a:rPr lang="ja-JP" altLang="ja-JP" dirty="0">
                <a:effectLst/>
              </a:rPr>
              <a:t> 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64391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そしてチョコレート。どうやら、おなかも減ってきた。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食べたいなー、どうしようかなー。みんな、こんな経験、ないかな？</a:t>
            </a: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こんな時、心の声が聞こえてくるんだ。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09571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20.05.2022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「誰もいないから食べちゃえよ！パクっと食べちゃえば、誰も気づかないよ」</a:t>
            </a: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こんな声が、心の中から聞こえてきたことないかな？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9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5.png"/><Relationship Id="rId5" Type="http://schemas.microsoft.com/office/2007/relationships/hdphoto" Target="../media/hdphoto2.wdp"/><Relationship Id="rId10" Type="http://schemas.openxmlformats.org/officeDocument/2006/relationships/image" Target="../media/image24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9.png"/><Relationship Id="rId5" Type="http://schemas.microsoft.com/office/2007/relationships/hdphoto" Target="../media/hdphoto2.wdp"/><Relationship Id="rId10" Type="http://schemas.openxmlformats.org/officeDocument/2006/relationships/image" Target="../media/image28.png"/><Relationship Id="rId4" Type="http://schemas.openxmlformats.org/officeDocument/2006/relationships/image" Target="../media/image19.png"/><Relationship Id="rId9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2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4.wdp"/><Relationship Id="rId4" Type="http://schemas.openxmlformats.org/officeDocument/2006/relationships/image" Target="../media/image19.png"/><Relationship Id="rId9" Type="http://schemas.microsoft.com/office/2007/relationships/hdphoto" Target="../media/hdphoto5.wd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2.jpe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0.png"/><Relationship Id="rId9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microsoft.com/office/2007/relationships/hdphoto" Target="../media/hdphoto1.wdp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D61E3A25-2358-F943-BC37-12BACE68D372}"/>
              </a:ext>
            </a:extLst>
          </p:cNvPr>
          <p:cNvSpPr txBox="1"/>
          <p:nvPr/>
        </p:nvSpPr>
        <p:spPr>
          <a:xfrm>
            <a:off x="4140732" y="1875176"/>
            <a:ext cx="10006537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spc="43" dirty="0" err="1">
                <a:solidFill>
                  <a:srgbClr val="292929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きょうのおはなし</a:t>
            </a:r>
            <a:endParaRPr lang="en-US" sz="3000" spc="43" dirty="0">
              <a:solidFill>
                <a:srgbClr val="292929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0" name="Picture 5">
            <a:extLst>
              <a:ext uri="{FF2B5EF4-FFF2-40B4-BE49-F238E27FC236}">
                <a16:creationId xmlns:a16="http://schemas.microsoft.com/office/drawing/2014/main" id="{32982742-BFC6-BD4F-8BA9-36133D389B63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70000"/>
          </a:blip>
          <a:srcRect r="494" b="651"/>
          <a:stretch>
            <a:fillRect/>
          </a:stretch>
        </p:blipFill>
        <p:spPr>
          <a:xfrm>
            <a:off x="2156407" y="6493568"/>
            <a:ext cx="3458507" cy="3269861"/>
          </a:xfrm>
          <a:prstGeom prst="rect">
            <a:avLst/>
          </a:prstGeom>
        </p:spPr>
      </p:pic>
      <p:pic>
        <p:nvPicPr>
          <p:cNvPr id="11" name="Picture 7">
            <a:extLst>
              <a:ext uri="{FF2B5EF4-FFF2-40B4-BE49-F238E27FC236}">
                <a16:creationId xmlns:a16="http://schemas.microsoft.com/office/drawing/2014/main" id="{2995BCB9-833A-3D4A-A32A-7B18C821D0E5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70000"/>
          </a:blip>
          <a:srcRect r="478" b="648"/>
          <a:stretch>
            <a:fillRect/>
          </a:stretch>
        </p:blipFill>
        <p:spPr>
          <a:xfrm>
            <a:off x="12342710" y="1400501"/>
            <a:ext cx="2812641" cy="2700136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978158" y="3884930"/>
            <a:ext cx="14331684" cy="32397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425"/>
              </a:lnSpc>
            </a:pPr>
            <a:r>
              <a:rPr lang="en-US" sz="12425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2425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かみさまのこえ」をきこう</a:t>
            </a:r>
            <a:r>
              <a:rPr lang="en-US" sz="12425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2407D8C2-08E7-EF42-8EAE-2E17243C298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92D736A4-CF10-214B-911E-F5536464F8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65" b="89602" l="5198" r="93763">
                        <a14:foregroundMark x1="91476" y1="38717" x2="91476" y2="38717"/>
                        <a14:foregroundMark x1="93763" y1="53982" x2="93763" y2="53982"/>
                        <a14:foregroundMark x1="64033" y1="8186" x2="64033" y2="8186"/>
                        <a14:foregroundMark x1="51143" y1="7965" x2="51143" y2="7965"/>
                        <a14:foregroundMark x1="8108" y1="28761" x2="8108" y2="28761"/>
                        <a14:foregroundMark x1="5198" y1="43363" x2="5198" y2="433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4815341" y="-248661"/>
            <a:ext cx="8657318" cy="8135361"/>
          </a:xfrm>
          <a:prstGeom prst="rect">
            <a:avLst/>
          </a:prstGeom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28E3C5D8-10B2-2940-80E0-76EE27A519B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  <p:pic>
        <p:nvPicPr>
          <p:cNvPr id="13" name="図 12" descr="文字と絵が描かれた絵&#10;&#10;低い精度で自動的に生成された説明">
            <a:extLst>
              <a:ext uri="{FF2B5EF4-FFF2-40B4-BE49-F238E27FC236}">
                <a16:creationId xmlns:a16="http://schemas.microsoft.com/office/drawing/2014/main" id="{5C2DD42C-44B8-3648-9F5A-5471B9E06A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360" y="642743"/>
            <a:ext cx="4802898" cy="4500757"/>
          </a:xfrm>
          <a:prstGeom prst="rect">
            <a:avLst/>
          </a:prstGeom>
          <a:noFill/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2250A1AE-ADE8-5A43-9B68-7EE60810A6CB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FEF3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EF3E6"/>
              </a:solidFill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9BD09773-D19C-944E-8E26-9C5AE6B814F3}"/>
              </a:ext>
            </a:extLst>
          </p:cNvPr>
          <p:cNvSpPr txBox="1"/>
          <p:nvPr/>
        </p:nvSpPr>
        <p:spPr>
          <a:xfrm>
            <a:off x="-723900" y="4104184"/>
            <a:ext cx="19735800" cy="24109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000" dirty="0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8000" dirty="0" err="1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かってにたべたら,おかあさん</a:t>
            </a:r>
            <a:endParaRPr lang="en-US" sz="8000" dirty="0">
              <a:solidFill>
                <a:srgbClr val="FEF3E6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>
              <a:lnSpc>
                <a:spcPts val="9383"/>
              </a:lnSpc>
            </a:pPr>
            <a:r>
              <a:rPr lang="ja-JP" altLang="en-US" sz="8000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　</a:t>
            </a:r>
            <a:r>
              <a:rPr lang="en-US" sz="8000" dirty="0" err="1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かなしむかもしれないよ</a:t>
            </a:r>
            <a:r>
              <a:rPr lang="en-US" sz="8000" dirty="0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205952A6-1AC8-B640-96C5-353317CC47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65" b="89602" l="5198" r="93763">
                        <a14:foregroundMark x1="91476" y1="38717" x2="91476" y2="38717"/>
                        <a14:foregroundMark x1="93763" y1="53982" x2="93763" y2="53982"/>
                        <a14:foregroundMark x1="64033" y1="8186" x2="64033" y2="8186"/>
                        <a14:foregroundMark x1="51143" y1="7965" x2="51143" y2="7965"/>
                        <a14:foregroundMark x1="8108" y1="28761" x2="8108" y2="28761"/>
                        <a14:foregroundMark x1="5198" y1="43363" x2="5198" y2="433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4815341" y="-248661"/>
            <a:ext cx="8657318" cy="8135361"/>
          </a:xfrm>
          <a:prstGeom prst="rect">
            <a:avLst/>
          </a:pr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9837D7E2-10A3-C64B-B7C3-CA3061F06E7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  <p:pic>
        <p:nvPicPr>
          <p:cNvPr id="12" name="図 11" descr="文字と絵が描かれた絵&#10;&#10;低い精度で自動的に生成された説明">
            <a:extLst>
              <a:ext uri="{FF2B5EF4-FFF2-40B4-BE49-F238E27FC236}">
                <a16:creationId xmlns:a16="http://schemas.microsoft.com/office/drawing/2014/main" id="{CC45BBD9-BC78-3742-A80F-20D49C9505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360" y="642743"/>
            <a:ext cx="4802898" cy="4500757"/>
          </a:xfrm>
          <a:prstGeom prst="rect">
            <a:avLst/>
          </a:prstGeom>
          <a:noFill/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936C842C-5B78-B147-98B2-DD8940843461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54545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5EC59736-AFCA-894C-A30F-6D2937D4F608}"/>
              </a:ext>
            </a:extLst>
          </p:cNvPr>
          <p:cNvSpPr txBox="1"/>
          <p:nvPr/>
        </p:nvSpPr>
        <p:spPr>
          <a:xfrm>
            <a:off x="360649" y="4576646"/>
            <a:ext cx="17927351" cy="12054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000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8000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かってにたべちゃえよ</a:t>
            </a:r>
            <a:r>
              <a:rPr lang="en-US" sz="8000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</p:spTree>
    <p:extLst>
      <p:ext uri="{BB962C8B-B14F-4D97-AF65-F5344CB8AC3E}">
        <p14:creationId xmlns:p14="http://schemas.microsoft.com/office/powerpoint/2010/main" val="380934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2407D8C2-08E7-EF42-8EAE-2E17243C298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92D736A4-CF10-214B-911E-F5536464F8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65" b="89602" l="5198" r="93763">
                        <a14:foregroundMark x1="91476" y1="38717" x2="91476" y2="38717"/>
                        <a14:foregroundMark x1="93763" y1="53982" x2="93763" y2="53982"/>
                        <a14:foregroundMark x1="64033" y1="8186" x2="64033" y2="8186"/>
                        <a14:foregroundMark x1="51143" y1="7965" x2="51143" y2="7965"/>
                        <a14:foregroundMark x1="8108" y1="28761" x2="8108" y2="28761"/>
                        <a14:foregroundMark x1="5198" y1="43363" x2="5198" y2="433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4815341" y="-248661"/>
            <a:ext cx="8657318" cy="8135361"/>
          </a:xfrm>
          <a:prstGeom prst="rect">
            <a:avLst/>
          </a:prstGeom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28E3C5D8-10B2-2940-80E0-76EE27A519B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  <p:pic>
        <p:nvPicPr>
          <p:cNvPr id="13" name="図 12" descr="文字と絵が描かれた絵&#10;&#10;低い精度で自動的に生成された説明">
            <a:extLst>
              <a:ext uri="{FF2B5EF4-FFF2-40B4-BE49-F238E27FC236}">
                <a16:creationId xmlns:a16="http://schemas.microsoft.com/office/drawing/2014/main" id="{5C2DD42C-44B8-3648-9F5A-5471B9E06A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360" y="642743"/>
            <a:ext cx="4802898" cy="4500757"/>
          </a:xfrm>
          <a:prstGeom prst="rect">
            <a:avLst/>
          </a:prstGeom>
          <a:noFill/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0EDD517A-4905-7D44-A14C-01F05788201F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FEF3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EF3E6"/>
              </a:solidFill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9BD09773-D19C-944E-8E26-9C5AE6B814F3}"/>
              </a:ext>
            </a:extLst>
          </p:cNvPr>
          <p:cNvSpPr txBox="1"/>
          <p:nvPr/>
        </p:nvSpPr>
        <p:spPr>
          <a:xfrm>
            <a:off x="1091780" y="4104184"/>
            <a:ext cx="20040600" cy="24109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383"/>
              </a:lnSpc>
            </a:pPr>
            <a:r>
              <a:rPr lang="en-US" sz="8000" dirty="0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ja-JP" altLang="en-US" sz="8000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ダメだよ。</a:t>
            </a:r>
            <a:endParaRPr lang="en-US" altLang="ja-JP" sz="8000" dirty="0">
              <a:solidFill>
                <a:srgbClr val="FEF3E6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>
              <a:lnSpc>
                <a:spcPts val="9383"/>
              </a:lnSpc>
            </a:pPr>
            <a:r>
              <a:rPr lang="ja-JP" altLang="en-US" sz="8000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　おかあさんにきいてみようよ</a:t>
            </a:r>
            <a:r>
              <a:rPr lang="en-US" sz="8000" dirty="0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</p:spTree>
    <p:extLst>
      <p:ext uri="{BB962C8B-B14F-4D97-AF65-F5344CB8AC3E}">
        <p14:creationId xmlns:p14="http://schemas.microsoft.com/office/powerpoint/2010/main" val="392546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73B5ABED-6169-184A-BD9E-5EA056509743}"/>
              </a:ext>
            </a:extLst>
          </p:cNvPr>
          <p:cNvSpPr/>
          <p:nvPr/>
        </p:nvSpPr>
        <p:spPr>
          <a:xfrm>
            <a:off x="9144000" y="0"/>
            <a:ext cx="9144000" cy="10287000"/>
          </a:xfrm>
          <a:prstGeom prst="rect">
            <a:avLst/>
          </a:prstGeom>
          <a:solidFill>
            <a:srgbClr val="CD4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EF3E6"/>
              </a:solidFill>
            </a:endParaRPr>
          </a:p>
        </p:txBody>
      </p:sp>
      <p:pic>
        <p:nvPicPr>
          <p:cNvPr id="15" name="Picture 4">
            <a:extLst>
              <a:ext uri="{FF2B5EF4-FFF2-40B4-BE49-F238E27FC236}">
                <a16:creationId xmlns:a16="http://schemas.microsoft.com/office/drawing/2014/main" id="{5B48F4FA-D44C-974A-959A-18ACBCF05EE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13" b="213"/>
          <a:stretch>
            <a:fillRect/>
          </a:stretch>
        </p:blipFill>
        <p:spPr>
          <a:xfrm>
            <a:off x="6558742" y="5023473"/>
            <a:ext cx="5170515" cy="5941023"/>
          </a:xfrm>
          <a:prstGeom prst="rect">
            <a:avLst/>
          </a:prstGeom>
        </p:spPr>
      </p:pic>
      <p:sp>
        <p:nvSpPr>
          <p:cNvPr id="16" name="TextBox 6">
            <a:extLst>
              <a:ext uri="{FF2B5EF4-FFF2-40B4-BE49-F238E27FC236}">
                <a16:creationId xmlns:a16="http://schemas.microsoft.com/office/drawing/2014/main" id="{BED3F5DD-8BFD-8146-9BFE-9B3E7D85FFC4}"/>
              </a:ext>
            </a:extLst>
          </p:cNvPr>
          <p:cNvSpPr txBox="1"/>
          <p:nvPr/>
        </p:nvSpPr>
        <p:spPr>
          <a:xfrm>
            <a:off x="180323" y="2713262"/>
            <a:ext cx="17927351" cy="12054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10000" dirty="0" err="1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ふたつのこえ</a:t>
            </a:r>
            <a:endParaRPr lang="en-US" sz="10000" dirty="0">
              <a:solidFill>
                <a:srgbClr val="FEF3E6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996219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6C996E83-86BD-9445-80B6-3E271B88D42E}"/>
              </a:ext>
            </a:extLst>
          </p:cNvPr>
          <p:cNvSpPr/>
          <p:nvPr/>
        </p:nvSpPr>
        <p:spPr>
          <a:xfrm>
            <a:off x="9144000" y="0"/>
            <a:ext cx="9144000" cy="10287000"/>
          </a:xfrm>
          <a:prstGeom prst="rect">
            <a:avLst/>
          </a:prstGeom>
          <a:solidFill>
            <a:srgbClr val="CD4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EF3E6"/>
              </a:solidFill>
            </a:endParaRPr>
          </a:p>
        </p:txBody>
      </p:sp>
      <p:pic>
        <p:nvPicPr>
          <p:cNvPr id="13" name="Picture 4">
            <a:extLst>
              <a:ext uri="{FF2B5EF4-FFF2-40B4-BE49-F238E27FC236}">
                <a16:creationId xmlns:a16="http://schemas.microsoft.com/office/drawing/2014/main" id="{9666E362-8C37-A249-8085-047F8FC1CE2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057" t="33906" r="45660" b="41096"/>
          <a:stretch>
            <a:fillRect/>
          </a:stretch>
        </p:blipFill>
        <p:spPr>
          <a:xfrm>
            <a:off x="10044055" y="2724745"/>
            <a:ext cx="7754372" cy="7165432"/>
          </a:xfrm>
          <a:prstGeom prst="rect">
            <a:avLst/>
          </a:prstGeom>
        </p:spPr>
      </p:pic>
      <p:pic>
        <p:nvPicPr>
          <p:cNvPr id="17" name="図 16" descr="図形&#10;&#10;低い精度で自動的に生成された説明">
            <a:extLst>
              <a:ext uri="{FF2B5EF4-FFF2-40B4-BE49-F238E27FC236}">
                <a16:creationId xmlns:a16="http://schemas.microsoft.com/office/drawing/2014/main" id="{AFBA6B21-5368-5645-A5B2-3C473B7F072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960"/>
          <a:stretch/>
        </p:blipFill>
        <p:spPr>
          <a:xfrm flipH="1">
            <a:off x="938155" y="3372029"/>
            <a:ext cx="8065744" cy="5055699"/>
          </a:xfrm>
          <a:prstGeom prst="rect">
            <a:avLst/>
          </a:prstGeom>
        </p:spPr>
      </p:pic>
      <p:pic>
        <p:nvPicPr>
          <p:cNvPr id="15" name="Picture 4">
            <a:extLst>
              <a:ext uri="{FF2B5EF4-FFF2-40B4-BE49-F238E27FC236}">
                <a16:creationId xmlns:a16="http://schemas.microsoft.com/office/drawing/2014/main" id="{5B48F4FA-D44C-974A-959A-18ACBCF05EE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213" b="213"/>
          <a:stretch>
            <a:fillRect/>
          </a:stretch>
        </p:blipFill>
        <p:spPr>
          <a:xfrm>
            <a:off x="6558743" y="5045347"/>
            <a:ext cx="5170515" cy="5941023"/>
          </a:xfrm>
          <a:prstGeom prst="rect">
            <a:avLst/>
          </a:prstGeom>
        </p:spPr>
      </p:pic>
      <p:sp>
        <p:nvSpPr>
          <p:cNvPr id="18" name="TextBox 5">
            <a:extLst>
              <a:ext uri="{FF2B5EF4-FFF2-40B4-BE49-F238E27FC236}">
                <a16:creationId xmlns:a16="http://schemas.microsoft.com/office/drawing/2014/main" id="{16E4BB76-C454-A44A-8DF6-0C89373D26A5}"/>
              </a:ext>
            </a:extLst>
          </p:cNvPr>
          <p:cNvSpPr txBox="1"/>
          <p:nvPr/>
        </p:nvSpPr>
        <p:spPr>
          <a:xfrm>
            <a:off x="2162704" y="1538516"/>
            <a:ext cx="4802898" cy="12054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382"/>
              </a:lnSpc>
            </a:pPr>
            <a:r>
              <a:rPr lang="en-US" sz="119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サタン</a:t>
            </a:r>
            <a:endParaRPr lang="en-US" sz="11929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sp>
        <p:nvSpPr>
          <p:cNvPr id="19" name="TextBox 5">
            <a:extLst>
              <a:ext uri="{FF2B5EF4-FFF2-40B4-BE49-F238E27FC236}">
                <a16:creationId xmlns:a16="http://schemas.microsoft.com/office/drawing/2014/main" id="{FEA67DEE-C420-D943-8F8D-0BE1E0B78F7A}"/>
              </a:ext>
            </a:extLst>
          </p:cNvPr>
          <p:cNvSpPr txBox="1"/>
          <p:nvPr/>
        </p:nvSpPr>
        <p:spPr>
          <a:xfrm>
            <a:off x="10843846" y="1538516"/>
            <a:ext cx="6154789" cy="12054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382"/>
              </a:lnSpc>
            </a:pPr>
            <a:r>
              <a:rPr lang="en-US" sz="11929" dirty="0" err="1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</a:t>
            </a:r>
            <a:endParaRPr lang="en-US" sz="11929" dirty="0">
              <a:solidFill>
                <a:srgbClr val="FEF3E6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2946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205952A6-1AC8-B640-96C5-353317CC47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65" b="89602" l="5198" r="93763">
                        <a14:foregroundMark x1="91476" y1="38717" x2="91476" y2="38717"/>
                        <a14:foregroundMark x1="93763" y1="53982" x2="93763" y2="53982"/>
                        <a14:foregroundMark x1="64033" y1="8186" x2="64033" y2="8186"/>
                        <a14:foregroundMark x1="51143" y1="7965" x2="51143" y2="7965"/>
                        <a14:foregroundMark x1="8108" y1="28761" x2="8108" y2="28761"/>
                        <a14:foregroundMark x1="5198" y1="43363" x2="5198" y2="433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4815341" y="-248661"/>
            <a:ext cx="8657318" cy="8135361"/>
          </a:xfrm>
          <a:prstGeom prst="rect">
            <a:avLst/>
          </a:pr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9837D7E2-10A3-C64B-B7C3-CA3061F06E7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  <p:pic>
        <p:nvPicPr>
          <p:cNvPr id="12" name="図 11" descr="文字と絵が描かれた絵&#10;&#10;低い精度で自動的に生成された説明">
            <a:extLst>
              <a:ext uri="{FF2B5EF4-FFF2-40B4-BE49-F238E27FC236}">
                <a16:creationId xmlns:a16="http://schemas.microsoft.com/office/drawing/2014/main" id="{CC45BBD9-BC78-3742-A80F-20D49C9505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360" y="642743"/>
            <a:ext cx="4802898" cy="4500757"/>
          </a:xfrm>
          <a:prstGeom prst="rect">
            <a:avLst/>
          </a:prstGeom>
          <a:noFill/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936C842C-5B78-B147-98B2-DD8940843461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54545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5EC59736-AFCA-894C-A30F-6D2937D4F608}"/>
              </a:ext>
            </a:extLst>
          </p:cNvPr>
          <p:cNvSpPr txBox="1"/>
          <p:nvPr/>
        </p:nvSpPr>
        <p:spPr>
          <a:xfrm>
            <a:off x="360649" y="4576646"/>
            <a:ext cx="17927351" cy="12054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000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8000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かってにたべちゃえよ</a:t>
            </a:r>
            <a:r>
              <a:rPr lang="en-US" sz="8000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</p:spTree>
    <p:extLst>
      <p:ext uri="{BB962C8B-B14F-4D97-AF65-F5344CB8AC3E}">
        <p14:creationId xmlns:p14="http://schemas.microsoft.com/office/powerpoint/2010/main" val="236736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図形&#10;&#10;低い精度で自動的に生成された説明">
            <a:extLst>
              <a:ext uri="{FF2B5EF4-FFF2-40B4-BE49-F238E27FC236}">
                <a16:creationId xmlns:a16="http://schemas.microsoft.com/office/drawing/2014/main" id="{F1849F76-A11B-CB48-9A04-B306754146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7960"/>
          <a:stretch/>
        </p:blipFill>
        <p:spPr>
          <a:xfrm flipH="1">
            <a:off x="4114800" y="2824193"/>
            <a:ext cx="11905988" cy="7462807"/>
          </a:xfrm>
          <a:prstGeom prst="rect">
            <a:avLst/>
          </a:prstGeom>
        </p:spPr>
      </p:pic>
      <p:sp>
        <p:nvSpPr>
          <p:cNvPr id="17" name="TextBox 5">
            <a:extLst>
              <a:ext uri="{FF2B5EF4-FFF2-40B4-BE49-F238E27FC236}">
                <a16:creationId xmlns:a16="http://schemas.microsoft.com/office/drawing/2014/main" id="{CFBB37D7-F727-7B45-873A-AB0A7AFA6C77}"/>
              </a:ext>
            </a:extLst>
          </p:cNvPr>
          <p:cNvSpPr txBox="1"/>
          <p:nvPr/>
        </p:nvSpPr>
        <p:spPr>
          <a:xfrm>
            <a:off x="2504424" y="2033042"/>
            <a:ext cx="13279151" cy="12054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382"/>
              </a:lnSpc>
            </a:pPr>
            <a:r>
              <a:rPr lang="en-US" sz="11929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altLang="ja-JP" sz="119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サタン</a:t>
            </a:r>
            <a:r>
              <a:rPr lang="en-US" sz="119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  <a:r>
              <a:rPr lang="en-US" sz="11929" dirty="0" err="1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のこえ</a:t>
            </a:r>
            <a:endParaRPr lang="en-US" sz="11929" dirty="0">
              <a:solidFill>
                <a:srgbClr val="FEF3E6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1711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2407D8C2-08E7-EF42-8EAE-2E17243C298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92D736A4-CF10-214B-911E-F5536464F8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65" b="89602" l="5198" r="93763">
                        <a14:foregroundMark x1="91476" y1="38717" x2="91476" y2="38717"/>
                        <a14:foregroundMark x1="93763" y1="53982" x2="93763" y2="53982"/>
                        <a14:foregroundMark x1="64033" y1="8186" x2="64033" y2="8186"/>
                        <a14:foregroundMark x1="51143" y1="7965" x2="51143" y2="7965"/>
                        <a14:foregroundMark x1="8108" y1="28761" x2="8108" y2="28761"/>
                        <a14:foregroundMark x1="5198" y1="43363" x2="5198" y2="433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4815341" y="-248661"/>
            <a:ext cx="8657318" cy="8135361"/>
          </a:xfrm>
          <a:prstGeom prst="rect">
            <a:avLst/>
          </a:prstGeom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28E3C5D8-10B2-2940-80E0-76EE27A519B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  <p:pic>
        <p:nvPicPr>
          <p:cNvPr id="13" name="図 12" descr="文字と絵が描かれた絵&#10;&#10;低い精度で自動的に生成された説明">
            <a:extLst>
              <a:ext uri="{FF2B5EF4-FFF2-40B4-BE49-F238E27FC236}">
                <a16:creationId xmlns:a16="http://schemas.microsoft.com/office/drawing/2014/main" id="{5C2DD42C-44B8-3648-9F5A-5471B9E06A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360" y="642743"/>
            <a:ext cx="4802898" cy="4500757"/>
          </a:xfrm>
          <a:prstGeom prst="rect">
            <a:avLst/>
          </a:prstGeom>
          <a:noFill/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2250A1AE-ADE8-5A43-9B68-7EE60810A6CB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FEF3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EF3E6"/>
              </a:solidFill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9BD09773-D19C-944E-8E26-9C5AE6B814F3}"/>
              </a:ext>
            </a:extLst>
          </p:cNvPr>
          <p:cNvSpPr txBox="1"/>
          <p:nvPr/>
        </p:nvSpPr>
        <p:spPr>
          <a:xfrm>
            <a:off x="1091780" y="4104184"/>
            <a:ext cx="20040600" cy="24109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383"/>
              </a:lnSpc>
            </a:pPr>
            <a:r>
              <a:rPr lang="en-US" sz="8000" dirty="0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ja-JP" altLang="en-US" sz="8000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ダメだよ。</a:t>
            </a:r>
            <a:endParaRPr lang="en-US" altLang="ja-JP" sz="8000" dirty="0">
              <a:solidFill>
                <a:srgbClr val="FEF3E6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>
              <a:lnSpc>
                <a:spcPts val="9383"/>
              </a:lnSpc>
            </a:pPr>
            <a:r>
              <a:rPr lang="ja-JP" altLang="en-US" sz="8000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　おかあさんにきいてみようよ</a:t>
            </a:r>
            <a:r>
              <a:rPr lang="en-US" sz="8000" dirty="0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</p:spTree>
    <p:extLst>
      <p:ext uri="{BB962C8B-B14F-4D97-AF65-F5344CB8AC3E}">
        <p14:creationId xmlns:p14="http://schemas.microsoft.com/office/powerpoint/2010/main" val="258701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5">
            <a:extLst>
              <a:ext uri="{FF2B5EF4-FFF2-40B4-BE49-F238E27FC236}">
                <a16:creationId xmlns:a16="http://schemas.microsoft.com/office/drawing/2014/main" id="{1C0A7F2A-E279-E444-82B8-A0453BC364B8}"/>
              </a:ext>
            </a:extLst>
          </p:cNvPr>
          <p:cNvSpPr txBox="1"/>
          <p:nvPr/>
        </p:nvSpPr>
        <p:spPr>
          <a:xfrm>
            <a:off x="2009124" y="2033042"/>
            <a:ext cx="14269751" cy="12054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382"/>
              </a:lnSpc>
            </a:pPr>
            <a:r>
              <a:rPr lang="en-US" sz="11929" dirty="0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altLang="ja-JP" sz="11929" dirty="0" err="1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</a:t>
            </a:r>
            <a:r>
              <a:rPr lang="en-US" sz="11929" dirty="0" err="1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」のこえ</a:t>
            </a:r>
            <a:endParaRPr lang="en-US" sz="11929" dirty="0">
              <a:solidFill>
                <a:srgbClr val="FEF3E6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B2917FB-C988-EF49-BC23-C0F486C9DB7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057" t="33906" r="45660" b="41096"/>
          <a:stretch>
            <a:fillRect/>
          </a:stretch>
        </p:blipFill>
        <p:spPr>
          <a:xfrm>
            <a:off x="4599579" y="3619500"/>
            <a:ext cx="9088842" cy="839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86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6C996E83-86BD-9445-80B6-3E271B88D42E}"/>
              </a:ext>
            </a:extLst>
          </p:cNvPr>
          <p:cNvSpPr/>
          <p:nvPr/>
        </p:nvSpPr>
        <p:spPr>
          <a:xfrm>
            <a:off x="9144000" y="0"/>
            <a:ext cx="9144000" cy="10287000"/>
          </a:xfrm>
          <a:prstGeom prst="rect">
            <a:avLst/>
          </a:prstGeom>
          <a:solidFill>
            <a:srgbClr val="CD4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EF3E6"/>
              </a:solidFill>
            </a:endParaRP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051A23C2-71B9-B54F-B49F-7CF56667F264}"/>
              </a:ext>
            </a:extLst>
          </p:cNvPr>
          <p:cNvGrpSpPr/>
          <p:nvPr/>
        </p:nvGrpSpPr>
        <p:grpSpPr>
          <a:xfrm>
            <a:off x="10044055" y="1517178"/>
            <a:ext cx="7754372" cy="8351661"/>
            <a:chOff x="10044055" y="1517178"/>
            <a:chExt cx="7754372" cy="8351661"/>
          </a:xfrm>
        </p:grpSpPr>
        <p:sp>
          <p:nvSpPr>
            <p:cNvPr id="20" name="TextBox 5">
              <a:extLst>
                <a:ext uri="{FF2B5EF4-FFF2-40B4-BE49-F238E27FC236}">
                  <a16:creationId xmlns:a16="http://schemas.microsoft.com/office/drawing/2014/main" id="{AC0DCB62-EAB6-0D4F-AD60-00CADD392059}"/>
                </a:ext>
              </a:extLst>
            </p:cNvPr>
            <p:cNvSpPr txBox="1"/>
            <p:nvPr/>
          </p:nvSpPr>
          <p:spPr>
            <a:xfrm>
              <a:off x="10843846" y="1517178"/>
              <a:ext cx="6154789" cy="120545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9382"/>
                </a:lnSpc>
              </a:pPr>
              <a:r>
                <a:rPr lang="en-US" sz="11929" dirty="0" err="1">
                  <a:solidFill>
                    <a:srgbClr val="FEF3E6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かみさま</a:t>
              </a:r>
              <a:endParaRPr lang="en-US" sz="11929" dirty="0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pic>
          <p:nvPicPr>
            <p:cNvPr id="21" name="Picture 4">
              <a:extLst>
                <a:ext uri="{FF2B5EF4-FFF2-40B4-BE49-F238E27FC236}">
                  <a16:creationId xmlns:a16="http://schemas.microsoft.com/office/drawing/2014/main" id="{4E30FBAC-4B10-8A4E-A3B5-D9B246424F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35057" t="33906" r="45660" b="41096"/>
            <a:stretch>
              <a:fillRect/>
            </a:stretch>
          </p:blipFill>
          <p:spPr>
            <a:xfrm>
              <a:off x="10044055" y="2703407"/>
              <a:ext cx="7754372" cy="7165432"/>
            </a:xfrm>
            <a:prstGeom prst="rect">
              <a:avLst/>
            </a:prstGeom>
          </p:spPr>
        </p:pic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0B060C99-B01D-5B43-8F4F-8217E4466230}"/>
              </a:ext>
            </a:extLst>
          </p:cNvPr>
          <p:cNvGrpSpPr/>
          <p:nvPr/>
        </p:nvGrpSpPr>
        <p:grpSpPr>
          <a:xfrm>
            <a:off x="938155" y="1517178"/>
            <a:ext cx="8065744" cy="6889212"/>
            <a:chOff x="938155" y="1517178"/>
            <a:chExt cx="8065744" cy="6889212"/>
          </a:xfrm>
        </p:grpSpPr>
        <p:sp>
          <p:nvSpPr>
            <p:cNvPr id="19" name="TextBox 5">
              <a:extLst>
                <a:ext uri="{FF2B5EF4-FFF2-40B4-BE49-F238E27FC236}">
                  <a16:creationId xmlns:a16="http://schemas.microsoft.com/office/drawing/2014/main" id="{E07192E2-C3A0-9D4A-9793-DD54BEC3206E}"/>
                </a:ext>
              </a:extLst>
            </p:cNvPr>
            <p:cNvSpPr txBox="1"/>
            <p:nvPr/>
          </p:nvSpPr>
          <p:spPr>
            <a:xfrm>
              <a:off x="2162704" y="1517178"/>
              <a:ext cx="4802898" cy="120545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9382"/>
                </a:lnSpc>
              </a:pPr>
              <a:r>
                <a:rPr lang="en-US" sz="11929" dirty="0" err="1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サタン</a:t>
              </a:r>
              <a:endParaRPr lang="en-US" sz="11929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pic>
          <p:nvPicPr>
            <p:cNvPr id="22" name="図 21" descr="図形&#10;&#10;低い精度で自動的に生成された説明">
              <a:extLst>
                <a:ext uri="{FF2B5EF4-FFF2-40B4-BE49-F238E27FC236}">
                  <a16:creationId xmlns:a16="http://schemas.microsoft.com/office/drawing/2014/main" id="{CB6D1055-0F3C-C64C-A050-6411D72926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960"/>
            <a:stretch/>
          </p:blipFill>
          <p:spPr>
            <a:xfrm flipH="1">
              <a:off x="938155" y="3350691"/>
              <a:ext cx="8065744" cy="5055699"/>
            </a:xfrm>
            <a:prstGeom prst="rect">
              <a:avLst/>
            </a:prstGeom>
          </p:spPr>
        </p:pic>
      </p:grpSp>
      <p:pic>
        <p:nvPicPr>
          <p:cNvPr id="15" name="Picture 4">
            <a:extLst>
              <a:ext uri="{FF2B5EF4-FFF2-40B4-BE49-F238E27FC236}">
                <a16:creationId xmlns:a16="http://schemas.microsoft.com/office/drawing/2014/main" id="{5B48F4FA-D44C-974A-959A-18ACBCF05EE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213" b="213"/>
          <a:stretch>
            <a:fillRect/>
          </a:stretch>
        </p:blipFill>
        <p:spPr>
          <a:xfrm>
            <a:off x="6558743" y="4996579"/>
            <a:ext cx="5170515" cy="5941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869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60649" y="3307647"/>
            <a:ext cx="17927351" cy="1222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5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きいたことある</a:t>
            </a:r>
            <a:r>
              <a:rPr lang="en-US" sz="8529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？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247900" y="1517872"/>
            <a:ext cx="13792200" cy="16799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122"/>
              </a:lnSpc>
            </a:pPr>
            <a:r>
              <a:rPr lang="en-US" sz="11929" dirty="0">
                <a:solidFill>
                  <a:srgbClr val="73C8B1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29" dirty="0" err="1">
                <a:solidFill>
                  <a:srgbClr val="73C8B1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かみさまのこえ</a:t>
            </a:r>
            <a:r>
              <a:rPr lang="en-US" sz="11929" dirty="0">
                <a:solidFill>
                  <a:srgbClr val="73C8B1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1BE47718-E40B-7944-AA87-5F10A4E9E06D}"/>
              </a:ext>
            </a:extLst>
          </p:cNvPr>
          <p:cNvGrpSpPr/>
          <p:nvPr/>
        </p:nvGrpSpPr>
        <p:grpSpPr>
          <a:xfrm>
            <a:off x="4060533" y="4686300"/>
            <a:ext cx="10166932" cy="5941023"/>
            <a:chOff x="4163947" y="4809977"/>
            <a:chExt cx="10166932" cy="5941023"/>
          </a:xfrm>
        </p:grpSpPr>
        <p:pic>
          <p:nvPicPr>
            <p:cNvPr id="8" name="Picture 3">
              <a:extLst>
                <a:ext uri="{FF2B5EF4-FFF2-40B4-BE49-F238E27FC236}">
                  <a16:creationId xmlns:a16="http://schemas.microsoft.com/office/drawing/2014/main" id="{A0382C0D-4CC7-7D48-B479-69452F494C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flipH="1">
              <a:off x="4163947" y="4809977"/>
              <a:ext cx="5160377" cy="5941023"/>
            </a:xfrm>
            <a:prstGeom prst="rect">
              <a:avLst/>
            </a:prstGeom>
          </p:spPr>
        </p:pic>
        <p:pic>
          <p:nvPicPr>
            <p:cNvPr id="9" name="Picture 4">
              <a:extLst>
                <a:ext uri="{FF2B5EF4-FFF2-40B4-BE49-F238E27FC236}">
                  <a16:creationId xmlns:a16="http://schemas.microsoft.com/office/drawing/2014/main" id="{E6EFD245-3C5E-E64E-A1CE-E70003D85B0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8846646" y="4901151"/>
              <a:ext cx="5484233" cy="584984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2407D8C2-08E7-EF42-8EAE-2E17243C298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92D736A4-CF10-214B-911E-F5536464F8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65" b="89602" l="5198" r="93763">
                        <a14:foregroundMark x1="91476" y1="38717" x2="91476" y2="38717"/>
                        <a14:foregroundMark x1="93763" y1="53982" x2="93763" y2="53982"/>
                        <a14:foregroundMark x1="64033" y1="8186" x2="64033" y2="8186"/>
                        <a14:foregroundMark x1="51143" y1="7965" x2="51143" y2="7965"/>
                        <a14:foregroundMark x1="8108" y1="28761" x2="8108" y2="28761"/>
                        <a14:foregroundMark x1="5198" y1="43363" x2="5198" y2="433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4815341" y="-248661"/>
            <a:ext cx="8657318" cy="8135361"/>
          </a:xfrm>
          <a:prstGeom prst="rect">
            <a:avLst/>
          </a:prstGeom>
        </p:spPr>
      </p:pic>
      <p:pic>
        <p:nvPicPr>
          <p:cNvPr id="13" name="図 12" descr="文字と絵が描かれた絵&#10;&#10;低い精度で自動的に生成された説明">
            <a:extLst>
              <a:ext uri="{FF2B5EF4-FFF2-40B4-BE49-F238E27FC236}">
                <a16:creationId xmlns:a16="http://schemas.microsoft.com/office/drawing/2014/main" id="{5C2DD42C-44B8-3648-9F5A-5471B9E06A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360" y="642743"/>
            <a:ext cx="4802898" cy="4500757"/>
          </a:xfrm>
          <a:prstGeom prst="rect">
            <a:avLst/>
          </a:prstGeom>
          <a:noFill/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2250A1AE-ADE8-5A43-9B68-7EE60810A6CB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FEF3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EF3E6"/>
              </a:solidFill>
            </a:endParaRPr>
          </a:p>
        </p:txBody>
      </p:sp>
      <p:pic>
        <p:nvPicPr>
          <p:cNvPr id="12" name="Picture 4">
            <a:extLst>
              <a:ext uri="{FF2B5EF4-FFF2-40B4-BE49-F238E27FC236}">
                <a16:creationId xmlns:a16="http://schemas.microsoft.com/office/drawing/2014/main" id="{28E3C5D8-10B2-2940-80E0-76EE27A519B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E9B21753-A0DF-9C45-85D9-9BC1A5E4D477}"/>
              </a:ext>
            </a:extLst>
          </p:cNvPr>
          <p:cNvGrpSpPr/>
          <p:nvPr/>
        </p:nvGrpSpPr>
        <p:grpSpPr>
          <a:xfrm>
            <a:off x="453056" y="7285021"/>
            <a:ext cx="17828973" cy="3381325"/>
            <a:chOff x="453056" y="7285021"/>
            <a:chExt cx="17828973" cy="3381325"/>
          </a:xfrm>
        </p:grpSpPr>
        <p:pic>
          <p:nvPicPr>
            <p:cNvPr id="16" name="Picture 3">
              <a:extLst>
                <a:ext uri="{FF2B5EF4-FFF2-40B4-BE49-F238E27FC236}">
                  <a16:creationId xmlns:a16="http://schemas.microsoft.com/office/drawing/2014/main" id="{2B4927C9-0581-414F-A2F2-40E8B275A2A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453056" y="7285021"/>
              <a:ext cx="2062322" cy="3314650"/>
            </a:xfrm>
            <a:prstGeom prst="rect">
              <a:avLst/>
            </a:prstGeom>
          </p:spPr>
        </p:pic>
        <p:pic>
          <p:nvPicPr>
            <p:cNvPr id="17" name="Picture 4">
              <a:extLst>
                <a:ext uri="{FF2B5EF4-FFF2-40B4-BE49-F238E27FC236}">
                  <a16:creationId xmlns:a16="http://schemas.microsoft.com/office/drawing/2014/main" id="{AC50570F-4157-8E43-8428-50C898FE305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2145758" y="7285021"/>
              <a:ext cx="2758165" cy="3381325"/>
            </a:xfrm>
            <a:prstGeom prst="rect">
              <a:avLst/>
            </a:prstGeom>
          </p:spPr>
        </p:pic>
        <p:pic>
          <p:nvPicPr>
            <p:cNvPr id="18" name="Picture 5">
              <a:extLst>
                <a:ext uri="{FF2B5EF4-FFF2-40B4-BE49-F238E27FC236}">
                  <a16:creationId xmlns:a16="http://schemas.microsoft.com/office/drawing/2014/main" id="{C5B65138-351B-F74D-8740-4457743C10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15599727" y="7384219"/>
              <a:ext cx="2682302" cy="3182928"/>
            </a:xfrm>
            <a:prstGeom prst="rect">
              <a:avLst/>
            </a:prstGeom>
          </p:spPr>
        </p:pic>
        <p:pic>
          <p:nvPicPr>
            <p:cNvPr id="19" name="Picture 6">
              <a:extLst>
                <a:ext uri="{FF2B5EF4-FFF2-40B4-BE49-F238E27FC236}">
                  <a16:creationId xmlns:a16="http://schemas.microsoft.com/office/drawing/2014/main" id="{91B83150-3348-AF40-A7BC-AFCDE4F9E2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>
            <a:xfrm>
              <a:off x="13159550" y="7327661"/>
              <a:ext cx="2756617" cy="3172812"/>
            </a:xfrm>
            <a:prstGeom prst="rect">
              <a:avLst/>
            </a:prstGeom>
          </p:spPr>
        </p:pic>
      </p:grpSp>
      <p:sp>
        <p:nvSpPr>
          <p:cNvPr id="15" name="TextBox 5">
            <a:extLst>
              <a:ext uri="{FF2B5EF4-FFF2-40B4-BE49-F238E27FC236}">
                <a16:creationId xmlns:a16="http://schemas.microsoft.com/office/drawing/2014/main" id="{337E4517-5BF7-B141-91B4-097A8677039E}"/>
              </a:ext>
            </a:extLst>
          </p:cNvPr>
          <p:cNvSpPr txBox="1"/>
          <p:nvPr/>
        </p:nvSpPr>
        <p:spPr>
          <a:xfrm>
            <a:off x="180324" y="2707706"/>
            <a:ext cx="17927351" cy="12054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2"/>
              </a:lnSpc>
            </a:pPr>
            <a:r>
              <a:rPr lang="en-US" sz="11929" dirty="0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altLang="ja-JP" sz="11929" dirty="0" err="1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</a:t>
            </a:r>
            <a:r>
              <a:rPr lang="en-US" sz="11929" dirty="0" err="1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」のこえ</a:t>
            </a:r>
            <a:endParaRPr lang="en-US" sz="11929" dirty="0">
              <a:solidFill>
                <a:srgbClr val="FEF3E6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34342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205952A6-1AC8-B640-96C5-353317CC47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65" b="89602" l="5198" r="93763">
                        <a14:foregroundMark x1="91476" y1="38717" x2="91476" y2="38717"/>
                        <a14:foregroundMark x1="93763" y1="53982" x2="93763" y2="53982"/>
                        <a14:foregroundMark x1="64033" y1="8186" x2="64033" y2="8186"/>
                        <a14:foregroundMark x1="51143" y1="7965" x2="51143" y2="7965"/>
                        <a14:foregroundMark x1="8108" y1="28761" x2="8108" y2="28761"/>
                        <a14:foregroundMark x1="5198" y1="43363" x2="5198" y2="433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4815341" y="-248661"/>
            <a:ext cx="8657318" cy="8135361"/>
          </a:xfrm>
          <a:prstGeom prst="rect">
            <a:avLst/>
          </a:prstGeom>
        </p:spPr>
      </p:pic>
      <p:pic>
        <p:nvPicPr>
          <p:cNvPr id="12" name="図 11" descr="文字と絵が描かれた絵&#10;&#10;低い精度で自動的に生成された説明">
            <a:extLst>
              <a:ext uri="{FF2B5EF4-FFF2-40B4-BE49-F238E27FC236}">
                <a16:creationId xmlns:a16="http://schemas.microsoft.com/office/drawing/2014/main" id="{CC45BBD9-BC78-3742-A80F-20D49C9505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360" y="642743"/>
            <a:ext cx="4802898" cy="4500757"/>
          </a:xfrm>
          <a:prstGeom prst="rect">
            <a:avLst/>
          </a:prstGeom>
          <a:noFill/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936C842C-5B78-B147-98B2-DD8940843461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54545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9837D7E2-10A3-C64B-B7C3-CA3061F06E7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8C445571-37A1-AA40-A92F-94589037D9C6}"/>
              </a:ext>
            </a:extLst>
          </p:cNvPr>
          <p:cNvGrpSpPr/>
          <p:nvPr/>
        </p:nvGrpSpPr>
        <p:grpSpPr>
          <a:xfrm>
            <a:off x="245957" y="7256169"/>
            <a:ext cx="18050064" cy="3410177"/>
            <a:chOff x="245957" y="7256169"/>
            <a:chExt cx="18050064" cy="3410177"/>
          </a:xfrm>
        </p:grpSpPr>
        <p:pic>
          <p:nvPicPr>
            <p:cNvPr id="4" name="図 3">
              <a:extLst>
                <a:ext uri="{FF2B5EF4-FFF2-40B4-BE49-F238E27FC236}">
                  <a16:creationId xmlns:a16="http://schemas.microsoft.com/office/drawing/2014/main" id="{01C8FE58-2E03-FE41-91D3-D12FD1697FB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957" y="7353300"/>
              <a:ext cx="2269421" cy="3088935"/>
            </a:xfrm>
            <a:prstGeom prst="rect">
              <a:avLst/>
            </a:prstGeom>
          </p:spPr>
        </p:pic>
        <p:pic>
          <p:nvPicPr>
            <p:cNvPr id="6" name="図 5" descr="ゲームのキャラクター&#10;&#10;低い精度で自動的に生成された説明">
              <a:extLst>
                <a:ext uri="{FF2B5EF4-FFF2-40B4-BE49-F238E27FC236}">
                  <a16:creationId xmlns:a16="http://schemas.microsoft.com/office/drawing/2014/main" id="{1CE650C3-FA2C-B94E-B492-E973C4582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0272" y="7264971"/>
              <a:ext cx="2758166" cy="3401375"/>
            </a:xfrm>
            <a:prstGeom prst="rect">
              <a:avLst/>
            </a:prstGeom>
          </p:spPr>
        </p:pic>
        <p:pic>
          <p:nvPicPr>
            <p:cNvPr id="20" name="図 19" descr="クマ, ぬいぐるみ が含まれている画像&#10;&#10;自動的に生成された説明">
              <a:extLst>
                <a:ext uri="{FF2B5EF4-FFF2-40B4-BE49-F238E27FC236}">
                  <a16:creationId xmlns:a16="http://schemas.microsoft.com/office/drawing/2014/main" id="{5FDB3636-53AA-F44E-8E9E-4566B0C483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16051" y="7256169"/>
              <a:ext cx="2779970" cy="3292357"/>
            </a:xfrm>
            <a:prstGeom prst="rect">
              <a:avLst/>
            </a:prstGeom>
          </p:spPr>
        </p:pic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7BAE1DE2-5A93-8043-B441-13A31CDB99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1261" y="7287128"/>
              <a:ext cx="2769068" cy="3194240"/>
            </a:xfrm>
            <a:prstGeom prst="rect">
              <a:avLst/>
            </a:prstGeom>
          </p:spPr>
        </p:pic>
      </p:grpSp>
      <p:sp>
        <p:nvSpPr>
          <p:cNvPr id="13" name="TextBox 5">
            <a:extLst>
              <a:ext uri="{FF2B5EF4-FFF2-40B4-BE49-F238E27FC236}">
                <a16:creationId xmlns:a16="http://schemas.microsoft.com/office/drawing/2014/main" id="{0949B4FE-5047-8C42-87F5-DD8B690B4F43}"/>
              </a:ext>
            </a:extLst>
          </p:cNvPr>
          <p:cNvSpPr txBox="1"/>
          <p:nvPr/>
        </p:nvSpPr>
        <p:spPr>
          <a:xfrm>
            <a:off x="180324" y="2707706"/>
            <a:ext cx="17927351" cy="12054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2"/>
              </a:lnSpc>
            </a:pPr>
            <a:r>
              <a:rPr lang="en-US" sz="11929" dirty="0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altLang="ja-JP" sz="11929" dirty="0" err="1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サタン</a:t>
            </a:r>
            <a:r>
              <a:rPr lang="en-US" sz="11929" dirty="0" err="1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」のこえ</a:t>
            </a:r>
            <a:endParaRPr lang="en-US" sz="11929" dirty="0">
              <a:solidFill>
                <a:srgbClr val="FEF3E6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41117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2407D8C2-08E7-EF42-8EAE-2E17243C298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9" name="TextBox 5">
            <a:extLst>
              <a:ext uri="{FF2B5EF4-FFF2-40B4-BE49-F238E27FC236}">
                <a16:creationId xmlns:a16="http://schemas.microsoft.com/office/drawing/2014/main" id="{0D97C045-69D6-C240-A3BA-9098461DB846}"/>
              </a:ext>
            </a:extLst>
          </p:cNvPr>
          <p:cNvSpPr txBox="1"/>
          <p:nvPr/>
        </p:nvSpPr>
        <p:spPr>
          <a:xfrm>
            <a:off x="360649" y="1467880"/>
            <a:ext cx="17927351" cy="30777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100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altLang="ja-JP" sz="1000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かみさまのこえ</a:t>
            </a:r>
            <a:r>
              <a:rPr lang="en-US" sz="1000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」を</a:t>
            </a:r>
            <a:endParaRPr lang="en-US" sz="1000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/>
            <a:r>
              <a:rPr lang="en-US" sz="1000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きくのはむずかしい</a:t>
            </a:r>
            <a:r>
              <a:rPr lang="en-US" sz="100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…</a:t>
            </a:r>
          </a:p>
        </p:txBody>
      </p:sp>
      <p:pic>
        <p:nvPicPr>
          <p:cNvPr id="12" name="Picture 4">
            <a:extLst>
              <a:ext uri="{FF2B5EF4-FFF2-40B4-BE49-F238E27FC236}">
                <a16:creationId xmlns:a16="http://schemas.microsoft.com/office/drawing/2014/main" id="{28E3C5D8-10B2-2940-80E0-76EE27A519B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7C608129-00A0-794A-A3CD-00679BE558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90690">
            <a:off x="5080228" y="5492557"/>
            <a:ext cx="2197100" cy="2019300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CAD00990-CF62-0D47-9F92-099EA773CF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28121">
            <a:off x="10879285" y="5492557"/>
            <a:ext cx="21971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59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屋内, テーブル, 机, 座る が含まれている画像&#10;&#10;自動的に生成された説明">
            <a:extLst>
              <a:ext uri="{FF2B5EF4-FFF2-40B4-BE49-F238E27FC236}">
                <a16:creationId xmlns:a16="http://schemas.microsoft.com/office/drawing/2014/main" id="{67CD23FB-0FFF-4549-AE4A-97F190E571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200025"/>
            <a:ext cx="17576800" cy="9886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4AD575B-D497-574F-A954-4B84F8796F5A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FEF3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" name="Picture 5">
            <a:extLst>
              <a:ext uri="{FF2B5EF4-FFF2-40B4-BE49-F238E27FC236}">
                <a16:creationId xmlns:a16="http://schemas.microsoft.com/office/drawing/2014/main" id="{82FFD439-3B6E-8240-A22D-93D3788B9D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65" b="89602" l="5198" r="93763">
                        <a14:foregroundMark x1="91476" y1="38717" x2="91476" y2="38717"/>
                        <a14:foregroundMark x1="93763" y1="53982" x2="93763" y2="53982"/>
                        <a14:foregroundMark x1="64033" y1="8186" x2="64033" y2="8186"/>
                        <a14:foregroundMark x1="51143" y1="7965" x2="51143" y2="7965"/>
                        <a14:foregroundMark x1="8108" y1="28761" x2="8108" y2="28761"/>
                        <a14:foregroundMark x1="5198" y1="43363" x2="5198" y2="433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4815341" y="-248661"/>
            <a:ext cx="8657318" cy="8135361"/>
          </a:xfrm>
          <a:prstGeom prst="rect">
            <a:avLst/>
          </a:prstGeom>
        </p:spPr>
      </p:pic>
      <p:pic>
        <p:nvPicPr>
          <p:cNvPr id="10" name="図 9" descr="文字と絵が描かれた絵&#10;&#10;低い精度で自動的に生成された説明">
            <a:extLst>
              <a:ext uri="{FF2B5EF4-FFF2-40B4-BE49-F238E27FC236}">
                <a16:creationId xmlns:a16="http://schemas.microsoft.com/office/drawing/2014/main" id="{B01CC9D7-F899-6649-A9F9-50A227814A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360" y="642743"/>
            <a:ext cx="4802898" cy="4500757"/>
          </a:xfrm>
          <a:prstGeom prst="rect">
            <a:avLst/>
          </a:prstGeom>
          <a:noFill/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635BAE73-62C3-4B43-9E92-CE86DF7089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685" y="5017917"/>
            <a:ext cx="5312450" cy="5941022"/>
          </a:xfrm>
          <a:prstGeom prst="rect">
            <a:avLst/>
          </a:prstGeom>
        </p:spPr>
      </p:pic>
      <p:pic>
        <p:nvPicPr>
          <p:cNvPr id="11" name="図 10" descr="文字と絵が描かれた絵&#10;&#10;低い精度で自動的に生成された説明">
            <a:extLst>
              <a:ext uri="{FF2B5EF4-FFF2-40B4-BE49-F238E27FC236}">
                <a16:creationId xmlns:a16="http://schemas.microsoft.com/office/drawing/2014/main" id="{F78080AD-34B0-D448-AF6E-29E409FAD1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01" b="97030" l="6358" r="89934">
                        <a14:foregroundMark x1="22649" y1="81471" x2="22649" y2="81471"/>
                        <a14:foregroundMark x1="29801" y1="87977" x2="29801" y2="87977"/>
                        <a14:foregroundMark x1="44106" y1="92079" x2="44106" y2="92079"/>
                        <a14:foregroundMark x1="44503" y1="97030" x2="44503" y2="97030"/>
                        <a14:foregroundMark x1="6358" y1="67751" x2="6358" y2="67751"/>
                        <a14:foregroundMark x1="41457" y1="24187" x2="41457" y2="24187"/>
                        <a14:foregroundMark x1="43179" y1="23762" x2="54702" y2="36492"/>
                        <a14:foregroundMark x1="78146" y1="47808" x2="78146" y2="47808"/>
                        <a14:backgroundMark x1="81589" y1="17256" x2="80662" y2="28430"/>
                        <a14:backgroundMark x1="80662" y1="28430" x2="87815" y2="36351"/>
                        <a14:backgroundMark x1="87815" y1="36351" x2="87947" y2="36917"/>
                        <a14:backgroundMark x1="50596" y1="26308" x2="50596" y2="26308"/>
                        <a14:backgroundMark x1="67550" y1="37624" x2="67550" y2="376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360" y="642743"/>
            <a:ext cx="4802898" cy="45007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8107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屋内, テーブル, 机, 座る が含まれている画像&#10;&#10;自動的に生成された説明">
            <a:extLst>
              <a:ext uri="{FF2B5EF4-FFF2-40B4-BE49-F238E27FC236}">
                <a16:creationId xmlns:a16="http://schemas.microsoft.com/office/drawing/2014/main" id="{67CD23FB-0FFF-4549-AE4A-97F190E571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200025"/>
            <a:ext cx="17576800" cy="9886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4AD575B-D497-574F-A954-4B84F8796F5A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FEF3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" name="Picture 5">
            <a:extLst>
              <a:ext uri="{FF2B5EF4-FFF2-40B4-BE49-F238E27FC236}">
                <a16:creationId xmlns:a16="http://schemas.microsoft.com/office/drawing/2014/main" id="{82FFD439-3B6E-8240-A22D-93D3788B9D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65" b="89602" l="5198" r="93763">
                        <a14:foregroundMark x1="91476" y1="38717" x2="91476" y2="38717"/>
                        <a14:foregroundMark x1="93763" y1="53982" x2="93763" y2="53982"/>
                        <a14:foregroundMark x1="64033" y1="8186" x2="64033" y2="8186"/>
                        <a14:foregroundMark x1="51143" y1="7965" x2="51143" y2="7965"/>
                        <a14:foregroundMark x1="8108" y1="28761" x2="8108" y2="28761"/>
                        <a14:foregroundMark x1="5198" y1="43363" x2="5198" y2="433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4815341" y="-248661"/>
            <a:ext cx="8657318" cy="8135361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3D825849-5AB1-0C45-AFDB-4528A5E541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685" y="5017917"/>
            <a:ext cx="5312450" cy="5941022"/>
          </a:xfrm>
          <a:prstGeom prst="rect">
            <a:avLst/>
          </a:prstGeom>
        </p:spPr>
      </p:pic>
      <p:pic>
        <p:nvPicPr>
          <p:cNvPr id="6" name="図 5" descr="ゲームのキャラクター&#10;&#10;低い精度で自動的に生成された説明">
            <a:extLst>
              <a:ext uri="{FF2B5EF4-FFF2-40B4-BE49-F238E27FC236}">
                <a16:creationId xmlns:a16="http://schemas.microsoft.com/office/drawing/2014/main" id="{DBE208EB-E1B0-054C-B154-C104712E7C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528" y="961556"/>
            <a:ext cx="3446943" cy="4250775"/>
          </a:xfrm>
          <a:prstGeom prst="rect">
            <a:avLst/>
          </a:prstGeom>
        </p:spPr>
      </p:pic>
      <p:pic>
        <p:nvPicPr>
          <p:cNvPr id="8" name="図 7" descr="アイコン&#10;&#10;自動的に生成された説明">
            <a:extLst>
              <a:ext uri="{FF2B5EF4-FFF2-40B4-BE49-F238E27FC236}">
                <a16:creationId xmlns:a16="http://schemas.microsoft.com/office/drawing/2014/main" id="{2054FC0B-8F33-D34C-829B-1C815259049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0538">
            <a:off x="10259709" y="1368704"/>
            <a:ext cx="1136573" cy="1484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79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936C842C-5B78-B147-98B2-DD8940843461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54545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8E152D13-F913-6C4E-BB73-8BFA96F94C5F}"/>
              </a:ext>
            </a:extLst>
          </p:cNvPr>
          <p:cNvSpPr txBox="1"/>
          <p:nvPr/>
        </p:nvSpPr>
        <p:spPr>
          <a:xfrm>
            <a:off x="360649" y="1679966"/>
            <a:ext cx="17927351" cy="26253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8530" dirty="0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altLang="ja-JP" sz="8530" dirty="0" err="1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サタンのこえ</a:t>
            </a:r>
            <a:r>
              <a:rPr lang="en-US" sz="8530" dirty="0" err="1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」ばっかり</a:t>
            </a:r>
            <a:endParaRPr lang="en-US" sz="8530" dirty="0">
              <a:solidFill>
                <a:srgbClr val="FEF3E6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/>
            <a:r>
              <a:rPr lang="en-US" sz="8530" dirty="0" err="1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きいていたら</a:t>
            </a:r>
            <a:r>
              <a:rPr lang="en-US" sz="8530" dirty="0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…</a:t>
            </a:r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9837D7E2-10A3-C64B-B7C3-CA3061F06E7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8C445571-37A1-AA40-A92F-94589037D9C6}"/>
              </a:ext>
            </a:extLst>
          </p:cNvPr>
          <p:cNvGrpSpPr/>
          <p:nvPr/>
        </p:nvGrpSpPr>
        <p:grpSpPr>
          <a:xfrm>
            <a:off x="245957" y="7256169"/>
            <a:ext cx="18050064" cy="3410177"/>
            <a:chOff x="245957" y="7256169"/>
            <a:chExt cx="18050064" cy="3410177"/>
          </a:xfrm>
        </p:grpSpPr>
        <p:pic>
          <p:nvPicPr>
            <p:cNvPr id="4" name="図 3">
              <a:extLst>
                <a:ext uri="{FF2B5EF4-FFF2-40B4-BE49-F238E27FC236}">
                  <a16:creationId xmlns:a16="http://schemas.microsoft.com/office/drawing/2014/main" id="{01C8FE58-2E03-FE41-91D3-D12FD1697FB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957" y="7353300"/>
              <a:ext cx="2269421" cy="3088935"/>
            </a:xfrm>
            <a:prstGeom prst="rect">
              <a:avLst/>
            </a:prstGeom>
          </p:spPr>
        </p:pic>
        <p:pic>
          <p:nvPicPr>
            <p:cNvPr id="6" name="図 5" descr="ゲームのキャラクター&#10;&#10;低い精度で自動的に生成された説明">
              <a:extLst>
                <a:ext uri="{FF2B5EF4-FFF2-40B4-BE49-F238E27FC236}">
                  <a16:creationId xmlns:a16="http://schemas.microsoft.com/office/drawing/2014/main" id="{1CE650C3-FA2C-B94E-B492-E973C4582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0272" y="7264971"/>
              <a:ext cx="2758166" cy="3401375"/>
            </a:xfrm>
            <a:prstGeom prst="rect">
              <a:avLst/>
            </a:prstGeom>
          </p:spPr>
        </p:pic>
        <p:pic>
          <p:nvPicPr>
            <p:cNvPr id="20" name="図 19" descr="クマ, ぬいぐるみ が含まれている画像&#10;&#10;自動的に生成された説明">
              <a:extLst>
                <a:ext uri="{FF2B5EF4-FFF2-40B4-BE49-F238E27FC236}">
                  <a16:creationId xmlns:a16="http://schemas.microsoft.com/office/drawing/2014/main" id="{5FDB3636-53AA-F44E-8E9E-4566B0C483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16051" y="7256169"/>
              <a:ext cx="2779970" cy="3292357"/>
            </a:xfrm>
            <a:prstGeom prst="rect">
              <a:avLst/>
            </a:prstGeom>
          </p:spPr>
        </p:pic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7BAE1DE2-5A93-8043-B441-13A31CDB992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1261" y="7287128"/>
              <a:ext cx="2769068" cy="3194240"/>
            </a:xfrm>
            <a:prstGeom prst="rect">
              <a:avLst/>
            </a:prstGeom>
          </p:spPr>
        </p:pic>
      </p:grpSp>
      <p:pic>
        <p:nvPicPr>
          <p:cNvPr id="15" name="図 14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8AB2D2B5-F667-AA47-8510-D4D91675E58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601" y="4450681"/>
            <a:ext cx="8666798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44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1" name="Picture 7">
            <a:extLst>
              <a:ext uri="{FF2B5EF4-FFF2-40B4-BE49-F238E27FC236}">
                <a16:creationId xmlns:a16="http://schemas.microsoft.com/office/drawing/2014/main" id="{3B4D1320-8E57-E342-9F93-AF9C3406FF8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137069" y="5143500"/>
            <a:ext cx="7967858" cy="5639957"/>
          </a:xfrm>
          <a:prstGeom prst="rect">
            <a:avLst/>
          </a:prstGeom>
        </p:spPr>
      </p:pic>
      <p:sp>
        <p:nvSpPr>
          <p:cNvPr id="13" name="TextBox 5">
            <a:extLst>
              <a:ext uri="{FF2B5EF4-FFF2-40B4-BE49-F238E27FC236}">
                <a16:creationId xmlns:a16="http://schemas.microsoft.com/office/drawing/2014/main" id="{700505BB-2A0D-D640-B2A8-719F0F03F011}"/>
              </a:ext>
            </a:extLst>
          </p:cNvPr>
          <p:cNvSpPr txBox="1"/>
          <p:nvPr/>
        </p:nvSpPr>
        <p:spPr>
          <a:xfrm>
            <a:off x="360649" y="2324100"/>
            <a:ext cx="17927351" cy="808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ja-JP" altLang="en-US" sz="525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altLang="ja-JP" sz="5251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</a:t>
            </a:r>
            <a:r>
              <a:rPr lang="ja-JP" altLang="en-US" sz="525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のこえ」をきくように</a:t>
            </a:r>
            <a:endParaRPr lang="en-US" altLang="ja-JP" sz="5251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sp>
        <p:nvSpPr>
          <p:cNvPr id="14" name="TextBox 6">
            <a:extLst>
              <a:ext uri="{FF2B5EF4-FFF2-40B4-BE49-F238E27FC236}">
                <a16:creationId xmlns:a16="http://schemas.microsoft.com/office/drawing/2014/main" id="{E48B8CB6-2E5E-8045-BE68-688B0574467A}"/>
              </a:ext>
            </a:extLst>
          </p:cNvPr>
          <p:cNvSpPr txBox="1"/>
          <p:nvPr/>
        </p:nvSpPr>
        <p:spPr>
          <a:xfrm>
            <a:off x="1507186" y="3406325"/>
            <a:ext cx="15634277" cy="1835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ja-JP" altLang="en-US" sz="1193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よくおいのりをする！</a:t>
            </a:r>
            <a:endParaRPr lang="en-US" altLang="ja-JP" sz="11930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5">
            <a:extLst>
              <a:ext uri="{FF2B5EF4-FFF2-40B4-BE49-F238E27FC236}">
                <a16:creationId xmlns:a16="http://schemas.microsoft.com/office/drawing/2014/main" id="{33A21384-861C-B94A-93C8-3F04C0FB66A5}"/>
              </a:ext>
            </a:extLst>
          </p:cNvPr>
          <p:cNvSpPr txBox="1"/>
          <p:nvPr/>
        </p:nvSpPr>
        <p:spPr>
          <a:xfrm>
            <a:off x="180323" y="647700"/>
            <a:ext cx="17927351" cy="26253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8530" dirty="0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altLang="ja-JP" sz="8530" dirty="0" err="1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かみさまのこえ</a:t>
            </a:r>
            <a:r>
              <a:rPr lang="en-US" sz="8530" dirty="0" err="1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」を</a:t>
            </a:r>
            <a:endParaRPr lang="en-US" sz="8530" dirty="0">
              <a:solidFill>
                <a:srgbClr val="FEF3E6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/>
            <a:r>
              <a:rPr lang="en-US" sz="8530" dirty="0" err="1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たくさんきいた</a:t>
            </a:r>
            <a:r>
              <a:rPr lang="en-US" sz="8530" dirty="0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227F68B2-A343-8A40-9595-4D15F6238E4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057" t="33906" r="45660" b="41096"/>
          <a:stretch>
            <a:fillRect/>
          </a:stretch>
        </p:blipFill>
        <p:spPr>
          <a:xfrm>
            <a:off x="4599579" y="3619500"/>
            <a:ext cx="9088842" cy="839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70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2831DBFA-B451-A940-9052-5A58E047168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98647" y="-199332"/>
            <a:ext cx="7890706" cy="7291412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-886476" y="3938042"/>
            <a:ext cx="20060951" cy="12054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529" dirty="0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8529" dirty="0" err="1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たくさんいいことをしました</a:t>
            </a:r>
            <a:r>
              <a:rPr lang="en-US" sz="8529" dirty="0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  <p:pic>
        <p:nvPicPr>
          <p:cNvPr id="11" name="Picture 7">
            <a:extLst>
              <a:ext uri="{FF2B5EF4-FFF2-40B4-BE49-F238E27FC236}">
                <a16:creationId xmlns:a16="http://schemas.microsoft.com/office/drawing/2014/main" id="{3B4D1320-8E57-E342-9F93-AF9C3406FF8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137069" y="5143500"/>
            <a:ext cx="7967858" cy="5639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95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5">
            <a:extLst>
              <a:ext uri="{FF2B5EF4-FFF2-40B4-BE49-F238E27FC236}">
                <a16:creationId xmlns:a16="http://schemas.microsoft.com/office/drawing/2014/main" id="{62BA2148-3356-A046-BEA4-BA4DC3D61923}"/>
              </a:ext>
            </a:extLst>
          </p:cNvPr>
          <p:cNvSpPr txBox="1"/>
          <p:nvPr/>
        </p:nvSpPr>
        <p:spPr>
          <a:xfrm>
            <a:off x="-200676" y="495300"/>
            <a:ext cx="18689351" cy="26253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853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altLang="ja-JP" sz="853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サタンのこえ</a:t>
            </a:r>
            <a:r>
              <a:rPr lang="en-US" sz="853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  <a:r>
              <a:rPr lang="en-US" sz="8530" dirty="0" err="1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を</a:t>
            </a:r>
            <a:endParaRPr lang="en-US" sz="8530" dirty="0">
              <a:solidFill>
                <a:srgbClr val="FEF3E6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/>
            <a:r>
              <a:rPr lang="en-US" sz="8530" dirty="0" err="1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たくさんきいてしまった</a:t>
            </a:r>
            <a:r>
              <a:rPr lang="en-US" sz="8530" dirty="0">
                <a:solidFill>
                  <a:srgbClr val="FEF3E6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…</a:t>
            </a:r>
          </a:p>
        </p:txBody>
      </p:sp>
      <p:pic>
        <p:nvPicPr>
          <p:cNvPr id="13" name="図 12" descr="図形&#10;&#10;低い精度で自動的に生成された説明">
            <a:extLst>
              <a:ext uri="{FF2B5EF4-FFF2-40B4-BE49-F238E27FC236}">
                <a16:creationId xmlns:a16="http://schemas.microsoft.com/office/drawing/2014/main" id="{A390E7B6-6B7E-F746-BF38-06B29548FF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7960"/>
          <a:stretch/>
        </p:blipFill>
        <p:spPr>
          <a:xfrm flipH="1">
            <a:off x="4114800" y="2824193"/>
            <a:ext cx="11905988" cy="746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738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7" name="Picture 4" descr="黒い背景と白い文字&#10;&#10;自動的に生成された説明">
            <a:extLst>
              <a:ext uri="{FF2B5EF4-FFF2-40B4-BE49-F238E27FC236}">
                <a16:creationId xmlns:a16="http://schemas.microsoft.com/office/drawing/2014/main" id="{A672D985-AAF4-D341-915C-E632FF52E77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67586" y="1469093"/>
            <a:ext cx="7952823" cy="7348811"/>
          </a:xfrm>
          <a:prstGeom prst="rect">
            <a:avLst/>
          </a:prstGeom>
        </p:spPr>
      </p:pic>
      <p:sp>
        <p:nvSpPr>
          <p:cNvPr id="8" name="TextBox 5">
            <a:extLst>
              <a:ext uri="{FF2B5EF4-FFF2-40B4-BE49-F238E27FC236}">
                <a16:creationId xmlns:a16="http://schemas.microsoft.com/office/drawing/2014/main" id="{10E8F6EC-763D-CE4D-BF9D-FE1BE23D7C12}"/>
              </a:ext>
            </a:extLst>
          </p:cNvPr>
          <p:cNvSpPr txBox="1"/>
          <p:nvPr/>
        </p:nvSpPr>
        <p:spPr>
          <a:xfrm>
            <a:off x="180325" y="4638714"/>
            <a:ext cx="17927351" cy="10095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525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かみさまは、めにみえない。こえもきこえない</a:t>
            </a:r>
            <a:r>
              <a:rPr lang="en-US" sz="525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29E41A98-9BF4-8A4A-B0B7-7C488686AEF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98647" y="-199332"/>
            <a:ext cx="7890706" cy="7291412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-200676" y="3938042"/>
            <a:ext cx="18689351" cy="12054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529" dirty="0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8529" dirty="0" err="1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あしたはがんばります</a:t>
            </a:r>
            <a:r>
              <a:rPr lang="en-US" sz="8529" dirty="0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  <p:pic>
        <p:nvPicPr>
          <p:cNvPr id="11" name="Picture 7">
            <a:extLst>
              <a:ext uri="{FF2B5EF4-FFF2-40B4-BE49-F238E27FC236}">
                <a16:creationId xmlns:a16="http://schemas.microsoft.com/office/drawing/2014/main" id="{3B4D1320-8E57-E342-9F93-AF9C3406FF8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137069" y="5143500"/>
            <a:ext cx="7967858" cy="5639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07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A16B36A1-88B0-4D4E-B252-A176291DC55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98647" y="-199332"/>
            <a:ext cx="7890706" cy="7291412"/>
          </a:xfrm>
          <a:prstGeom prst="rect">
            <a:avLst/>
          </a:prstGeom>
        </p:spPr>
      </p:pic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ECB83CB1-8FA7-DE46-ABBD-EFBEDF837667}"/>
              </a:ext>
            </a:extLst>
          </p:cNvPr>
          <p:cNvGrpSpPr/>
          <p:nvPr/>
        </p:nvGrpSpPr>
        <p:grpSpPr>
          <a:xfrm>
            <a:off x="3948545" y="5143500"/>
            <a:ext cx="10390909" cy="5941023"/>
            <a:chOff x="3948545" y="5143500"/>
            <a:chExt cx="10390909" cy="5941023"/>
          </a:xfrm>
        </p:grpSpPr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596F5F91-77C6-1843-A007-F7378DA016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416" b="416"/>
            <a:stretch>
              <a:fillRect/>
            </a:stretch>
          </p:blipFill>
          <p:spPr>
            <a:xfrm>
              <a:off x="8975688" y="5269082"/>
              <a:ext cx="5363766" cy="5722053"/>
            </a:xfrm>
            <a:prstGeom prst="rect">
              <a:avLst/>
            </a:prstGeom>
          </p:spPr>
        </p:pic>
        <p:pic>
          <p:nvPicPr>
            <p:cNvPr id="15" name="Picture 4">
              <a:extLst>
                <a:ext uri="{FF2B5EF4-FFF2-40B4-BE49-F238E27FC236}">
                  <a16:creationId xmlns:a16="http://schemas.microsoft.com/office/drawing/2014/main" id="{93D2E459-F543-8B4D-8A31-978DB913E1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r="426" b="426"/>
            <a:stretch>
              <a:fillRect/>
            </a:stretch>
          </p:blipFill>
          <p:spPr>
            <a:xfrm>
              <a:off x="3948545" y="5143500"/>
              <a:ext cx="5170515" cy="5941023"/>
            </a:xfrm>
            <a:prstGeom prst="rect">
              <a:avLst/>
            </a:prstGeom>
          </p:spPr>
        </p:pic>
      </p:grpSp>
      <p:sp>
        <p:nvSpPr>
          <p:cNvPr id="19" name="TextBox 10">
            <a:extLst>
              <a:ext uri="{FF2B5EF4-FFF2-40B4-BE49-F238E27FC236}">
                <a16:creationId xmlns:a16="http://schemas.microsoft.com/office/drawing/2014/main" id="{FA3A4970-1C05-F948-84A4-F4F0929C1202}"/>
              </a:ext>
            </a:extLst>
          </p:cNvPr>
          <p:cNvSpPr txBox="1"/>
          <p:nvPr/>
        </p:nvSpPr>
        <p:spPr>
          <a:xfrm>
            <a:off x="-886476" y="3938042"/>
            <a:ext cx="20060951" cy="12054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529" dirty="0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8529" dirty="0" err="1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あしたはがんばろうね</a:t>
            </a:r>
            <a:r>
              <a:rPr lang="en-US" sz="8529" dirty="0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ECB83CB1-8FA7-DE46-ABBD-EFBEDF837667}"/>
              </a:ext>
            </a:extLst>
          </p:cNvPr>
          <p:cNvGrpSpPr/>
          <p:nvPr/>
        </p:nvGrpSpPr>
        <p:grpSpPr>
          <a:xfrm>
            <a:off x="3948545" y="5143500"/>
            <a:ext cx="10390909" cy="5941023"/>
            <a:chOff x="3948545" y="5143500"/>
            <a:chExt cx="10390909" cy="5941023"/>
          </a:xfrm>
        </p:grpSpPr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596F5F91-77C6-1843-A007-F7378DA0166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r="416" b="416"/>
            <a:stretch>
              <a:fillRect/>
            </a:stretch>
          </p:blipFill>
          <p:spPr>
            <a:xfrm>
              <a:off x="8975688" y="5269082"/>
              <a:ext cx="5363766" cy="5722053"/>
            </a:xfrm>
            <a:prstGeom prst="rect">
              <a:avLst/>
            </a:prstGeom>
          </p:spPr>
        </p:pic>
        <p:pic>
          <p:nvPicPr>
            <p:cNvPr id="15" name="Picture 4">
              <a:extLst>
                <a:ext uri="{FF2B5EF4-FFF2-40B4-BE49-F238E27FC236}">
                  <a16:creationId xmlns:a16="http://schemas.microsoft.com/office/drawing/2014/main" id="{93D2E459-F543-8B4D-8A31-978DB913E1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426" b="426"/>
            <a:stretch>
              <a:fillRect/>
            </a:stretch>
          </p:blipFill>
          <p:spPr>
            <a:xfrm>
              <a:off x="3948545" y="5143500"/>
              <a:ext cx="5170515" cy="5941023"/>
            </a:xfrm>
            <a:prstGeom prst="rect">
              <a:avLst/>
            </a:prstGeom>
          </p:spPr>
        </p:pic>
      </p:grpSp>
      <p:pic>
        <p:nvPicPr>
          <p:cNvPr id="17" name="Picture 6">
            <a:extLst>
              <a:ext uri="{FF2B5EF4-FFF2-40B4-BE49-F238E27FC236}">
                <a16:creationId xmlns:a16="http://schemas.microsoft.com/office/drawing/2014/main" id="{389F760E-4AAA-D34A-B47B-823182C4C10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5170034" y="8462230"/>
            <a:ext cx="2754766" cy="2545543"/>
          </a:xfrm>
          <a:prstGeom prst="rect">
            <a:avLst/>
          </a:prstGeom>
        </p:spPr>
      </p:pic>
      <p:pic>
        <p:nvPicPr>
          <p:cNvPr id="19" name="Picture 7">
            <a:extLst>
              <a:ext uri="{FF2B5EF4-FFF2-40B4-BE49-F238E27FC236}">
                <a16:creationId xmlns:a16="http://schemas.microsoft.com/office/drawing/2014/main" id="{3AEE7CC6-585F-4B46-87DB-8804E173EA2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10349125" y="8462230"/>
            <a:ext cx="2754766" cy="2545543"/>
          </a:xfrm>
          <a:prstGeom prst="rect">
            <a:avLst/>
          </a:prstGeom>
        </p:spPr>
      </p:pic>
      <p:sp>
        <p:nvSpPr>
          <p:cNvPr id="21" name="TextBox 5">
            <a:extLst>
              <a:ext uri="{FF2B5EF4-FFF2-40B4-BE49-F238E27FC236}">
                <a16:creationId xmlns:a16="http://schemas.microsoft.com/office/drawing/2014/main" id="{BB70B26C-BACF-914C-A52A-0A17AF08E4EA}"/>
              </a:ext>
            </a:extLst>
          </p:cNvPr>
          <p:cNvSpPr txBox="1"/>
          <p:nvPr/>
        </p:nvSpPr>
        <p:spPr>
          <a:xfrm>
            <a:off x="360649" y="2324100"/>
            <a:ext cx="17927351" cy="808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altLang="ja-JP" sz="525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みんなのこころには</a:t>
            </a:r>
            <a:r>
              <a:rPr lang="ja-JP" altLang="en-US" sz="525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altLang="ja-JP" sz="525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</a:t>
            </a:r>
            <a:r>
              <a:rPr lang="ja-JP" altLang="en-US" sz="525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  <a:r>
              <a:rPr lang="en-US" altLang="ja-JP" sz="525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がいる</a:t>
            </a:r>
            <a:endParaRPr lang="en-US" altLang="ja-JP" sz="525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sp>
        <p:nvSpPr>
          <p:cNvPr id="22" name="TextBox 6">
            <a:extLst>
              <a:ext uri="{FF2B5EF4-FFF2-40B4-BE49-F238E27FC236}">
                <a16:creationId xmlns:a16="http://schemas.microsoft.com/office/drawing/2014/main" id="{E77784C8-2C80-514D-A0AB-94599D45B4C7}"/>
              </a:ext>
            </a:extLst>
          </p:cNvPr>
          <p:cNvSpPr txBox="1"/>
          <p:nvPr/>
        </p:nvSpPr>
        <p:spPr>
          <a:xfrm>
            <a:off x="1507186" y="3406325"/>
            <a:ext cx="15634277" cy="1835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ja-JP" altLang="en-US" sz="1193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「りょうしん」</a:t>
            </a:r>
            <a:endParaRPr lang="en-US" altLang="ja-JP" sz="11930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9122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750" b="791"/>
          <a:stretch>
            <a:fillRect/>
          </a:stretch>
        </p:blipFill>
        <p:spPr>
          <a:xfrm rot="-1322698">
            <a:off x="13773244" y="7559003"/>
            <a:ext cx="3766556" cy="121899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265" b="387"/>
          <a:stretch>
            <a:fillRect/>
          </a:stretch>
        </p:blipFill>
        <p:spPr>
          <a:xfrm>
            <a:off x="1028700" y="1341118"/>
            <a:ext cx="3641361" cy="269460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12196703" y="-508627"/>
            <a:ext cx="6919639" cy="6394097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-1279853" y="3596923"/>
            <a:ext cx="20358095" cy="30931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00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00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</a:t>
            </a:r>
            <a:r>
              <a:rPr lang="en-US" altLang="ja-JP" sz="100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（りょうしん）</a:t>
            </a:r>
            <a:r>
              <a:rPr lang="en-US" sz="100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の</a:t>
            </a:r>
            <a:endParaRPr lang="en-US" sz="10050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/>
            <a:r>
              <a:rPr lang="en-US" sz="100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こえをたくさんきこうね</a:t>
            </a:r>
            <a:r>
              <a:rPr lang="en-US" sz="100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FDD64805-58E4-6543-9531-52FCE4A01C38}"/>
              </a:ext>
            </a:extLst>
          </p:cNvPr>
          <p:cNvGrpSpPr/>
          <p:nvPr/>
        </p:nvGrpSpPr>
        <p:grpSpPr>
          <a:xfrm>
            <a:off x="23052" y="7634500"/>
            <a:ext cx="5652655" cy="3231917"/>
            <a:chOff x="23052" y="7634500"/>
            <a:chExt cx="5652655" cy="3231917"/>
          </a:xfrm>
        </p:grpSpPr>
        <p:pic>
          <p:nvPicPr>
            <p:cNvPr id="11" name="Picture 6">
              <a:extLst>
                <a:ext uri="{FF2B5EF4-FFF2-40B4-BE49-F238E27FC236}">
                  <a16:creationId xmlns:a16="http://schemas.microsoft.com/office/drawing/2014/main" id="{22BC2ADC-C69D-C945-934D-C956F15D0EE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626" b="626"/>
            <a:stretch>
              <a:fillRect/>
            </a:stretch>
          </p:blipFill>
          <p:spPr>
            <a:xfrm>
              <a:off x="2757818" y="7702817"/>
              <a:ext cx="2917889" cy="3112797"/>
            </a:xfrm>
            <a:prstGeom prst="rect">
              <a:avLst/>
            </a:prstGeom>
          </p:spPr>
        </p:pic>
        <p:pic>
          <p:nvPicPr>
            <p:cNvPr id="12" name="Picture 7">
              <a:extLst>
                <a:ext uri="{FF2B5EF4-FFF2-40B4-BE49-F238E27FC236}">
                  <a16:creationId xmlns:a16="http://schemas.microsoft.com/office/drawing/2014/main" id="{42B4672E-6D2A-B54D-A785-25BE8902370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447" b="447"/>
            <a:stretch>
              <a:fillRect/>
            </a:stretch>
          </p:blipFill>
          <p:spPr>
            <a:xfrm>
              <a:off x="23052" y="7634500"/>
              <a:ext cx="2812760" cy="323191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4140732" y="4418965"/>
            <a:ext cx="10006537" cy="15901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25"/>
              </a:lnSpc>
            </a:pPr>
            <a:r>
              <a:rPr lang="en-US" sz="12425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おしまい</a:t>
            </a:r>
            <a:endParaRPr lang="en-US" sz="12425" dirty="0">
              <a:solidFill>
                <a:srgbClr val="FFA800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 r="247" b="405"/>
          <a:stretch>
            <a:fillRect/>
          </a:stretch>
        </p:blipFill>
        <p:spPr>
          <a:xfrm>
            <a:off x="1337390" y="5143500"/>
            <a:ext cx="3458507" cy="326986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 r="239" b="290"/>
          <a:stretch>
            <a:fillRect/>
          </a:stretch>
        </p:blipFill>
        <p:spPr>
          <a:xfrm>
            <a:off x="14755888" y="3793432"/>
            <a:ext cx="2812641" cy="2700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C1D17136-1C6B-7B49-A7E6-5C2B15A2F9AC}"/>
              </a:ext>
            </a:extLst>
          </p:cNvPr>
          <p:cNvGrpSpPr/>
          <p:nvPr/>
        </p:nvGrpSpPr>
        <p:grpSpPr>
          <a:xfrm>
            <a:off x="3948545" y="5143500"/>
            <a:ext cx="10390909" cy="5941023"/>
            <a:chOff x="3973485" y="5017917"/>
            <a:chExt cx="10390909" cy="5941023"/>
          </a:xfrm>
        </p:grpSpPr>
        <p:pic>
          <p:nvPicPr>
            <p:cNvPr id="11" name="Picture 3">
              <a:extLst>
                <a:ext uri="{FF2B5EF4-FFF2-40B4-BE49-F238E27FC236}">
                  <a16:creationId xmlns:a16="http://schemas.microsoft.com/office/drawing/2014/main" id="{AB08B9D5-4762-B541-894F-0AFEF2586D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r="262" b="262"/>
            <a:stretch>
              <a:fillRect/>
            </a:stretch>
          </p:blipFill>
          <p:spPr>
            <a:xfrm>
              <a:off x="9000628" y="5143499"/>
              <a:ext cx="5363766" cy="5722053"/>
            </a:xfrm>
            <a:prstGeom prst="rect">
              <a:avLst/>
            </a:prstGeom>
          </p:spPr>
        </p:pic>
        <p:pic>
          <p:nvPicPr>
            <p:cNvPr id="12" name="Picture 4">
              <a:extLst>
                <a:ext uri="{FF2B5EF4-FFF2-40B4-BE49-F238E27FC236}">
                  <a16:creationId xmlns:a16="http://schemas.microsoft.com/office/drawing/2014/main" id="{9F1B8C32-1CEB-AF48-8BAF-B290756A94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213" b="213"/>
            <a:stretch>
              <a:fillRect/>
            </a:stretch>
          </p:blipFill>
          <p:spPr>
            <a:xfrm>
              <a:off x="3973485" y="5017917"/>
              <a:ext cx="5170515" cy="5941023"/>
            </a:xfrm>
            <a:prstGeom prst="rect">
              <a:avLst/>
            </a:prstGeom>
          </p:spPr>
        </p:pic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5170034" y="8462230"/>
            <a:ext cx="2754766" cy="254554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10349125" y="8462230"/>
            <a:ext cx="2754766" cy="2545543"/>
          </a:xfrm>
          <a:prstGeom prst="rect">
            <a:avLst/>
          </a:prstGeom>
        </p:spPr>
      </p:pic>
      <p:sp>
        <p:nvSpPr>
          <p:cNvPr id="14" name="TextBox 5">
            <a:extLst>
              <a:ext uri="{FF2B5EF4-FFF2-40B4-BE49-F238E27FC236}">
                <a16:creationId xmlns:a16="http://schemas.microsoft.com/office/drawing/2014/main" id="{668CA7A2-0B68-9344-ADB5-1DD27485A794}"/>
              </a:ext>
            </a:extLst>
          </p:cNvPr>
          <p:cNvSpPr txBox="1"/>
          <p:nvPr/>
        </p:nvSpPr>
        <p:spPr>
          <a:xfrm>
            <a:off x="360649" y="2324100"/>
            <a:ext cx="17927351" cy="808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altLang="ja-JP" sz="5251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かみさまはみんなの「こころのなか」にいるから</a:t>
            </a:r>
            <a:endParaRPr lang="en-US" altLang="ja-JP" sz="5251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9901F5FB-37A5-AD44-AD31-F2E56BF28E6F}"/>
              </a:ext>
            </a:extLst>
          </p:cNvPr>
          <p:cNvSpPr txBox="1"/>
          <p:nvPr/>
        </p:nvSpPr>
        <p:spPr>
          <a:xfrm>
            <a:off x="1091780" y="3406325"/>
            <a:ext cx="15634277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ja-JP" sz="1000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altLang="ja-JP" sz="1000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こころのこえ」をきく</a:t>
            </a:r>
            <a:endParaRPr lang="en-US" altLang="ja-JP" sz="10000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屋内, テーブル, 机, 座る が含まれている画像&#10;&#10;自動的に生成された説明">
            <a:extLst>
              <a:ext uri="{FF2B5EF4-FFF2-40B4-BE49-F238E27FC236}">
                <a16:creationId xmlns:a16="http://schemas.microsoft.com/office/drawing/2014/main" id="{67CD23FB-0FFF-4549-AE4A-97F190E571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200025"/>
            <a:ext cx="17576800" cy="9886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Picture 4">
            <a:extLst>
              <a:ext uri="{FF2B5EF4-FFF2-40B4-BE49-F238E27FC236}">
                <a16:creationId xmlns:a16="http://schemas.microsoft.com/office/drawing/2014/main" id="{0B197366-0E67-E544-9FEF-5522444B806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屋内, テーブル, 机, 座る が含まれている画像&#10;&#10;自動的に生成された説明">
            <a:extLst>
              <a:ext uri="{FF2B5EF4-FFF2-40B4-BE49-F238E27FC236}">
                <a16:creationId xmlns:a16="http://schemas.microsoft.com/office/drawing/2014/main" id="{67CD23FB-0FFF-4549-AE4A-97F190E571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200025"/>
            <a:ext cx="17576800" cy="9886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図 20" descr="花 が含まれている画像&#10;&#10;自動的に生成された説明">
            <a:extLst>
              <a:ext uri="{FF2B5EF4-FFF2-40B4-BE49-F238E27FC236}">
                <a16:creationId xmlns:a16="http://schemas.microsoft.com/office/drawing/2014/main" id="{28793E40-A1BB-144D-A25A-9B00728A00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2322" y="6743700"/>
            <a:ext cx="1311566" cy="1573880"/>
          </a:xfrm>
          <a:prstGeom prst="rect">
            <a:avLst/>
          </a:prstGeom>
        </p:spPr>
      </p:pic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3B84B3DB-C438-A843-8288-586DEE833667}"/>
              </a:ext>
            </a:extLst>
          </p:cNvPr>
          <p:cNvGrpSpPr/>
          <p:nvPr/>
        </p:nvGrpSpPr>
        <p:grpSpPr>
          <a:xfrm>
            <a:off x="4800600" y="-2476500"/>
            <a:ext cx="15284237" cy="15240000"/>
            <a:chOff x="-4399422" y="-2476500"/>
            <a:chExt cx="15284237" cy="15240000"/>
          </a:xfrm>
        </p:grpSpPr>
        <p:sp>
          <p:nvSpPr>
            <p:cNvPr id="18" name="円/楕円 17">
              <a:extLst>
                <a:ext uri="{FF2B5EF4-FFF2-40B4-BE49-F238E27FC236}">
                  <a16:creationId xmlns:a16="http://schemas.microsoft.com/office/drawing/2014/main" id="{E2E2AF05-76BA-A745-B5A3-201F9B8B6942}"/>
                </a:ext>
              </a:extLst>
            </p:cNvPr>
            <p:cNvSpPr/>
            <p:nvPr/>
          </p:nvSpPr>
          <p:spPr>
            <a:xfrm>
              <a:off x="-304800" y="1611900"/>
              <a:ext cx="7467600" cy="7473600"/>
            </a:xfrm>
            <a:prstGeom prst="ellipse">
              <a:avLst/>
            </a:prstGeom>
            <a:solidFill>
              <a:srgbClr val="FEF3E6"/>
            </a:solidFill>
            <a:ln>
              <a:noFill/>
            </a:ln>
            <a:effectLst>
              <a:softEdge rad="133641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20" name="図 19" descr="アイコン&#10;&#10;自動的に生成された説明">
              <a:extLst>
                <a:ext uri="{FF2B5EF4-FFF2-40B4-BE49-F238E27FC236}">
                  <a16:creationId xmlns:a16="http://schemas.microsoft.com/office/drawing/2014/main" id="{65F2AB89-38D9-A84F-AEB3-800462F559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399422" y="-2476500"/>
              <a:ext cx="15284237" cy="15240000"/>
            </a:xfrm>
            <a:prstGeom prst="rect">
              <a:avLst/>
            </a:prstGeom>
          </p:spPr>
        </p:pic>
      </p:grpSp>
      <p:pic>
        <p:nvPicPr>
          <p:cNvPr id="17" name="図 16" descr="文字と絵が描かれた絵&#10;&#10;低い精度で自動的に生成された説明">
            <a:extLst>
              <a:ext uri="{FF2B5EF4-FFF2-40B4-BE49-F238E27FC236}">
                <a16:creationId xmlns:a16="http://schemas.microsoft.com/office/drawing/2014/main" id="{4FB978FC-0B13-0644-92E1-CB6523AAFC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6638" y="2628900"/>
            <a:ext cx="5804767" cy="5439600"/>
          </a:xfrm>
          <a:prstGeom prst="rect">
            <a:avLst/>
          </a:prstGeom>
          <a:noFill/>
        </p:spPr>
      </p:pic>
      <p:pic>
        <p:nvPicPr>
          <p:cNvPr id="22" name="Picture 4">
            <a:extLst>
              <a:ext uri="{FF2B5EF4-FFF2-40B4-BE49-F238E27FC236}">
                <a16:creationId xmlns:a16="http://schemas.microsoft.com/office/drawing/2014/main" id="{FA24242A-03BB-A747-846C-74C4583EAA1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99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屋内, テーブル, 机, 座る が含まれている画像&#10;&#10;自動的に生成された説明">
            <a:extLst>
              <a:ext uri="{FF2B5EF4-FFF2-40B4-BE49-F238E27FC236}">
                <a16:creationId xmlns:a16="http://schemas.microsoft.com/office/drawing/2014/main" id="{67CD23FB-0FFF-4549-AE4A-97F190E571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200025"/>
            <a:ext cx="17576800" cy="9886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4AD575B-D497-574F-A954-4B84F8796F5A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FEF3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3" name="Picture 5">
            <a:extLst>
              <a:ext uri="{FF2B5EF4-FFF2-40B4-BE49-F238E27FC236}">
                <a16:creationId xmlns:a16="http://schemas.microsoft.com/office/drawing/2014/main" id="{226AACE2-B6FA-9B48-86A8-43082B9F0B7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982200" y="761976"/>
            <a:ext cx="8657319" cy="8135360"/>
          </a:xfrm>
          <a:prstGeom prst="rect">
            <a:avLst/>
          </a:prstGeom>
        </p:spPr>
      </p:pic>
      <p:pic>
        <p:nvPicPr>
          <p:cNvPr id="14" name="Picture 5">
            <a:extLst>
              <a:ext uri="{FF2B5EF4-FFF2-40B4-BE49-F238E27FC236}">
                <a16:creationId xmlns:a16="http://schemas.microsoft.com/office/drawing/2014/main" id="{82FFD439-3B6E-8240-A22D-93D3788B9D6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flipH="1">
            <a:off x="-294930" y="761975"/>
            <a:ext cx="8657318" cy="8135361"/>
          </a:xfrm>
          <a:prstGeom prst="rect">
            <a:avLst/>
          </a:prstGeom>
        </p:spPr>
      </p:pic>
      <p:pic>
        <p:nvPicPr>
          <p:cNvPr id="4" name="図 3" descr="小さい が含まれている画像&#10;&#10;自動的に生成された説明">
            <a:extLst>
              <a:ext uri="{FF2B5EF4-FFF2-40B4-BE49-F238E27FC236}">
                <a16:creationId xmlns:a16="http://schemas.microsoft.com/office/drawing/2014/main" id="{73274814-7AD6-3B4D-BEA4-F98A3BB701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2095500"/>
            <a:ext cx="5009229" cy="4495800"/>
          </a:xfrm>
          <a:prstGeom prst="rect">
            <a:avLst/>
          </a:prstGeom>
        </p:spPr>
      </p:pic>
      <p:pic>
        <p:nvPicPr>
          <p:cNvPr id="6" name="図 5" descr="Cgで描かれたアニメ&#10;&#10;低い精度で自動的に生成された説明">
            <a:extLst>
              <a:ext uri="{FF2B5EF4-FFF2-40B4-BE49-F238E27FC236}">
                <a16:creationId xmlns:a16="http://schemas.microsoft.com/office/drawing/2014/main" id="{98998D20-4A70-254A-88DF-34F0F7BA07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8200" y="2095500"/>
            <a:ext cx="4092934" cy="4205070"/>
          </a:xfrm>
          <a:prstGeom prst="rect">
            <a:avLst/>
          </a:prstGeom>
        </p:spPr>
      </p:pic>
      <p:pic>
        <p:nvPicPr>
          <p:cNvPr id="21" name="Picture 3">
            <a:extLst>
              <a:ext uri="{FF2B5EF4-FFF2-40B4-BE49-F238E27FC236}">
                <a16:creationId xmlns:a16="http://schemas.microsoft.com/office/drawing/2014/main" id="{558CB4BC-869F-F84A-8AD5-39EB71BB1AB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flipH="1">
            <a:off x="6563811" y="4686300"/>
            <a:ext cx="5160377" cy="5941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77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屋内, テーブル, 机, 座る が含まれている画像&#10;&#10;自動的に生成された説明">
            <a:extLst>
              <a:ext uri="{FF2B5EF4-FFF2-40B4-BE49-F238E27FC236}">
                <a16:creationId xmlns:a16="http://schemas.microsoft.com/office/drawing/2014/main" id="{67CD23FB-0FFF-4549-AE4A-97F190E571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200025"/>
            <a:ext cx="17576800" cy="9886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4AD575B-D497-574F-A954-4B84F8796F5A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FEF3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" name="Picture 5">
            <a:extLst>
              <a:ext uri="{FF2B5EF4-FFF2-40B4-BE49-F238E27FC236}">
                <a16:creationId xmlns:a16="http://schemas.microsoft.com/office/drawing/2014/main" id="{82FFD439-3B6E-8240-A22D-93D3788B9D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65" b="89602" l="5198" r="93763">
                        <a14:foregroundMark x1="91476" y1="38717" x2="91476" y2="38717"/>
                        <a14:foregroundMark x1="93763" y1="53982" x2="93763" y2="53982"/>
                        <a14:foregroundMark x1="64033" y1="8186" x2="64033" y2="8186"/>
                        <a14:foregroundMark x1="51143" y1="7965" x2="51143" y2="7965"/>
                        <a14:foregroundMark x1="8108" y1="28761" x2="8108" y2="28761"/>
                        <a14:foregroundMark x1="5198" y1="43363" x2="5198" y2="433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4815341" y="-248661"/>
            <a:ext cx="8657318" cy="8135361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30737259-33C1-644B-AE6D-581B3AD7BA6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  <p:pic>
        <p:nvPicPr>
          <p:cNvPr id="10" name="図 9" descr="文字と絵が描かれた絵&#10;&#10;低い精度で自動的に生成された説明">
            <a:extLst>
              <a:ext uri="{FF2B5EF4-FFF2-40B4-BE49-F238E27FC236}">
                <a16:creationId xmlns:a16="http://schemas.microsoft.com/office/drawing/2014/main" id="{B01CC9D7-F899-6649-A9F9-50A227814AF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360" y="642743"/>
            <a:ext cx="4802898" cy="45007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17270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205952A6-1AC8-B640-96C5-353317CC47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65" b="89602" l="5198" r="93763">
                        <a14:foregroundMark x1="91476" y1="38717" x2="91476" y2="38717"/>
                        <a14:foregroundMark x1="93763" y1="53982" x2="93763" y2="53982"/>
                        <a14:foregroundMark x1="64033" y1="8186" x2="64033" y2="8186"/>
                        <a14:foregroundMark x1="51143" y1="7965" x2="51143" y2="7965"/>
                        <a14:foregroundMark x1="8108" y1="28761" x2="8108" y2="28761"/>
                        <a14:foregroundMark x1="5198" y1="43363" x2="5198" y2="433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4815341" y="-248661"/>
            <a:ext cx="8657318" cy="8135361"/>
          </a:xfrm>
          <a:prstGeom prst="rect">
            <a:avLst/>
          </a:pr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9837D7E2-10A3-C64B-B7C3-CA3061F06E7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  <p:pic>
        <p:nvPicPr>
          <p:cNvPr id="12" name="図 11" descr="文字と絵が描かれた絵&#10;&#10;低い精度で自動的に生成された説明">
            <a:extLst>
              <a:ext uri="{FF2B5EF4-FFF2-40B4-BE49-F238E27FC236}">
                <a16:creationId xmlns:a16="http://schemas.microsoft.com/office/drawing/2014/main" id="{CC45BBD9-BC78-3742-A80F-20D49C9505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360" y="642743"/>
            <a:ext cx="4802898" cy="4500757"/>
          </a:xfrm>
          <a:prstGeom prst="rect">
            <a:avLst/>
          </a:prstGeom>
          <a:noFill/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936C842C-5B78-B147-98B2-DD8940843461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54545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5EC59736-AFCA-894C-A30F-6D2937D4F608}"/>
              </a:ext>
            </a:extLst>
          </p:cNvPr>
          <p:cNvSpPr txBox="1"/>
          <p:nvPr/>
        </p:nvSpPr>
        <p:spPr>
          <a:xfrm>
            <a:off x="360649" y="4576646"/>
            <a:ext cx="17927351" cy="12054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000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8000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だれもいないからたべちゃえよ</a:t>
            </a:r>
            <a:r>
              <a:rPr lang="en-US" sz="8000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10137</TotalTime>
  <Words>934</Words>
  <PresentationFormat>ユーザー設定</PresentationFormat>
  <Paragraphs>140</Paragraphs>
  <Slides>34</Slides>
  <Notes>33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34</vt:i4>
      </vt:variant>
    </vt:vector>
  </HeadingPairs>
  <TitlesOfParts>
    <vt:vector size="39" baseType="lpstr">
      <vt:lpstr>KodomoRounded</vt:lpstr>
      <vt:lpstr>Arial</vt:lpstr>
      <vt:lpstr>Calibri</vt:lpstr>
      <vt:lpstr>Meiryo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  <dcterms:modified xsi:type="dcterms:W3CDTF">2022-05-20T05:43:21Z</dcterms:modified>
  <dc:identifier>DAE-2J2cJGk</dc:identifier>
</cp:coreProperties>
</file>