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302" r:id="rId5"/>
    <p:sldId id="259" r:id="rId6"/>
    <p:sldId id="303" r:id="rId7"/>
    <p:sldId id="304" r:id="rId8"/>
    <p:sldId id="305" r:id="rId9"/>
    <p:sldId id="265" r:id="rId10"/>
    <p:sldId id="266" r:id="rId11"/>
    <p:sldId id="308" r:id="rId12"/>
    <p:sldId id="307" r:id="rId13"/>
    <p:sldId id="306" r:id="rId14"/>
    <p:sldId id="309" r:id="rId15"/>
    <p:sldId id="310" r:id="rId16"/>
    <p:sldId id="325" r:id="rId17"/>
    <p:sldId id="311" r:id="rId18"/>
    <p:sldId id="324" r:id="rId19"/>
    <p:sldId id="312" r:id="rId20"/>
    <p:sldId id="313" r:id="rId21"/>
    <p:sldId id="314" r:id="rId22"/>
    <p:sldId id="318" r:id="rId23"/>
    <p:sldId id="316" r:id="rId24"/>
    <p:sldId id="317" r:id="rId25"/>
    <p:sldId id="319" r:id="rId26"/>
    <p:sldId id="268" r:id="rId27"/>
    <p:sldId id="326" r:id="rId28"/>
    <p:sldId id="321" r:id="rId29"/>
    <p:sldId id="322" r:id="rId30"/>
    <p:sldId id="327" r:id="rId31"/>
    <p:sldId id="264" r:id="rId32"/>
    <p:sldId id="323" r:id="rId33"/>
    <p:sldId id="282" r:id="rId34"/>
    <p:sldId id="283" r:id="rId35"/>
  </p:sldIdLst>
  <p:sldSz cx="18288000" cy="10287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FFA800"/>
    <a:srgbClr val="000000"/>
    <a:srgbClr val="FEF3E6"/>
    <a:srgbClr val="CD4342"/>
    <a:srgbClr val="292929"/>
    <a:srgbClr val="72C8B0"/>
    <a:srgbClr val="143143"/>
    <a:srgbClr val="3922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846" autoAdjust="0"/>
    <p:restoredTop sz="80489" autoAdjust="0"/>
  </p:normalViewPr>
  <p:slideViewPr>
    <p:cSldViewPr>
      <p:cViewPr varScale="1">
        <p:scale>
          <a:sx n="36" d="100"/>
          <a:sy n="36" d="100"/>
        </p:scale>
        <p:origin x="256" y="17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今日は「神様の声を聞こう」というお話です。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でも、今度は違う声で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「これは、寝ているお母さんのかもしれないよ。お母さんに聞いてみたほうがいいよ。勝手に食べたらお母さん、悲しむかもしれないよ」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こんな声も、聞こえてくるときあるよね。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8782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「勝手に食べちゃえよ！」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6417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「駄目だよ、お母さんに聞いてみようよ！」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28494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あれ、私の心は一つなのに、二つの声が聞こえてくる。なぜだろう。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280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それは、私たちの心には、神様もいるけどサタンもいるんだ。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サタンというのは、みんなが悪いことをしたら喜ぶ、悪い奴の親分みたいなもの。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それでは、どっちが、神様の声かな？どっちがサタンの声かな？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1211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「勝手に食べちゃえよ！」が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5214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サタンの声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5554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「お母さんに聞いてみよう！」が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8841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神様の声です。みんなもわかるよね。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5375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こんな風に、私たちの心には、神様とサタンがいます。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26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みなさんは「神様の声」を聞いたことありますか？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8460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そして、神様の声をよく聞いて、そのとおりにすると、周りの人が喜ぶよ！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03081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サタンの声を聞くと、自分だけはうれしいけど、周りの人が悲しむんだ。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8333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みんなはどっちの声をよく聞きたいですか。当然、神様の声だよね。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でも神様の声を聞くのは、難しいんだ。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354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さっきのお菓子も、自分がとってもおなかペコペコだったら、つい、食べてしまうこともあるよね。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47016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お母さんに、お部屋の片づけしなさい、って言われたのに、もっと遊びたくて、片づけしないで、ずっと遊んで、お母さんを困らせたこともあるんじゃないかな？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8651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神様の声を聞くのは難しい。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サタンの声を聞くほうが簡単だ。でも、さっきもいったように、サタンの声ばっかり聴いていたら、悪い人間になっちゃかも、、、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84983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だから、なるべく神様の声を聞くように、よくお祈りをしたらいいよ。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2852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今日は、神様の声をたくさん聞きました。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29897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そしてたくさんいいことをしました！」って毎日お祈りをしよう。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11239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もし、神様の声じゃなくて、サタンの声をたくさん聴いてしまったら、正直に神様に謝ればいい。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929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神様は姿が見えないから、どこにいるか、なかなかわかりません。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だから、神様の声も、普段はなかなか聞こえません。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「今日はあまり、神様の声を聞きませんでした」って。「明日はがんばります」って。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6639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神様は、みんなのことを愛しているから、絶対怒ったりしないよ。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明日は頑張ろうって、きっと励ましてくれるよ。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3383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今日は心の声のお話でした。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みんなの心には神様がいます。神様と一つになっている心を「良心」っていうんだ。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「良心」この言葉を覚えてくださいね！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51120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でも神様の声を聞く方法が実はあります。それは「心の声」に耳を傾けるのです。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なぜなら、神様は、みんなの心の中にいるからです。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例えばこんな時、みんなも経験あるかな？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部屋に入ったら、誰もいない。誰もいないけど、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745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なんと、テーブルの上に、僕の大好きなチョコレートがあります。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1709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お母さんは疲れて眠っている。お父さんはお出かけしている。つまり家には僕一人。</a:t>
            </a:r>
            <a:r>
              <a:rPr lang="ja-JP" altLang="ja-JP">
                <a:effectLst/>
              </a:rPr>
              <a:t> 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6439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そしてチョコレート。どうやら、おなかも減ってきた。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食べたいなー、どうしようかなー。みんな、こんな経験、ないかな？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こんな時、心の声が聞こえてくるんだ。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957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「誰もいないから食べちゃえよ！パクっと食べちゃえば、誰も気づかないよ」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こんな声が、心の中から聞こえてきたことないかな？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40.png"/><Relationship Id="rId5" Type="http://schemas.microsoft.com/office/2007/relationships/hdphoto" Target="../media/hdphoto2.wdp"/><Relationship Id="rId10" Type="http://schemas.openxmlformats.org/officeDocument/2006/relationships/image" Target="../media/image39.png"/><Relationship Id="rId4" Type="http://schemas.openxmlformats.org/officeDocument/2006/relationships/image" Target="../media/image26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45.png"/><Relationship Id="rId5" Type="http://schemas.microsoft.com/office/2007/relationships/hdphoto" Target="../media/hdphoto2.wdp"/><Relationship Id="rId10" Type="http://schemas.openxmlformats.org/officeDocument/2006/relationships/image" Target="../media/image44.png"/><Relationship Id="rId4" Type="http://schemas.openxmlformats.org/officeDocument/2006/relationships/image" Target="../media/image26.png"/><Relationship Id="rId9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9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4.wdp"/><Relationship Id="rId4" Type="http://schemas.openxmlformats.org/officeDocument/2006/relationships/image" Target="../media/image26.png"/><Relationship Id="rId9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9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microsoft.com/office/2007/relationships/hdphoto" Target="../media/hdphoto4.wdp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54.png"/><Relationship Id="rId4" Type="http://schemas.openxmlformats.org/officeDocument/2006/relationships/image" Target="../media/image15.pn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5.png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55.png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2982742-BFC6-BD4F-8BA9-36133D389B6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2995BCB9-833A-3D4A-A32A-7B18C821D0E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AE694EF-5069-6B4A-B3A6-6456C256E4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  <p:pic>
        <p:nvPicPr>
          <p:cNvPr id="5" name="図 4" descr="テキスト&#10;&#10;低い精度で自動的に生成された説明">
            <a:extLst>
              <a:ext uri="{FF2B5EF4-FFF2-40B4-BE49-F238E27FC236}">
                <a16:creationId xmlns:a16="http://schemas.microsoft.com/office/drawing/2014/main" id="{0540CF3C-C2A4-D74A-A8F1-4055594542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3308381"/>
            <a:ext cx="16090900" cy="488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50A1AE-ADE8-5A43-9B68-7EE60810A6C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8F314118-F170-A546-95F0-E7FEF1219E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488"/>
            <a:ext cx="18288000" cy="3108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628BC19-26E7-BE4D-BAF7-F43103BA47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423109"/>
            <a:ext cx="179197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4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EDD517A-4905-7D44-A14C-01F05788201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6D5CBC8E-C22C-2740-AADA-47659F0104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659778"/>
            <a:ext cx="18288000" cy="296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3B5ABED-6169-184A-BD9E-5EA056509743}"/>
              </a:ext>
            </a:extLst>
          </p:cNvPr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CD4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5B48F4FA-D44C-974A-959A-18ACBCF05E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13" b="213"/>
          <a:stretch>
            <a:fillRect/>
          </a:stretch>
        </p:blipFill>
        <p:spPr>
          <a:xfrm>
            <a:off x="6558742" y="5023473"/>
            <a:ext cx="5170515" cy="5941023"/>
          </a:xfrm>
          <a:prstGeom prst="rect">
            <a:avLst/>
          </a:prstGeom>
        </p:spPr>
      </p:pic>
      <p:pic>
        <p:nvPicPr>
          <p:cNvPr id="3" name="図 2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B51956F5-B12B-4E46-A2B0-1FC7198F3D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681908"/>
            <a:ext cx="179197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21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C996E83-86BD-9445-80B6-3E271B88D42E}"/>
              </a:ext>
            </a:extLst>
          </p:cNvPr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CD4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3" name="図 2" descr="記号, オレンジ, 食品, 光 が含まれている画像&#10;&#10;自動的に生成された説明">
            <a:extLst>
              <a:ext uri="{FF2B5EF4-FFF2-40B4-BE49-F238E27FC236}">
                <a16:creationId xmlns:a16="http://schemas.microsoft.com/office/drawing/2014/main" id="{C7CB577E-1CC6-654A-A8B2-DB2D499F0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06" y="431800"/>
            <a:ext cx="7886700" cy="9423400"/>
          </a:xfrm>
          <a:prstGeom prst="rect">
            <a:avLst/>
          </a:prstGeom>
        </p:spPr>
      </p:pic>
      <p:pic>
        <p:nvPicPr>
          <p:cNvPr id="5" name="図 4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199CE07C-2E64-B247-81F2-BF1BD9EB95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31800"/>
            <a:ext cx="8077200" cy="7962900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5B48F4FA-D44C-974A-959A-18ACBCF05EE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3" b="213"/>
          <a:stretch>
            <a:fillRect/>
          </a:stretch>
        </p:blipFill>
        <p:spPr>
          <a:xfrm>
            <a:off x="6558743" y="5045347"/>
            <a:ext cx="5170515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6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7701CAB-2944-704D-A6C5-EE64FB47F7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423109"/>
            <a:ext cx="179197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6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図形&#10;&#10;低い精度で自動的に生成された説明">
            <a:extLst>
              <a:ext uri="{FF2B5EF4-FFF2-40B4-BE49-F238E27FC236}">
                <a16:creationId xmlns:a16="http://schemas.microsoft.com/office/drawing/2014/main" id="{F1849F76-A11B-CB48-9A04-B306754146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960"/>
          <a:stretch/>
        </p:blipFill>
        <p:spPr>
          <a:xfrm flipH="1">
            <a:off x="4114800" y="2824193"/>
            <a:ext cx="11905988" cy="7462807"/>
          </a:xfrm>
          <a:prstGeom prst="rect">
            <a:avLst/>
          </a:prstGeom>
        </p:spPr>
      </p:pic>
      <p:pic>
        <p:nvPicPr>
          <p:cNvPr id="3" name="図 2" descr="デバイス, メーター が含まれている画像&#10;&#10;自動的に生成された説明">
            <a:extLst>
              <a:ext uri="{FF2B5EF4-FFF2-40B4-BE49-F238E27FC236}">
                <a16:creationId xmlns:a16="http://schemas.microsoft.com/office/drawing/2014/main" id="{1F2D5DCC-D053-C04E-937C-0C042354FE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571500"/>
            <a:ext cx="139319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1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50A1AE-ADE8-5A43-9B68-7EE60810A6C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EB6C289A-B6E4-2B4E-A789-D9AE2BFE5A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659778"/>
            <a:ext cx="18288000" cy="296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0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メーター, 挿絵 が含まれている画像&#10;&#10;自動的に生成された説明">
            <a:extLst>
              <a:ext uri="{FF2B5EF4-FFF2-40B4-BE49-F238E27FC236}">
                <a16:creationId xmlns:a16="http://schemas.microsoft.com/office/drawing/2014/main" id="{C761D31B-A004-6847-BD73-33F9A45CF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952500"/>
            <a:ext cx="15455900" cy="317500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B980DD7-D9BD-9842-A477-38CB52B85C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599579" y="3619500"/>
            <a:ext cx="9088842" cy="839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8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C996E83-86BD-9445-80B6-3E271B88D42E}"/>
              </a:ext>
            </a:extLst>
          </p:cNvPr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CD4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8" name="図 7" descr="記号, オレンジ, 食品, 光 が含まれている画像&#10;&#10;自動的に生成された説明">
            <a:extLst>
              <a:ext uri="{FF2B5EF4-FFF2-40B4-BE49-F238E27FC236}">
                <a16:creationId xmlns:a16="http://schemas.microsoft.com/office/drawing/2014/main" id="{3F7FDC27-B5E1-9546-872B-1DD638755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06" y="431800"/>
            <a:ext cx="7886700" cy="9423400"/>
          </a:xfrm>
          <a:prstGeom prst="rect">
            <a:avLst/>
          </a:prstGeom>
        </p:spPr>
      </p:pic>
      <p:pic>
        <p:nvPicPr>
          <p:cNvPr id="10" name="図 9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1139E04D-7700-0349-A3F1-841F39943F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31800"/>
            <a:ext cx="8077200" cy="7962900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5B48F4FA-D44C-974A-959A-18ACBCF05EE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3" b="213"/>
          <a:stretch>
            <a:fillRect/>
          </a:stretch>
        </p:blipFill>
        <p:spPr>
          <a:xfrm>
            <a:off x="6558743" y="4996579"/>
            <a:ext cx="5170515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6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BE47718-E40B-7944-AA87-5F10A4E9E06D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382C0D-4CC7-7D48-B479-69452F494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6EFD245-3C5E-E64E-A1CE-E70003D85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4" name="図 3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96D8DC1A-24F3-AA42-BE4B-2576092CF4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965200"/>
            <a:ext cx="15455900" cy="3187700"/>
          </a:xfrm>
          <a:prstGeom prst="rect">
            <a:avLst/>
          </a:prstGeom>
        </p:spPr>
      </p:pic>
      <p:pic>
        <p:nvPicPr>
          <p:cNvPr id="11" name="図 10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C18456B2-3CB5-034A-A667-657ECB9F42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50" y="30099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2D736A4-CF10-214B-911E-F5536464F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3" name="図 12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5C2DD42C-44B8-3648-9F5A-5471B9E06A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50A1AE-ADE8-5A43-9B68-7EE60810A6C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EF3E6"/>
              </a:solidFill>
            </a:endParaRP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9B21753-A0DF-9C45-85D9-9BC1A5E4D477}"/>
              </a:ext>
            </a:extLst>
          </p:cNvPr>
          <p:cNvGrpSpPr/>
          <p:nvPr/>
        </p:nvGrpSpPr>
        <p:grpSpPr>
          <a:xfrm>
            <a:off x="453056" y="7285021"/>
            <a:ext cx="17828973" cy="3381325"/>
            <a:chOff x="453056" y="7285021"/>
            <a:chExt cx="17828973" cy="3381325"/>
          </a:xfrm>
        </p:grpSpPr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2B4927C9-0581-414F-A2F2-40E8B275A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453056" y="7285021"/>
              <a:ext cx="2062322" cy="3314650"/>
            </a:xfrm>
            <a:prstGeom prst="rect">
              <a:avLst/>
            </a:prstGeom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id="{AC50570F-4157-8E43-8428-50C898FE3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2145758" y="7285021"/>
              <a:ext cx="2758165" cy="3381325"/>
            </a:xfrm>
            <a:prstGeom prst="rect">
              <a:avLst/>
            </a:prstGeom>
          </p:spPr>
        </p:pic>
        <p:pic>
          <p:nvPicPr>
            <p:cNvPr id="18" name="Picture 5">
              <a:extLst>
                <a:ext uri="{FF2B5EF4-FFF2-40B4-BE49-F238E27FC236}">
                  <a16:creationId xmlns:a16="http://schemas.microsoft.com/office/drawing/2014/main" id="{C5B65138-351B-F74D-8740-4457743C1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5599727" y="7384219"/>
              <a:ext cx="2682302" cy="3182928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91B83150-3348-AF40-A7BC-AFCDE4F9E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13159550" y="7327661"/>
              <a:ext cx="2756617" cy="3172812"/>
            </a:xfrm>
            <a:prstGeom prst="rect">
              <a:avLst/>
            </a:prstGeom>
          </p:spPr>
        </p:pic>
      </p:grpSp>
      <p:pic>
        <p:nvPicPr>
          <p:cNvPr id="5" name="図 4" descr="メーター, 挿絵 が含まれている画像&#10;&#10;自動的に生成された説明">
            <a:extLst>
              <a:ext uri="{FF2B5EF4-FFF2-40B4-BE49-F238E27FC236}">
                <a16:creationId xmlns:a16="http://schemas.microsoft.com/office/drawing/2014/main" id="{BB287F2F-F322-474E-AA64-21DCEE3E9C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649959"/>
            <a:ext cx="179197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4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C445571-37A1-AA40-A92F-94589037D9C6}"/>
              </a:ext>
            </a:extLst>
          </p:cNvPr>
          <p:cNvGrpSpPr/>
          <p:nvPr/>
        </p:nvGrpSpPr>
        <p:grpSpPr>
          <a:xfrm>
            <a:off x="245957" y="7256169"/>
            <a:ext cx="18050064" cy="3410177"/>
            <a:chOff x="245957" y="7256169"/>
            <a:chExt cx="18050064" cy="341017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01C8FE58-2E03-FE41-91D3-D12FD1697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957" y="7353300"/>
              <a:ext cx="2269421" cy="3088935"/>
            </a:xfrm>
            <a:prstGeom prst="rect">
              <a:avLst/>
            </a:prstGeom>
          </p:spPr>
        </p:pic>
        <p:pic>
          <p:nvPicPr>
            <p:cNvPr id="6" name="図 5" descr="ゲームのキャラクター&#10;&#10;低い精度で自動的に生成された説明">
              <a:extLst>
                <a:ext uri="{FF2B5EF4-FFF2-40B4-BE49-F238E27FC236}">
                  <a16:creationId xmlns:a16="http://schemas.microsoft.com/office/drawing/2014/main" id="{1CE650C3-FA2C-B94E-B492-E973C4582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272" y="7264971"/>
              <a:ext cx="2758166" cy="3401375"/>
            </a:xfrm>
            <a:prstGeom prst="rect">
              <a:avLst/>
            </a:prstGeom>
          </p:spPr>
        </p:pic>
        <p:pic>
          <p:nvPicPr>
            <p:cNvPr id="20" name="図 19" descr="クマ, ぬいぐるみ が含まれている画像&#10;&#10;自動的に生成された説明">
              <a:extLst>
                <a:ext uri="{FF2B5EF4-FFF2-40B4-BE49-F238E27FC236}">
                  <a16:creationId xmlns:a16="http://schemas.microsoft.com/office/drawing/2014/main" id="{5FDB3636-53AA-F44E-8E9E-4566B0C4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051" y="7256169"/>
              <a:ext cx="2779970" cy="3292357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7BAE1DE2-5A93-8043-B441-13A31CDB9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261" y="7287128"/>
              <a:ext cx="2769068" cy="3194240"/>
            </a:xfrm>
            <a:prstGeom prst="rect">
              <a:avLst/>
            </a:prstGeom>
          </p:spPr>
        </p:pic>
      </p:grpSp>
      <p:pic>
        <p:nvPicPr>
          <p:cNvPr id="5" name="図 4" descr="デバイス, ゲージ, メーター が含まれている画像&#10;&#10;自動的に生成された説明">
            <a:extLst>
              <a:ext uri="{FF2B5EF4-FFF2-40B4-BE49-F238E27FC236}">
                <a16:creationId xmlns:a16="http://schemas.microsoft.com/office/drawing/2014/main" id="{7CE49754-FA21-E141-876D-BDC9E87E43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560876"/>
            <a:ext cx="179197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1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407D8C2-08E7-EF42-8EAE-2E17243C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8E3C5D8-10B2-2940-80E0-76EE27A519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C608129-00A0-794A-A3CD-00679BE55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90690">
            <a:off x="5080228" y="5492557"/>
            <a:ext cx="2197100" cy="20193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CAD00990-CF62-0D47-9F92-099EA773CF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28121">
            <a:off x="10879285" y="5492557"/>
            <a:ext cx="2197100" cy="2019300"/>
          </a:xfrm>
          <a:prstGeom prst="rect">
            <a:avLst/>
          </a:prstGeom>
        </p:spPr>
      </p:pic>
      <p:pic>
        <p:nvPicPr>
          <p:cNvPr id="4" name="図 3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2DC013FA-DB63-8A47-95D6-828E6B4827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60563"/>
            <a:ext cx="179197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9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0" name="図 9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B01CC9D7-F899-6649-A9F9-50A227814A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35BAE73-62C3-4B43-9E92-CE86DF7089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85" y="5017917"/>
            <a:ext cx="5312450" cy="5941022"/>
          </a:xfrm>
          <a:prstGeom prst="rect">
            <a:avLst/>
          </a:prstGeom>
        </p:spPr>
      </p:pic>
      <p:pic>
        <p:nvPicPr>
          <p:cNvPr id="11" name="図 10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F78080AD-34B0-D448-AF6E-29E409FAD1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01" b="97030" l="6358" r="89934">
                        <a14:foregroundMark x1="22649" y1="81471" x2="22649" y2="81471"/>
                        <a14:foregroundMark x1="29801" y1="87977" x2="29801" y2="87977"/>
                        <a14:foregroundMark x1="44106" y1="92079" x2="44106" y2="92079"/>
                        <a14:foregroundMark x1="44503" y1="97030" x2="44503" y2="97030"/>
                        <a14:foregroundMark x1="6358" y1="67751" x2="6358" y2="67751"/>
                        <a14:foregroundMark x1="41457" y1="24187" x2="41457" y2="24187"/>
                        <a14:foregroundMark x1="43179" y1="23762" x2="54702" y2="36492"/>
                        <a14:foregroundMark x1="78146" y1="47808" x2="78146" y2="47808"/>
                        <a14:backgroundMark x1="81589" y1="17256" x2="80662" y2="28430"/>
                        <a14:backgroundMark x1="80662" y1="28430" x2="87815" y2="36351"/>
                        <a14:backgroundMark x1="87815" y1="36351" x2="87947" y2="36917"/>
                        <a14:backgroundMark x1="50596" y1="26308" x2="50596" y2="26308"/>
                        <a14:backgroundMark x1="67550" y1="37624" x2="67550" y2="376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107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D825849-5AB1-0C45-AFDB-4528A5E541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85" y="5017917"/>
            <a:ext cx="5312450" cy="5941022"/>
          </a:xfrm>
          <a:prstGeom prst="rect">
            <a:avLst/>
          </a:prstGeom>
        </p:spPr>
      </p:pic>
      <p:pic>
        <p:nvPicPr>
          <p:cNvPr id="6" name="図 5" descr="ゲームのキャラクター&#10;&#10;低い精度で自動的に生成された説明">
            <a:extLst>
              <a:ext uri="{FF2B5EF4-FFF2-40B4-BE49-F238E27FC236}">
                <a16:creationId xmlns:a16="http://schemas.microsoft.com/office/drawing/2014/main" id="{DBE208EB-E1B0-054C-B154-C104712E7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528" y="961556"/>
            <a:ext cx="3446943" cy="4250775"/>
          </a:xfrm>
          <a:prstGeom prst="rect">
            <a:avLst/>
          </a:prstGeom>
        </p:spPr>
      </p:pic>
      <p:pic>
        <p:nvPicPr>
          <p:cNvPr id="8" name="図 7" descr="アイコン&#10;&#10;自動的に生成された説明">
            <a:extLst>
              <a:ext uri="{FF2B5EF4-FFF2-40B4-BE49-F238E27FC236}">
                <a16:creationId xmlns:a16="http://schemas.microsoft.com/office/drawing/2014/main" id="{2054FC0B-8F33-D34C-829B-1C81525904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0538">
            <a:off x="10259709" y="1368704"/>
            <a:ext cx="1136573" cy="14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9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C445571-37A1-AA40-A92F-94589037D9C6}"/>
              </a:ext>
            </a:extLst>
          </p:cNvPr>
          <p:cNvGrpSpPr/>
          <p:nvPr/>
        </p:nvGrpSpPr>
        <p:grpSpPr>
          <a:xfrm>
            <a:off x="245957" y="7256169"/>
            <a:ext cx="18050064" cy="3410177"/>
            <a:chOff x="245957" y="7256169"/>
            <a:chExt cx="18050064" cy="341017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01C8FE58-2E03-FE41-91D3-D12FD1697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957" y="7353300"/>
              <a:ext cx="2269421" cy="3088935"/>
            </a:xfrm>
            <a:prstGeom prst="rect">
              <a:avLst/>
            </a:prstGeom>
          </p:spPr>
        </p:pic>
        <p:pic>
          <p:nvPicPr>
            <p:cNvPr id="6" name="図 5" descr="ゲームのキャラクター&#10;&#10;低い精度で自動的に生成された説明">
              <a:extLst>
                <a:ext uri="{FF2B5EF4-FFF2-40B4-BE49-F238E27FC236}">
                  <a16:creationId xmlns:a16="http://schemas.microsoft.com/office/drawing/2014/main" id="{1CE650C3-FA2C-B94E-B492-E973C4582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272" y="7264971"/>
              <a:ext cx="2758166" cy="3401375"/>
            </a:xfrm>
            <a:prstGeom prst="rect">
              <a:avLst/>
            </a:prstGeom>
          </p:spPr>
        </p:pic>
        <p:pic>
          <p:nvPicPr>
            <p:cNvPr id="20" name="図 19" descr="クマ, ぬいぐるみ が含まれている画像&#10;&#10;自動的に生成された説明">
              <a:extLst>
                <a:ext uri="{FF2B5EF4-FFF2-40B4-BE49-F238E27FC236}">
                  <a16:creationId xmlns:a16="http://schemas.microsoft.com/office/drawing/2014/main" id="{5FDB3636-53AA-F44E-8E9E-4566B0C4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6051" y="7256169"/>
              <a:ext cx="2779970" cy="3292357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7BAE1DE2-5A93-8043-B441-13A31CDB9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261" y="7287128"/>
              <a:ext cx="2769068" cy="3194240"/>
            </a:xfrm>
            <a:prstGeom prst="rect">
              <a:avLst/>
            </a:prstGeom>
          </p:spPr>
        </p:pic>
      </p:grpSp>
      <p:pic>
        <p:nvPicPr>
          <p:cNvPr id="15" name="図 1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8AB2D2B5-F667-AA47-8510-D4D91675E5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601" y="4450681"/>
            <a:ext cx="8666798" cy="10287000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D9350203-C1EE-044C-A1E1-F0A8426550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537660"/>
            <a:ext cx="17919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4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3B4D1320-8E57-E342-9F93-AF9C3406FF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0C00C7A-8FEB-1A4A-84BC-A47955AA72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763856"/>
            <a:ext cx="17919700" cy="1397000"/>
          </a:xfrm>
          <a:prstGeom prst="rect">
            <a:avLst/>
          </a:prstGeom>
        </p:spPr>
      </p:pic>
      <p:pic>
        <p:nvPicPr>
          <p:cNvPr id="6" name="図 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AF614C2B-8FF9-3748-89F7-6AAAD75935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462356"/>
            <a:ext cx="169672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640B2F71-02DE-E243-98CE-24A20EF49A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057" t="33906" r="45660" b="41096"/>
          <a:stretch>
            <a:fillRect/>
          </a:stretch>
        </p:blipFill>
        <p:spPr>
          <a:xfrm>
            <a:off x="4599579" y="3619500"/>
            <a:ext cx="9088842" cy="8398550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5197BAF9-AF5D-7949-BF89-53CC6A2F68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95300"/>
            <a:ext cx="17919700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0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831DBFA-B451-A940-9052-5A58E04716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3B4D1320-8E57-E342-9F93-AF9C3406FF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C97CCD9-D678-DF41-B3DE-09C0A0DD92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1537"/>
            <a:ext cx="18288000" cy="224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5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図形&#10;&#10;低い精度で自動的に生成された説明">
            <a:extLst>
              <a:ext uri="{FF2B5EF4-FFF2-40B4-BE49-F238E27FC236}">
                <a16:creationId xmlns:a16="http://schemas.microsoft.com/office/drawing/2014/main" id="{A390E7B6-6B7E-F746-BF38-06B29548FF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960"/>
          <a:stretch/>
        </p:blipFill>
        <p:spPr>
          <a:xfrm flipH="1">
            <a:off x="4114800" y="2824193"/>
            <a:ext cx="11905988" cy="7462807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32131883-99C7-964A-8C85-96849699E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0"/>
            <a:ext cx="18288000" cy="349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4" descr="黒い背景と白い文字&#10;&#10;自動的に生成された説明">
            <a:extLst>
              <a:ext uri="{FF2B5EF4-FFF2-40B4-BE49-F238E27FC236}">
                <a16:creationId xmlns:a16="http://schemas.microsoft.com/office/drawing/2014/main" id="{A672D985-AAF4-D341-915C-E632FF52E7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6" y="1469093"/>
            <a:ext cx="7952823" cy="734881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63B7F55-1994-B343-8A07-829EA3EA8E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444998"/>
            <a:ext cx="17919700" cy="139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9E41A98-9BF4-8A4A-B0B7-7C488686AE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3B4D1320-8E57-E342-9F93-AF9C3406FF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41CE9B6D-078D-1B4B-85DC-FFD66E6D17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4000500"/>
            <a:ext cx="157353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7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16B36A1-88B0-4D4E-B252-A176291DC5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CB83CB1-8FA7-DE46-ABBD-EFBEDF837667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48545" y="5143500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96F5F91-77C6-1843-A007-F7378DA0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3D2E459-F543-8B4D-8A31-978DB913E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D792EF57-CA8B-3B42-B9EF-C9F2E97FB1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3709774"/>
            <a:ext cx="157353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CB83CB1-8FA7-DE46-ABBD-EFBEDF837667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48545" y="5143500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96F5F91-77C6-1843-A007-F7378DA0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3D2E459-F543-8B4D-8A31-978DB913E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17" name="Picture 6">
            <a:extLst>
              <a:ext uri="{FF2B5EF4-FFF2-40B4-BE49-F238E27FC236}">
                <a16:creationId xmlns:a16="http://schemas.microsoft.com/office/drawing/2014/main" id="{389F760E-4AAA-D34A-B47B-823182C4C10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5170034" y="8462230"/>
            <a:ext cx="2754766" cy="2545543"/>
          </a:xfrm>
          <a:prstGeom prst="rect">
            <a:avLst/>
          </a:prstGeom>
        </p:spPr>
      </p:pic>
      <p:pic>
        <p:nvPicPr>
          <p:cNvPr id="19" name="Picture 7">
            <a:extLst>
              <a:ext uri="{FF2B5EF4-FFF2-40B4-BE49-F238E27FC236}">
                <a16:creationId xmlns:a16="http://schemas.microsoft.com/office/drawing/2014/main" id="{3AEE7CC6-585F-4B46-87DB-8804E173EA2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0349125" y="8462230"/>
            <a:ext cx="2754766" cy="254554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7FB27641-3714-DE44-8F58-ECE39FE2D5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915937"/>
            <a:ext cx="17919700" cy="1397000"/>
          </a:xfrm>
          <a:prstGeom prst="rect">
            <a:avLst/>
          </a:prstGeom>
        </p:spPr>
      </p:pic>
      <p:pic>
        <p:nvPicPr>
          <p:cNvPr id="6" name="図 5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2B11BDBB-4B7E-DF47-AF6B-CCAEBCFBAD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186" y="2552700"/>
            <a:ext cx="156337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22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FDD64805-58E4-6543-9531-52FCE4A01C38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22BC2ADC-C69D-C945-934D-C956F15D0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42B4672E-6D2A-B54D-A785-25BE8902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FD48A1D0-F47F-5141-A4B0-43C4CEA055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486417"/>
            <a:ext cx="181356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9" name="図 8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0EBF9CC5-953F-F84B-863A-AB913DE7AA2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1D17136-1C6B-7B49-A7E6-5C2B15A2F9AC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AB08B9D5-4762-B541-894F-0AFEF2586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9F1B8C32-1CEB-AF48-8BAF-B290756A9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5170034" y="8462230"/>
            <a:ext cx="2754766" cy="25455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0349125" y="8462230"/>
            <a:ext cx="2754766" cy="254554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05419A0-E61E-3748-89AB-53FE67F2F1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248349"/>
            <a:ext cx="17919700" cy="1397000"/>
          </a:xfrm>
          <a:prstGeom prst="rect">
            <a:avLst/>
          </a:prstGeom>
        </p:spPr>
      </p:pic>
      <p:pic>
        <p:nvPicPr>
          <p:cNvPr id="8" name="図 7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F655205F-4857-0B41-9CF1-78167946D5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838" y="2946849"/>
            <a:ext cx="156337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0B197366-0E67-E544-9FEF-5522444B80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図 20" descr="花 が含まれている画像&#10;&#10;自動的に生成された説明">
            <a:extLst>
              <a:ext uri="{FF2B5EF4-FFF2-40B4-BE49-F238E27FC236}">
                <a16:creationId xmlns:a16="http://schemas.microsoft.com/office/drawing/2014/main" id="{28793E40-A1BB-144D-A25A-9B00728A0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2322" y="6743700"/>
            <a:ext cx="1311566" cy="1573880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3B84B3DB-C438-A843-8288-586DEE833667}"/>
              </a:ext>
            </a:extLst>
          </p:cNvPr>
          <p:cNvGrpSpPr/>
          <p:nvPr/>
        </p:nvGrpSpPr>
        <p:grpSpPr>
          <a:xfrm>
            <a:off x="4800600" y="-2476500"/>
            <a:ext cx="15284237" cy="15240000"/>
            <a:chOff x="-4399422" y="-2476500"/>
            <a:chExt cx="15284237" cy="15240000"/>
          </a:xfrm>
        </p:grpSpPr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E2E2AF05-76BA-A745-B5A3-201F9B8B6942}"/>
                </a:ext>
              </a:extLst>
            </p:cNvPr>
            <p:cNvSpPr/>
            <p:nvPr/>
          </p:nvSpPr>
          <p:spPr>
            <a:xfrm>
              <a:off x="-304800" y="1611900"/>
              <a:ext cx="7467600" cy="7473600"/>
            </a:xfrm>
            <a:prstGeom prst="ellipse">
              <a:avLst/>
            </a:prstGeom>
            <a:solidFill>
              <a:srgbClr val="FEF3E6"/>
            </a:solidFill>
            <a:ln>
              <a:noFill/>
            </a:ln>
            <a:effectLst>
              <a:softEdge rad="133641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0" name="図 19" descr="アイコン&#10;&#10;自動的に生成された説明">
              <a:extLst>
                <a:ext uri="{FF2B5EF4-FFF2-40B4-BE49-F238E27FC236}">
                  <a16:creationId xmlns:a16="http://schemas.microsoft.com/office/drawing/2014/main" id="{65F2AB89-38D9-A84F-AEB3-800462F55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99422" y="-2476500"/>
              <a:ext cx="15284237" cy="15240000"/>
            </a:xfrm>
            <a:prstGeom prst="rect">
              <a:avLst/>
            </a:prstGeom>
          </p:spPr>
        </p:pic>
      </p:grpSp>
      <p:pic>
        <p:nvPicPr>
          <p:cNvPr id="17" name="図 16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4FB978FC-0B13-0644-92E1-CB6523AAFC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638" y="2628900"/>
            <a:ext cx="5804767" cy="5439600"/>
          </a:xfrm>
          <a:prstGeom prst="rect">
            <a:avLst/>
          </a:prstGeom>
          <a:noFill/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FA24242A-03BB-A747-846C-74C4583EAA1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9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226AACE2-B6FA-9B48-86A8-43082B9F0B7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982200" y="761976"/>
            <a:ext cx="8657319" cy="8135360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-294930" y="761975"/>
            <a:ext cx="8657318" cy="8135361"/>
          </a:xfrm>
          <a:prstGeom prst="rect">
            <a:avLst/>
          </a:prstGeom>
        </p:spPr>
      </p:pic>
      <p:pic>
        <p:nvPicPr>
          <p:cNvPr id="4" name="図 3" descr="小さい が含まれている画像&#10;&#10;自動的に生成された説明">
            <a:extLst>
              <a:ext uri="{FF2B5EF4-FFF2-40B4-BE49-F238E27FC236}">
                <a16:creationId xmlns:a16="http://schemas.microsoft.com/office/drawing/2014/main" id="{73274814-7AD6-3B4D-BEA4-F98A3BB701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095500"/>
            <a:ext cx="5009229" cy="4495800"/>
          </a:xfrm>
          <a:prstGeom prst="rect">
            <a:avLst/>
          </a:prstGeom>
        </p:spPr>
      </p:pic>
      <p:pic>
        <p:nvPicPr>
          <p:cNvPr id="6" name="図 5" descr="Cgで描かれたアニメ&#10;&#10;低い精度で自動的に生成された説明">
            <a:extLst>
              <a:ext uri="{FF2B5EF4-FFF2-40B4-BE49-F238E27FC236}">
                <a16:creationId xmlns:a16="http://schemas.microsoft.com/office/drawing/2014/main" id="{98998D20-4A70-254A-88DF-34F0F7BA07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200" y="2095500"/>
            <a:ext cx="4092934" cy="4205070"/>
          </a:xfrm>
          <a:prstGeom prst="rect">
            <a:avLst/>
          </a:prstGeom>
        </p:spPr>
      </p:pic>
      <p:pic>
        <p:nvPicPr>
          <p:cNvPr id="21" name="Picture 3">
            <a:extLst>
              <a:ext uri="{FF2B5EF4-FFF2-40B4-BE49-F238E27FC236}">
                <a16:creationId xmlns:a16="http://schemas.microsoft.com/office/drawing/2014/main" id="{558CB4BC-869F-F84A-8AD5-39EB71BB1AB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flipH="1">
            <a:off x="6563811" y="4686300"/>
            <a:ext cx="5160377" cy="594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屋内, テーブル, 机, 座る が含まれている画像&#10;&#10;自動的に生成された説明">
            <a:extLst>
              <a:ext uri="{FF2B5EF4-FFF2-40B4-BE49-F238E27FC236}">
                <a16:creationId xmlns:a16="http://schemas.microsoft.com/office/drawing/2014/main" id="{67CD23FB-0FFF-4549-AE4A-97F190E5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0025"/>
            <a:ext cx="17576800" cy="988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AD575B-D497-574F-A954-4B84F8796F5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EF3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2FFD439-3B6E-8240-A22D-93D3788B9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30737259-33C1-644B-AE6D-581B3AD7BA6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0" name="図 9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B01CC9D7-F899-6649-A9F9-50A227814A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727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205952A6-1AC8-B640-96C5-353317CC4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65" b="89602" l="5198" r="93763">
                        <a14:foregroundMark x1="91476" y1="38717" x2="91476" y2="38717"/>
                        <a14:foregroundMark x1="93763" y1="53982" x2="93763" y2="53982"/>
                        <a14:foregroundMark x1="64033" y1="8186" x2="64033" y2="8186"/>
                        <a14:foregroundMark x1="51143" y1="7965" x2="51143" y2="7965"/>
                        <a14:foregroundMark x1="8108" y1="28761" x2="8108" y2="28761"/>
                        <a14:foregroundMark x1="5198" y1="43363" x2="5198" y2="433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815341" y="-248661"/>
            <a:ext cx="8657318" cy="813536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837D7E2-10A3-C64B-B7C3-CA3061F06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12" name="図 11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CC45BBD9-BC78-3742-A80F-20D49C950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60" y="642743"/>
            <a:ext cx="4802898" cy="4500757"/>
          </a:xfrm>
          <a:prstGeom prst="rect">
            <a:avLst/>
          </a:prstGeom>
          <a:noFill/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36C842C-5B78-B147-98B2-DD894084346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454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475B9A7-92C1-7240-B966-D62CEE77FC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" y="4337084"/>
            <a:ext cx="18288000" cy="2110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10129</TotalTime>
  <Words>785</Words>
  <PresentationFormat>ユーザー設定</PresentationFormat>
  <Paragraphs>97</Paragraphs>
  <Slides>34</Slides>
  <Notes>33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34</vt:i4>
      </vt:variant>
    </vt:vector>
  </HeadingPairs>
  <TitlesOfParts>
    <vt:vector size="37" baseType="lpstr"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2022-05-19T08:06:04Z</dcterms:modified>
  <dc:identifier>DAE-2J2cJGk</dc:identifier>
</cp:coreProperties>
</file>