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264" r:id="rId13"/>
    <p:sldId id="314" r:id="rId14"/>
    <p:sldId id="269" r:id="rId15"/>
    <p:sldId id="279" r:id="rId16"/>
    <p:sldId id="278" r:id="rId17"/>
    <p:sldId id="277" r:id="rId18"/>
    <p:sldId id="271" r:id="rId19"/>
    <p:sldId id="301" r:id="rId20"/>
    <p:sldId id="315" r:id="rId21"/>
    <p:sldId id="299" r:id="rId22"/>
    <p:sldId id="300" r:id="rId23"/>
  </p:sldIdLst>
  <p:sldSz cx="18288000" cy="10287000"/>
  <p:notesSz cx="6858000" cy="9144000"/>
  <p:embeddedFontLst>
    <p:embeddedFont>
      <p:font typeface="KodomoRounded" panose="02000600000000000000" charset="-128"/>
      <p:regular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5453"/>
    <a:srgbClr val="FFA800"/>
    <a:srgbClr val="CD4343"/>
    <a:srgbClr val="292929"/>
    <a:srgbClr val="72C8B1"/>
    <a:srgbClr val="FEF3E6"/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50900" autoAdjust="0"/>
  </p:normalViewPr>
  <p:slideViewPr>
    <p:cSldViewPr>
      <p:cViewPr varScale="1">
        <p:scale>
          <a:sx n="36" d="100"/>
          <a:sy n="36" d="100"/>
        </p:scale>
        <p:origin x="25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20.05.2022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20.05.2022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今日は、神様の宝物というお話をします。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お腹もそうだよね。みんなはお腹がない人、見たいことないよね。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0631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そうなんです。実は、私たちの体の中で、特に大切なものは体の真ん中にあるんです。</a:t>
            </a:r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何かあったとき真ん中にある方が、守りやすいからね。だから、体の真ん中にあるものは全部大切なのです。</a:t>
            </a:r>
          </a:p>
          <a:p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頭、胸（心臓）、おなか</a:t>
            </a:r>
            <a:r>
              <a:rPr lang="ja-JP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・・・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9794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そして、忘れてはいけないのが、みんなのお股にある部分。これを、ちょっと難しいんだけど「生殖器」と言います。</a:t>
            </a:r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生殖器もとっても大切です。</a:t>
            </a:r>
          </a:p>
          <a:p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3668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みんなはトイレにいって、おしっこしたり、ウンチをするよね。</a:t>
            </a:r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もしおしっこがでなかったら、うんちがでなかったら、病気になって死んでしまいます。</a:t>
            </a:r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だから「生殖器」も、とっても大切なんです。</a:t>
            </a:r>
          </a:p>
          <a:p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0384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でも、生殖器はそれだけではありません。</a:t>
            </a:r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実は、神様が、人間の体のなかで一番、丁寧に、心を込めて作ったのが、生殖器なんです。</a:t>
            </a:r>
          </a:p>
          <a:p>
            <a:endParaRPr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6891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真の父母様は、生殖器のことを「神様がいつも住んでいる王宮」とおっしゃいました。</a:t>
            </a:r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9044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王宮というのは「神様のお家」です。生殖器は私たちにとっても大切だけど、神様から見てもとても大切なのです。</a:t>
            </a:r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6471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だから、みんなの生殖器は「神様の宝物」なのです。みんなは、生殖器を大切にしてね。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80151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汚い手で触ったりしたらもちろん駄目。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0500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そして、自分以外の人にも見せてはだめ。お友達とか先生とか、いつも仲良しの人だとしても、生殖器だけは絶対に見せてはだめだよ。</a:t>
            </a:r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7860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まずはみんなに質問です。体の中で一番大切なところはどこだとおもいますか？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12295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もちろん、お友達の生殖器も見たらいけないよ。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65967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20.05.2022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生殖器は神様の宝物だから、生殖器を大切に守ったら、きっと神様は喜ぶよ。</a:t>
            </a:r>
            <a:endParaRPr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これからも、神様も、みんなも幸せでいられるように、神様の宝物をしっかり守っていきましょう！</a:t>
            </a:r>
          </a:p>
          <a:p>
            <a:endParaRPr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21</a:t>
            </a:fld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8349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頭かな？</a:t>
            </a:r>
            <a:r>
              <a:rPr lang="ja-JP" altLang="ja-JP" dirty="0">
                <a:effectLst/>
              </a:rPr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3194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腕かな？</a:t>
            </a:r>
            <a:r>
              <a:rPr lang="ja-JP" altLang="ja-JP" dirty="0">
                <a:effectLst/>
              </a:rPr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268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足？</a:t>
            </a:r>
            <a:r>
              <a:rPr lang="ja-JP" altLang="ja-JP" dirty="0">
                <a:effectLst/>
              </a:rPr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9105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それとも</a:t>
            </a:r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心臓？お腹？</a:t>
            </a:r>
            <a:r>
              <a:rPr lang="ja-JP" altLang="ja-JP" dirty="0">
                <a:effectLst/>
              </a:rPr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4674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こたえは、</a:t>
            </a:r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全部大事です！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4683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全部大事なんだけど、頭と腕はどっちが大事？腕はなくても生きていけますね、、、でも頭がないと生きていけません。そう考えると、腕よりも頭の方が大切ですよね。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035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心臓と足はどうですか？足はなくても生きていけるけど、心臓がないと生きていけません。そう考えると、足よりも、心臓の方が大切ですよね。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925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34" b="200"/>
          <a:stretch>
            <a:fillRect/>
          </a:stretch>
        </p:blipFill>
        <p:spPr>
          <a:xfrm>
            <a:off x="1583747" y="964742"/>
            <a:ext cx="15120507" cy="835751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 r="195" b="729"/>
          <a:stretch>
            <a:fillRect/>
          </a:stretch>
        </p:blipFill>
        <p:spPr>
          <a:xfrm rot="1796324">
            <a:off x="554675" y="6848855"/>
            <a:ext cx="3900415" cy="130486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 r="277" b="763"/>
          <a:stretch>
            <a:fillRect/>
          </a:stretch>
        </p:blipFill>
        <p:spPr>
          <a:xfrm rot="2316855">
            <a:off x="14090388" y="1686262"/>
            <a:ext cx="3201028" cy="101850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46D10F5-C498-D74D-9BB0-99B687D922B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850" y="1857530"/>
            <a:ext cx="10020300" cy="800100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304A990E-AD8D-2C46-8297-5C7554053DDC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70000"/>
          </a:blip>
          <a:srcRect r="494" b="651"/>
          <a:stretch>
            <a:fillRect/>
          </a:stretch>
        </p:blipFill>
        <p:spPr>
          <a:xfrm>
            <a:off x="2156407" y="6493568"/>
            <a:ext cx="3458507" cy="3269861"/>
          </a:xfrm>
          <a:prstGeom prst="rect">
            <a:avLst/>
          </a:prstGeom>
        </p:spPr>
      </p:pic>
      <p:pic>
        <p:nvPicPr>
          <p:cNvPr id="12" name="Picture 7">
            <a:extLst>
              <a:ext uri="{FF2B5EF4-FFF2-40B4-BE49-F238E27FC236}">
                <a16:creationId xmlns:a16="http://schemas.microsoft.com/office/drawing/2014/main" id="{45EDA536-96BB-F745-A5AE-036D1573B5EA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70000"/>
          </a:blip>
          <a:srcRect r="478" b="648"/>
          <a:stretch>
            <a:fillRect/>
          </a:stretch>
        </p:blipFill>
        <p:spPr>
          <a:xfrm>
            <a:off x="12342710" y="1400501"/>
            <a:ext cx="2812641" cy="2700136"/>
          </a:xfrm>
          <a:prstGeom prst="rect">
            <a:avLst/>
          </a:prstGeom>
        </p:spPr>
      </p:pic>
      <p:sp>
        <p:nvSpPr>
          <p:cNvPr id="13" name="TextBox 6">
            <a:extLst>
              <a:ext uri="{FF2B5EF4-FFF2-40B4-BE49-F238E27FC236}">
                <a16:creationId xmlns:a16="http://schemas.microsoft.com/office/drawing/2014/main" id="{74730B1B-D228-D448-ACAF-3F2F7B49BE55}"/>
              </a:ext>
            </a:extLst>
          </p:cNvPr>
          <p:cNvSpPr txBox="1"/>
          <p:nvPr/>
        </p:nvSpPr>
        <p:spPr>
          <a:xfrm>
            <a:off x="3563326" y="3452976"/>
            <a:ext cx="11161348" cy="38241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12425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かみさまの</a:t>
            </a:r>
            <a:endParaRPr lang="en-US" sz="12425" dirty="0">
              <a:solidFill>
                <a:srgbClr val="FFA800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  <a:p>
            <a:pPr algn="ctr"/>
            <a:r>
              <a:rPr lang="en-US" sz="12425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2425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たからもの</a:t>
            </a:r>
            <a:r>
              <a:rPr lang="en-US" sz="12425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pic>
        <p:nvPicPr>
          <p:cNvPr id="8" name="図 7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374B24F6-8842-034E-B80F-930FE7EDDD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179" y="3543300"/>
            <a:ext cx="3958038" cy="6461563"/>
          </a:xfrm>
          <a:prstGeom prst="rect">
            <a:avLst/>
          </a:prstGeom>
        </p:spPr>
      </p:pic>
      <p:pic>
        <p:nvPicPr>
          <p:cNvPr id="10" name="図 9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E50FEFDD-F23C-A448-8271-B796E57EA2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908" y="3878279"/>
            <a:ext cx="3843440" cy="6126584"/>
          </a:xfrm>
          <a:prstGeom prst="rect">
            <a:avLst/>
          </a:prstGeom>
        </p:spPr>
      </p:pic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A7FE1A-ECC8-8E48-959E-90995211036D}"/>
              </a:ext>
            </a:extLst>
          </p:cNvPr>
          <p:cNvGrpSpPr/>
          <p:nvPr/>
        </p:nvGrpSpPr>
        <p:grpSpPr>
          <a:xfrm>
            <a:off x="-247554" y="1585787"/>
            <a:ext cx="18783108" cy="7778002"/>
            <a:chOff x="-247554" y="1585787"/>
            <a:chExt cx="18783108" cy="7778002"/>
          </a:xfrm>
        </p:grpSpPr>
        <p:pic>
          <p:nvPicPr>
            <p:cNvPr id="26" name="Picture 6">
              <a:extLst>
                <a:ext uri="{FF2B5EF4-FFF2-40B4-BE49-F238E27FC236}">
                  <a16:creationId xmlns:a16="http://schemas.microsoft.com/office/drawing/2014/main" id="{5188A3A8-1982-1745-A98E-F6B1FC0BE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3053688" y="6968787"/>
              <a:ext cx="2265071" cy="2268000"/>
            </a:xfrm>
            <a:prstGeom prst="rect">
              <a:avLst/>
            </a:prstGeom>
          </p:spPr>
        </p:pic>
        <p:pic>
          <p:nvPicPr>
            <p:cNvPr id="27" name="Picture 6">
              <a:extLst>
                <a:ext uri="{FF2B5EF4-FFF2-40B4-BE49-F238E27FC236}">
                  <a16:creationId xmlns:a16="http://schemas.microsoft.com/office/drawing/2014/main" id="{8934B90A-B21E-7E47-AB7A-174750767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138171">
              <a:off x="6710578" y="6970253"/>
              <a:ext cx="2268000" cy="2265071"/>
            </a:xfrm>
            <a:prstGeom prst="rect">
              <a:avLst/>
            </a:prstGeom>
          </p:spPr>
        </p:pic>
        <p:sp>
          <p:nvSpPr>
            <p:cNvPr id="12" name="TextBox 6">
              <a:extLst>
                <a:ext uri="{FF2B5EF4-FFF2-40B4-BE49-F238E27FC236}">
                  <a16:creationId xmlns:a16="http://schemas.microsoft.com/office/drawing/2014/main" id="{FEA1F1E9-6189-C645-BDE4-9F096A7F8A49}"/>
                </a:ext>
              </a:extLst>
            </p:cNvPr>
            <p:cNvSpPr txBox="1"/>
            <p:nvPr/>
          </p:nvSpPr>
          <p:spPr>
            <a:xfrm>
              <a:off x="-247554" y="1585787"/>
              <a:ext cx="18783108" cy="143135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13122"/>
                </a:lnSpc>
              </a:pPr>
              <a:r>
                <a:rPr lang="ja-JP" altLang="en-US" sz="8530">
                  <a:solidFill>
                    <a:srgbClr val="545454"/>
                  </a:solidFill>
                  <a:latin typeface="KodomoRounded" panose="02000600000000000000" pitchFamily="2" charset="-128"/>
                  <a:ea typeface="KodomoRounded" panose="02000600000000000000" pitchFamily="2" charset="-128"/>
                </a:rPr>
                <a:t>おなか</a:t>
              </a:r>
              <a:endParaRPr lang="en-US" sz="8529" dirty="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endParaRPr>
            </a:p>
          </p:txBody>
        </p:sp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A3A5DB2D-883A-5343-8C8A-950855E18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9276688" y="7095787"/>
              <a:ext cx="2265071" cy="2268000"/>
            </a:xfrm>
            <a:prstGeom prst="rect">
              <a:avLst/>
            </a:prstGeom>
          </p:spPr>
        </p:pic>
        <p:pic>
          <p:nvPicPr>
            <p:cNvPr id="17" name="Picture 6">
              <a:extLst>
                <a:ext uri="{FF2B5EF4-FFF2-40B4-BE49-F238E27FC236}">
                  <a16:creationId xmlns:a16="http://schemas.microsoft.com/office/drawing/2014/main" id="{825F1DE3-8A32-8B43-AA94-EF55C0746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138171">
              <a:off x="12933578" y="7097253"/>
              <a:ext cx="2268000" cy="22650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478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790623" y="3463553"/>
            <a:ext cx="16706754" cy="14313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en-US" sz="8530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8530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とくに</a:t>
            </a:r>
            <a:r>
              <a:rPr lang="en-US" altLang="ja-JP" sz="8530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たいせつなもの</a:t>
            </a:r>
            <a:r>
              <a:rPr lang="en-US" sz="8530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  <a:r>
              <a:rPr lang="en-US" sz="853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は</a:t>
            </a:r>
            <a:r>
              <a:rPr lang="en-US" sz="8530" dirty="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、</a:t>
            </a: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E3296AA0-CC22-2F4D-BEB5-AFCD8215994F}"/>
              </a:ext>
            </a:extLst>
          </p:cNvPr>
          <p:cNvSpPr txBox="1"/>
          <p:nvPr/>
        </p:nvSpPr>
        <p:spPr>
          <a:xfrm>
            <a:off x="790623" y="5143500"/>
            <a:ext cx="16706754" cy="1679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en-US" sz="853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からだの</a:t>
            </a:r>
            <a:r>
              <a:rPr lang="en-US" sz="11929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「まんなか」</a:t>
            </a:r>
            <a:r>
              <a:rPr lang="en-US" sz="8529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にある</a:t>
            </a:r>
            <a:endParaRPr lang="en-US" sz="8529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302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A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E891A70-DA37-244C-A73F-3AC88BEE57F4}"/>
              </a:ext>
            </a:extLst>
          </p:cNvPr>
          <p:cNvGrpSpPr/>
          <p:nvPr/>
        </p:nvGrpSpPr>
        <p:grpSpPr>
          <a:xfrm>
            <a:off x="5102103" y="3739659"/>
            <a:ext cx="8083793" cy="6465600"/>
            <a:chOff x="5132247" y="3701560"/>
            <a:chExt cx="8083793" cy="6461563"/>
          </a:xfrm>
        </p:grpSpPr>
        <p:pic>
          <p:nvPicPr>
            <p:cNvPr id="7" name="図 6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B8B3A01A-D4BD-9348-A96F-E445CDD9A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247" y="3701560"/>
              <a:ext cx="3958038" cy="6461563"/>
            </a:xfrm>
            <a:prstGeom prst="rect">
              <a:avLst/>
            </a:prstGeom>
          </p:spPr>
        </p:pic>
        <p:pic>
          <p:nvPicPr>
            <p:cNvPr id="8" name="図 7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42D0C92E-8BF6-8A4B-BFCE-63012802C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4036539"/>
              <a:ext cx="3843440" cy="6126584"/>
            </a:xfrm>
            <a:prstGeom prst="rect">
              <a:avLst/>
            </a:prstGeom>
          </p:spPr>
        </p:pic>
      </p:grpSp>
      <p:sp>
        <p:nvSpPr>
          <p:cNvPr id="11" name="TextBox 5">
            <a:extLst>
              <a:ext uri="{FF2B5EF4-FFF2-40B4-BE49-F238E27FC236}">
                <a16:creationId xmlns:a16="http://schemas.microsoft.com/office/drawing/2014/main" id="{A3F87A58-0C86-CA44-A359-1F5059D22537}"/>
              </a:ext>
            </a:extLst>
          </p:cNvPr>
          <p:cNvSpPr txBox="1"/>
          <p:nvPr/>
        </p:nvSpPr>
        <p:spPr>
          <a:xfrm>
            <a:off x="360649" y="1130627"/>
            <a:ext cx="17927351" cy="1009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83"/>
              </a:lnSpc>
            </a:pPr>
            <a:r>
              <a:rPr lang="en-US" sz="525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みんなのおまたにある</a:t>
            </a:r>
            <a:endParaRPr lang="en-US" sz="5250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E0810593-0024-A848-9413-34F2BB76EA9B}"/>
              </a:ext>
            </a:extLst>
          </p:cNvPr>
          <p:cNvSpPr txBox="1"/>
          <p:nvPr/>
        </p:nvSpPr>
        <p:spPr>
          <a:xfrm>
            <a:off x="1507186" y="2212852"/>
            <a:ext cx="15634277" cy="1679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en-US" sz="11929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1929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せいしょくき</a:t>
            </a:r>
            <a:r>
              <a:rPr lang="en-US" sz="11929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2E1D7C7-218B-7645-94A5-0869B06862A9}"/>
              </a:ext>
            </a:extLst>
          </p:cNvPr>
          <p:cNvGrpSpPr/>
          <p:nvPr/>
        </p:nvGrpSpPr>
        <p:grpSpPr>
          <a:xfrm>
            <a:off x="5325016" y="7573913"/>
            <a:ext cx="7838275" cy="2268000"/>
            <a:chOff x="5325016" y="7573913"/>
            <a:chExt cx="7838275" cy="2268000"/>
          </a:xfrm>
        </p:grpSpPr>
        <p:pic>
          <p:nvPicPr>
            <p:cNvPr id="14" name="Picture 6">
              <a:extLst>
                <a:ext uri="{FF2B5EF4-FFF2-40B4-BE49-F238E27FC236}">
                  <a16:creationId xmlns:a16="http://schemas.microsoft.com/office/drawing/2014/main" id="{2E06D1E2-3D2C-D446-B3AD-68BEC6D736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5325016" y="7573913"/>
              <a:ext cx="2265071" cy="2268000"/>
            </a:xfrm>
            <a:prstGeom prst="rect">
              <a:avLst/>
            </a:prstGeom>
          </p:spPr>
        </p:pic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id="{E76CF9C5-5E56-3E4A-9204-F95B40253A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301833">
              <a:off x="6836820" y="7575377"/>
              <a:ext cx="2268000" cy="2265071"/>
            </a:xfrm>
            <a:prstGeom prst="rect">
              <a:avLst/>
            </a:prstGeom>
          </p:spPr>
        </p:pic>
        <p:pic>
          <p:nvPicPr>
            <p:cNvPr id="20" name="Picture 6">
              <a:extLst>
                <a:ext uri="{FF2B5EF4-FFF2-40B4-BE49-F238E27FC236}">
                  <a16:creationId xmlns:a16="http://schemas.microsoft.com/office/drawing/2014/main" id="{7416AC1D-7E8D-8841-82BC-9220FC53C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9384952" y="7573913"/>
              <a:ext cx="2265071" cy="2268000"/>
            </a:xfrm>
            <a:prstGeom prst="rect">
              <a:avLst/>
            </a:prstGeom>
          </p:spPr>
        </p:pic>
        <p:pic>
          <p:nvPicPr>
            <p:cNvPr id="21" name="Picture 6">
              <a:extLst>
                <a:ext uri="{FF2B5EF4-FFF2-40B4-BE49-F238E27FC236}">
                  <a16:creationId xmlns:a16="http://schemas.microsoft.com/office/drawing/2014/main" id="{1C886AC7-3964-5746-A6B3-FAE87FD4A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301833">
              <a:off x="10896756" y="7575377"/>
              <a:ext cx="2268000" cy="226507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A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E891A70-DA37-244C-A73F-3AC88BEE57F4}"/>
              </a:ext>
            </a:extLst>
          </p:cNvPr>
          <p:cNvGrpSpPr/>
          <p:nvPr/>
        </p:nvGrpSpPr>
        <p:grpSpPr>
          <a:xfrm>
            <a:off x="5102103" y="3739659"/>
            <a:ext cx="8083793" cy="6465600"/>
            <a:chOff x="5132247" y="3701560"/>
            <a:chExt cx="8083793" cy="6461563"/>
          </a:xfrm>
        </p:grpSpPr>
        <p:pic>
          <p:nvPicPr>
            <p:cNvPr id="7" name="図 6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B8B3A01A-D4BD-9348-A96F-E445CDD9A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247" y="3701560"/>
              <a:ext cx="3958038" cy="6461563"/>
            </a:xfrm>
            <a:prstGeom prst="rect">
              <a:avLst/>
            </a:prstGeom>
          </p:spPr>
        </p:pic>
        <p:pic>
          <p:nvPicPr>
            <p:cNvPr id="8" name="図 7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42D0C92E-8BF6-8A4B-BFCE-63012802C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4036539"/>
              <a:ext cx="3843440" cy="6126584"/>
            </a:xfrm>
            <a:prstGeom prst="rect">
              <a:avLst/>
            </a:prstGeom>
          </p:spPr>
        </p:pic>
      </p:grpSp>
      <p:sp>
        <p:nvSpPr>
          <p:cNvPr id="12" name="TextBox 5">
            <a:extLst>
              <a:ext uri="{FF2B5EF4-FFF2-40B4-BE49-F238E27FC236}">
                <a16:creationId xmlns:a16="http://schemas.microsoft.com/office/drawing/2014/main" id="{7DA1E35B-B2DC-C343-9AFB-6D0BB00388FA}"/>
              </a:ext>
            </a:extLst>
          </p:cNvPr>
          <p:cNvSpPr txBox="1"/>
          <p:nvPr/>
        </p:nvSpPr>
        <p:spPr>
          <a:xfrm>
            <a:off x="360649" y="1130627"/>
            <a:ext cx="17927351" cy="1009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83"/>
              </a:lnSpc>
            </a:pPr>
            <a:r>
              <a:rPr lang="en-US" sz="5250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altLang="ja-JP" sz="5250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せいしょくき</a:t>
            </a:r>
            <a:r>
              <a:rPr lang="en-US" sz="5250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  <a:r>
              <a:rPr lang="en-US" sz="525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は</a:t>
            </a:r>
            <a:endParaRPr lang="en-US" sz="5250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CB303A13-C736-084E-8B29-BE954DBF1078}"/>
              </a:ext>
            </a:extLst>
          </p:cNvPr>
          <p:cNvSpPr txBox="1"/>
          <p:nvPr/>
        </p:nvSpPr>
        <p:spPr>
          <a:xfrm>
            <a:off x="1507186" y="2212852"/>
            <a:ext cx="15634277" cy="1679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en-US" sz="11929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1929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とってもたいせつ</a:t>
            </a:r>
            <a:r>
              <a:rPr lang="en-US" sz="11929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B8EBCE0-B844-7640-9A16-2E035D8C6A29}"/>
              </a:ext>
            </a:extLst>
          </p:cNvPr>
          <p:cNvGrpSpPr/>
          <p:nvPr/>
        </p:nvGrpSpPr>
        <p:grpSpPr>
          <a:xfrm>
            <a:off x="5325016" y="7573913"/>
            <a:ext cx="7838275" cy="2268000"/>
            <a:chOff x="5325016" y="7573913"/>
            <a:chExt cx="7838275" cy="2268000"/>
          </a:xfrm>
        </p:grpSpPr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id="{C8DA0D40-6642-1240-83AE-8BB50B84D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5325016" y="7573913"/>
              <a:ext cx="2265071" cy="2268000"/>
            </a:xfrm>
            <a:prstGeom prst="rect">
              <a:avLst/>
            </a:prstGeom>
          </p:spPr>
        </p:pic>
        <p:pic>
          <p:nvPicPr>
            <p:cNvPr id="20" name="Picture 6">
              <a:extLst>
                <a:ext uri="{FF2B5EF4-FFF2-40B4-BE49-F238E27FC236}">
                  <a16:creationId xmlns:a16="http://schemas.microsoft.com/office/drawing/2014/main" id="{4A67CE2E-C1BC-364D-AF36-EAB19F2EE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301833">
              <a:off x="6836820" y="7575377"/>
              <a:ext cx="2268000" cy="2265071"/>
            </a:xfrm>
            <a:prstGeom prst="rect">
              <a:avLst/>
            </a:prstGeom>
          </p:spPr>
        </p:pic>
        <p:pic>
          <p:nvPicPr>
            <p:cNvPr id="21" name="Picture 6">
              <a:extLst>
                <a:ext uri="{FF2B5EF4-FFF2-40B4-BE49-F238E27FC236}">
                  <a16:creationId xmlns:a16="http://schemas.microsoft.com/office/drawing/2014/main" id="{66214659-9BD1-2F4C-BB1E-CC9CD7B28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9384952" y="7573913"/>
              <a:ext cx="2265071" cy="2268000"/>
            </a:xfrm>
            <a:prstGeom prst="rect">
              <a:avLst/>
            </a:prstGeom>
          </p:spPr>
        </p:pic>
        <p:pic>
          <p:nvPicPr>
            <p:cNvPr id="22" name="Picture 6">
              <a:extLst>
                <a:ext uri="{FF2B5EF4-FFF2-40B4-BE49-F238E27FC236}">
                  <a16:creationId xmlns:a16="http://schemas.microsoft.com/office/drawing/2014/main" id="{35E9B83F-74D7-AA4F-9796-A0DA1FB2F9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301833">
              <a:off x="10896756" y="7575377"/>
              <a:ext cx="2268000" cy="22650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186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A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65D7EB48-595F-4642-8916-BEC902334A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5057" t="33906" r="45660" b="41096"/>
          <a:stretch>
            <a:fillRect/>
          </a:stretch>
        </p:blipFill>
        <p:spPr>
          <a:xfrm>
            <a:off x="5198647" y="-199332"/>
            <a:ext cx="7890706" cy="7291412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6FF299D-16E8-2242-9518-4D4B96E381CA}"/>
              </a:ext>
            </a:extLst>
          </p:cNvPr>
          <p:cNvGrpSpPr/>
          <p:nvPr/>
        </p:nvGrpSpPr>
        <p:grpSpPr>
          <a:xfrm>
            <a:off x="5102103" y="3739659"/>
            <a:ext cx="8083793" cy="6465600"/>
            <a:chOff x="5132247" y="3701560"/>
            <a:chExt cx="8083793" cy="6461563"/>
          </a:xfrm>
        </p:grpSpPr>
        <p:pic>
          <p:nvPicPr>
            <p:cNvPr id="6" name="図 5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53A9B359-8281-3C4B-AAE4-A6EF9A6CA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247" y="3701560"/>
              <a:ext cx="3958038" cy="6461563"/>
            </a:xfrm>
            <a:prstGeom prst="rect">
              <a:avLst/>
            </a:prstGeom>
          </p:spPr>
        </p:pic>
        <p:pic>
          <p:nvPicPr>
            <p:cNvPr id="7" name="図 6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86FED826-C84A-DD4D-B7C2-F250F2C43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4036539"/>
              <a:ext cx="3843440" cy="6126584"/>
            </a:xfrm>
            <a:prstGeom prst="rect">
              <a:avLst/>
            </a:prstGeom>
          </p:spPr>
        </p:pic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D1AE616-D1D4-F943-8789-FAB50C6D3A0A}"/>
              </a:ext>
            </a:extLst>
          </p:cNvPr>
          <p:cNvGrpSpPr/>
          <p:nvPr/>
        </p:nvGrpSpPr>
        <p:grpSpPr>
          <a:xfrm>
            <a:off x="5325016" y="7573913"/>
            <a:ext cx="7838275" cy="2268000"/>
            <a:chOff x="5325016" y="7573913"/>
            <a:chExt cx="7838275" cy="2268000"/>
          </a:xfrm>
        </p:grpSpPr>
        <p:pic>
          <p:nvPicPr>
            <p:cNvPr id="14" name="Picture 6">
              <a:extLst>
                <a:ext uri="{FF2B5EF4-FFF2-40B4-BE49-F238E27FC236}">
                  <a16:creationId xmlns:a16="http://schemas.microsoft.com/office/drawing/2014/main" id="{DF873D97-BBB8-D04F-BDFE-4D9347B41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 rot="20155548">
              <a:off x="5325016" y="7573913"/>
              <a:ext cx="2265071" cy="2268000"/>
            </a:xfrm>
            <a:prstGeom prst="rect">
              <a:avLst/>
            </a:prstGeom>
          </p:spPr>
        </p:pic>
        <p:pic>
          <p:nvPicPr>
            <p:cNvPr id="15" name="Picture 6">
              <a:extLst>
                <a:ext uri="{FF2B5EF4-FFF2-40B4-BE49-F238E27FC236}">
                  <a16:creationId xmlns:a16="http://schemas.microsoft.com/office/drawing/2014/main" id="{24C546F6-2A5C-E14D-BC86-85A67E8D0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 rot="6301833">
              <a:off x="6836820" y="7575377"/>
              <a:ext cx="2268000" cy="2265071"/>
            </a:xfrm>
            <a:prstGeom prst="rect">
              <a:avLst/>
            </a:prstGeom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E767287E-6D52-774E-AA51-6E8D46937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 rot="20155548">
              <a:off x="9384952" y="7573913"/>
              <a:ext cx="2265071" cy="2268000"/>
            </a:xfrm>
            <a:prstGeom prst="rect">
              <a:avLst/>
            </a:prstGeom>
          </p:spPr>
        </p:pic>
        <p:pic>
          <p:nvPicPr>
            <p:cNvPr id="17" name="Picture 6">
              <a:extLst>
                <a:ext uri="{FF2B5EF4-FFF2-40B4-BE49-F238E27FC236}">
                  <a16:creationId xmlns:a16="http://schemas.microsoft.com/office/drawing/2014/main" id="{D2C02ADB-1D20-6947-807D-F2A749B70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 rot="6301833">
              <a:off x="10896756" y="7575377"/>
              <a:ext cx="2268000" cy="226507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A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8B1129-C5E0-1349-964A-EEC2AACED134}"/>
              </a:ext>
            </a:extLst>
          </p:cNvPr>
          <p:cNvSpPr txBox="1"/>
          <p:nvPr/>
        </p:nvSpPr>
        <p:spPr>
          <a:xfrm>
            <a:off x="0" y="2623580"/>
            <a:ext cx="18288000" cy="50398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42"/>
              </a:lnSpc>
            </a:pPr>
            <a:r>
              <a:rPr lang="en-US" sz="8530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8530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せいしょくき」</a:t>
            </a:r>
            <a:r>
              <a:rPr lang="en-US" sz="853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は</a:t>
            </a:r>
            <a:endParaRPr lang="en-US" sz="8530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  <a:p>
            <a:pPr algn="ctr">
              <a:lnSpc>
                <a:spcPts val="13142"/>
              </a:lnSpc>
            </a:pPr>
            <a:r>
              <a:rPr lang="en-US" sz="853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かみさまがいつもすんでいる</a:t>
            </a:r>
            <a:endParaRPr lang="en-US" sz="8530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  <a:p>
            <a:pPr algn="ctr">
              <a:lnSpc>
                <a:spcPts val="13143"/>
              </a:lnSpc>
            </a:pPr>
            <a:r>
              <a:rPr lang="en-US" sz="11948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1948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おうきゅう</a:t>
            </a:r>
            <a:r>
              <a:rPr lang="en-US" sz="11948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  <a:endParaRPr lang="en-US" sz="11948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A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FABD5E8B-7604-8C4A-A45C-DA26EA3AC54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01158" y="2883864"/>
            <a:ext cx="7485681" cy="6910728"/>
          </a:xfrm>
          <a:prstGeom prst="rect">
            <a:avLst/>
          </a:prstGeom>
        </p:spPr>
      </p:pic>
      <p:pic>
        <p:nvPicPr>
          <p:cNvPr id="5" name="図 4" descr="小屋の中にある教会&#10;&#10;低い精度で自動的に生成された説明">
            <a:extLst>
              <a:ext uri="{FF2B5EF4-FFF2-40B4-BE49-F238E27FC236}">
                <a16:creationId xmlns:a16="http://schemas.microsoft.com/office/drawing/2014/main" id="{9E575420-5F42-D249-998B-EEA7A02E65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161" y="6591300"/>
            <a:ext cx="4267678" cy="4091328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1EB1C500-A913-D94B-9D98-77B312797C5A}"/>
              </a:ext>
            </a:extLst>
          </p:cNvPr>
          <p:cNvSpPr txBox="1"/>
          <p:nvPr/>
        </p:nvSpPr>
        <p:spPr>
          <a:xfrm>
            <a:off x="360649" y="1130627"/>
            <a:ext cx="17927351" cy="1009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83"/>
              </a:lnSpc>
            </a:pPr>
            <a:r>
              <a:rPr lang="en-US" sz="5250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5250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おうきゅう」</a:t>
            </a:r>
            <a:r>
              <a:rPr lang="en-US" sz="525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は</a:t>
            </a:r>
            <a:endParaRPr lang="en-US" sz="5250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100F36AC-6FED-074C-A36E-C9AB976EE154}"/>
              </a:ext>
            </a:extLst>
          </p:cNvPr>
          <p:cNvSpPr txBox="1"/>
          <p:nvPr/>
        </p:nvSpPr>
        <p:spPr>
          <a:xfrm>
            <a:off x="1507186" y="2212852"/>
            <a:ext cx="15634277" cy="1679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en-US" sz="11929" dirty="0" err="1">
                <a:solidFill>
                  <a:srgbClr val="53545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かみさまのおうち</a:t>
            </a:r>
            <a:endParaRPr lang="en-US" sz="11929" dirty="0">
              <a:solidFill>
                <a:srgbClr val="535453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A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E41A5E0-3C1E-3749-B56A-4B7EAD289DE4}"/>
              </a:ext>
            </a:extLst>
          </p:cNvPr>
          <p:cNvGrpSpPr/>
          <p:nvPr/>
        </p:nvGrpSpPr>
        <p:grpSpPr>
          <a:xfrm>
            <a:off x="5102103" y="3739659"/>
            <a:ext cx="8083793" cy="6465600"/>
            <a:chOff x="5132247" y="3701560"/>
            <a:chExt cx="8083793" cy="6461563"/>
          </a:xfrm>
        </p:grpSpPr>
        <p:pic>
          <p:nvPicPr>
            <p:cNvPr id="12" name="図 11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9546650B-4F58-A54F-8405-CD9AB0D92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247" y="3701560"/>
              <a:ext cx="3958038" cy="6461563"/>
            </a:xfrm>
            <a:prstGeom prst="rect">
              <a:avLst/>
            </a:prstGeom>
          </p:spPr>
        </p:pic>
        <p:pic>
          <p:nvPicPr>
            <p:cNvPr id="13" name="図 12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F37D7626-BE4D-D046-A544-F84F03BB9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4036539"/>
              <a:ext cx="3843440" cy="6126584"/>
            </a:xfrm>
            <a:prstGeom prst="rect">
              <a:avLst/>
            </a:prstGeom>
          </p:spPr>
        </p:pic>
      </p:grpSp>
      <p:sp>
        <p:nvSpPr>
          <p:cNvPr id="14" name="TextBox 5">
            <a:extLst>
              <a:ext uri="{FF2B5EF4-FFF2-40B4-BE49-F238E27FC236}">
                <a16:creationId xmlns:a16="http://schemas.microsoft.com/office/drawing/2014/main" id="{375FEBE5-FDEB-CA4C-A38F-B050CFBEC854}"/>
              </a:ext>
            </a:extLst>
          </p:cNvPr>
          <p:cNvSpPr txBox="1"/>
          <p:nvPr/>
        </p:nvSpPr>
        <p:spPr>
          <a:xfrm>
            <a:off x="360649" y="1130627"/>
            <a:ext cx="17927351" cy="1009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83"/>
              </a:lnSpc>
            </a:pPr>
            <a:r>
              <a:rPr lang="en-US" sz="5250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altLang="ja-JP" sz="5250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せいしょくき</a:t>
            </a:r>
            <a:r>
              <a:rPr lang="en-US" sz="5250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  <a:r>
              <a:rPr lang="en-US" sz="525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は</a:t>
            </a:r>
            <a:endParaRPr lang="en-US" sz="5250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5A873129-912E-CE4F-AFDA-843B2A3FC3CC}"/>
              </a:ext>
            </a:extLst>
          </p:cNvPr>
          <p:cNvSpPr txBox="1"/>
          <p:nvPr/>
        </p:nvSpPr>
        <p:spPr>
          <a:xfrm>
            <a:off x="-84607" y="2212852"/>
            <a:ext cx="18457214" cy="14609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en-US" sz="10000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0000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かみさまのたからもの</a:t>
            </a:r>
            <a:r>
              <a:rPr lang="en-US" sz="10000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ABB639E5-A416-6749-BBE7-7D36E7E68BB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019800" y="7477236"/>
            <a:ext cx="2477243" cy="2286973"/>
          </a:xfrm>
          <a:prstGeom prst="rect">
            <a:avLst/>
          </a:prstGeom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4730167D-0DBC-5A47-98EC-F503A308335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055773" y="7477236"/>
            <a:ext cx="2477243" cy="2286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4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sp>
        <p:nvSpPr>
          <p:cNvPr id="13" name="TextBox 3">
            <a:extLst>
              <a:ext uri="{FF2B5EF4-FFF2-40B4-BE49-F238E27FC236}">
                <a16:creationId xmlns:a16="http://schemas.microsoft.com/office/drawing/2014/main" id="{34AF2F2D-FD16-DB4C-B5C7-E1DF7810102E}"/>
              </a:ext>
            </a:extLst>
          </p:cNvPr>
          <p:cNvSpPr txBox="1"/>
          <p:nvPr/>
        </p:nvSpPr>
        <p:spPr>
          <a:xfrm>
            <a:off x="-1816090" y="1704798"/>
            <a:ext cx="18160990" cy="29912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71"/>
              </a:lnSpc>
            </a:pPr>
            <a:endParaRPr lang="en-US" sz="5251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  <a:p>
            <a:pPr algn="ctr">
              <a:lnSpc>
                <a:spcPts val="5771"/>
              </a:lnSpc>
            </a:pPr>
            <a:r>
              <a:rPr lang="en-US" sz="10050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0050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きたないてで</a:t>
            </a:r>
            <a:endParaRPr lang="en-US" sz="10050" dirty="0">
              <a:solidFill>
                <a:srgbClr val="CD4343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  <a:p>
            <a:pPr algn="ctr">
              <a:lnSpc>
                <a:spcPts val="5771"/>
              </a:lnSpc>
            </a:pPr>
            <a:endParaRPr lang="en-US" sz="10050" dirty="0">
              <a:solidFill>
                <a:srgbClr val="CD4343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  <a:p>
            <a:pPr algn="ctr">
              <a:lnSpc>
                <a:spcPts val="5771"/>
              </a:lnSpc>
            </a:pPr>
            <a:r>
              <a:rPr lang="ja-JP" altLang="en-US" sz="1005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　　　　　　</a:t>
            </a:r>
            <a:r>
              <a:rPr lang="en-US" sz="10050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さわったらダメ</a:t>
            </a:r>
            <a:r>
              <a:rPr lang="en-US" sz="10050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05C7C32B-F162-494F-B9AE-4E836B731A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4889805"/>
            <a:ext cx="586740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4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5E0BEF0-7F51-7A4A-943C-E1FE82FA696C}"/>
              </a:ext>
            </a:extLst>
          </p:cNvPr>
          <p:cNvGrpSpPr/>
          <p:nvPr/>
        </p:nvGrpSpPr>
        <p:grpSpPr>
          <a:xfrm>
            <a:off x="5237670" y="4074846"/>
            <a:ext cx="7812660" cy="6130411"/>
            <a:chOff x="10578193" y="4584964"/>
            <a:chExt cx="9248572" cy="7257138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01F1C966-55F3-4F49-B699-6CC87E826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78193" y="4584964"/>
              <a:ext cx="4397375" cy="7257138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A1378C29-6705-B44B-801D-02AEE8865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85461" y="4762500"/>
              <a:ext cx="4441304" cy="7079602"/>
            </a:xfrm>
            <a:prstGeom prst="rect">
              <a:avLst/>
            </a:prstGeom>
          </p:spPr>
        </p:pic>
      </p:grpSp>
      <p:sp>
        <p:nvSpPr>
          <p:cNvPr id="7" name="TextBox 5">
            <a:extLst>
              <a:ext uri="{FF2B5EF4-FFF2-40B4-BE49-F238E27FC236}">
                <a16:creationId xmlns:a16="http://schemas.microsoft.com/office/drawing/2014/main" id="{672897DF-49FC-094B-9AB1-EA91699D2966}"/>
              </a:ext>
            </a:extLst>
          </p:cNvPr>
          <p:cNvSpPr txBox="1"/>
          <p:nvPr/>
        </p:nvSpPr>
        <p:spPr>
          <a:xfrm>
            <a:off x="360649" y="1130627"/>
            <a:ext cx="17927351" cy="1009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83"/>
              </a:lnSpc>
            </a:pPr>
            <a:r>
              <a:rPr lang="en-US" sz="525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おともだちや、せんせいにも</a:t>
            </a:r>
            <a:endParaRPr lang="en-US" sz="5250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57D35B71-C01E-4645-9E8E-3096747B2CEE}"/>
              </a:ext>
            </a:extLst>
          </p:cNvPr>
          <p:cNvSpPr txBox="1"/>
          <p:nvPr/>
        </p:nvSpPr>
        <p:spPr>
          <a:xfrm>
            <a:off x="1507186" y="2212852"/>
            <a:ext cx="15634277" cy="1679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en-US" sz="11929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1929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みせたらダメ</a:t>
            </a:r>
            <a:r>
              <a:rPr lang="en-US" sz="11929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</a:p>
        </p:txBody>
      </p:sp>
    </p:spTree>
    <p:extLst>
      <p:ext uri="{BB962C8B-B14F-4D97-AF65-F5344CB8AC3E}">
        <p14:creationId xmlns:p14="http://schemas.microsoft.com/office/powerpoint/2010/main" val="171377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15FCFC6-0108-F74A-A880-5066C70466F5}"/>
              </a:ext>
            </a:extLst>
          </p:cNvPr>
          <p:cNvGrpSpPr/>
          <p:nvPr/>
        </p:nvGrpSpPr>
        <p:grpSpPr>
          <a:xfrm>
            <a:off x="6188708" y="7107131"/>
            <a:ext cx="5855371" cy="3421573"/>
            <a:chOff x="4163947" y="4809977"/>
            <a:chExt cx="10166932" cy="5941023"/>
          </a:xfrm>
        </p:grpSpPr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id="{40835CD9-BF12-C14B-A011-5E6304E15F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 flipH="1">
              <a:off x="4163947" y="4809977"/>
              <a:ext cx="5160377" cy="5941023"/>
            </a:xfrm>
            <a:prstGeom prst="rect">
              <a:avLst/>
            </a:prstGeom>
          </p:spPr>
        </p:pic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id="{8BD8CABE-2525-284A-8F9E-5613BC53FD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 flipH="1">
              <a:off x="8846646" y="4901151"/>
              <a:ext cx="5484233" cy="5849849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E7B6368-8FD2-E843-9E22-F75B6ED026CD}"/>
              </a:ext>
            </a:extLst>
          </p:cNvPr>
          <p:cNvSpPr txBox="1"/>
          <p:nvPr/>
        </p:nvSpPr>
        <p:spPr>
          <a:xfrm>
            <a:off x="-247554" y="2102148"/>
            <a:ext cx="18783108" cy="45653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en-US" altLang="ja-JP" sz="8530" dirty="0" err="1">
                <a:solidFill>
                  <a:srgbClr val="53545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からだのなかで</a:t>
            </a:r>
            <a:r>
              <a:rPr lang="en-US" sz="8530" dirty="0" err="1">
                <a:solidFill>
                  <a:srgbClr val="53545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いちばん</a:t>
            </a:r>
            <a:endParaRPr lang="en-US" sz="8530" dirty="0">
              <a:solidFill>
                <a:srgbClr val="535453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  <a:p>
            <a:pPr algn="ctr">
              <a:lnSpc>
                <a:spcPts val="13122"/>
              </a:lnSpc>
            </a:pPr>
            <a:r>
              <a:rPr lang="en-US" sz="11929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1929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たいせつなところ</a:t>
            </a:r>
            <a:r>
              <a:rPr lang="en-US" sz="11929" dirty="0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</a:p>
          <a:p>
            <a:pPr algn="ctr">
              <a:lnSpc>
                <a:spcPts val="9383"/>
              </a:lnSpc>
            </a:pPr>
            <a:r>
              <a:rPr lang="en-US" sz="8529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ってどこ</a:t>
            </a:r>
            <a:r>
              <a:rPr lang="en-US" sz="8529" dirty="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4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8CA95AD-7882-4C40-B3A3-8DFFAD1FFC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669" y="4074845"/>
            <a:ext cx="3714649" cy="6130412"/>
          </a:xfrm>
          <a:prstGeom prst="rect">
            <a:avLst/>
          </a:prstGeom>
        </p:spPr>
      </p:pic>
      <p:pic>
        <p:nvPicPr>
          <p:cNvPr id="4" name="図 3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34964DAA-C628-E04E-ACDB-65260F2973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400" y="4224818"/>
            <a:ext cx="3713721" cy="59709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959949-9E88-4344-BBCC-310FA8642F33}"/>
              </a:ext>
            </a:extLst>
          </p:cNvPr>
          <p:cNvSpPr txBox="1"/>
          <p:nvPr/>
        </p:nvSpPr>
        <p:spPr>
          <a:xfrm>
            <a:off x="360649" y="1130627"/>
            <a:ext cx="17927351" cy="1009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83"/>
              </a:lnSpc>
            </a:pPr>
            <a:r>
              <a:rPr lang="en-US" sz="5250" dirty="0" err="1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おともだちのせいしょくきも</a:t>
            </a:r>
            <a:endParaRPr lang="en-US" sz="5250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5CAAB8-BFA3-204F-A379-AC80C74D49A0}"/>
              </a:ext>
            </a:extLst>
          </p:cNvPr>
          <p:cNvSpPr txBox="1"/>
          <p:nvPr/>
        </p:nvSpPr>
        <p:spPr>
          <a:xfrm>
            <a:off x="1507186" y="2212852"/>
            <a:ext cx="15634277" cy="1679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en-US" sz="11929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1929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みたらダメ</a:t>
            </a:r>
            <a:r>
              <a:rPr lang="en-US" sz="11929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」</a:t>
            </a:r>
          </a:p>
        </p:txBody>
      </p:sp>
    </p:spTree>
    <p:extLst>
      <p:ext uri="{BB962C8B-B14F-4D97-AF65-F5344CB8AC3E}">
        <p14:creationId xmlns:p14="http://schemas.microsoft.com/office/powerpoint/2010/main" val="154070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104" b="270"/>
          <a:stretch>
            <a:fillRect/>
          </a:stretch>
        </p:blipFill>
        <p:spPr>
          <a:xfrm>
            <a:off x="1941187" y="1130720"/>
            <a:ext cx="14519927" cy="8025559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 r="750" b="791"/>
          <a:stretch>
            <a:fillRect/>
          </a:stretch>
        </p:blipFill>
        <p:spPr>
          <a:xfrm rot="-1322698">
            <a:off x="13773244" y="7559003"/>
            <a:ext cx="3766556" cy="121899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5"/>
          <a:srcRect r="265" b="387"/>
          <a:stretch>
            <a:fillRect/>
          </a:stretch>
        </p:blipFill>
        <p:spPr>
          <a:xfrm>
            <a:off x="1028700" y="1341118"/>
            <a:ext cx="3641361" cy="2694607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 l="35057" t="33906" r="45660" b="41096"/>
          <a:stretch>
            <a:fillRect/>
          </a:stretch>
        </p:blipFill>
        <p:spPr>
          <a:xfrm>
            <a:off x="12196703" y="-508627"/>
            <a:ext cx="6919639" cy="6394097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63505" y="3596923"/>
            <a:ext cx="18160990" cy="30931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10050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「</a:t>
            </a:r>
            <a:r>
              <a:rPr lang="en-US" sz="10050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かみさまのたからものを</a:t>
            </a:r>
            <a:endParaRPr lang="en-US" sz="10050" dirty="0">
              <a:solidFill>
                <a:srgbClr val="CD4343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  <a:p>
            <a:pPr algn="ctr"/>
            <a:r>
              <a:rPr lang="en-US" sz="10050" dirty="0" err="1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しっかりまもろう</a:t>
            </a:r>
            <a:r>
              <a:rPr lang="en-US" sz="10050" dirty="0">
                <a:solidFill>
                  <a:srgbClr val="CD4343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！」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68AEC89-46F0-C749-9EDE-B02057DCB17B}"/>
              </a:ext>
            </a:extLst>
          </p:cNvPr>
          <p:cNvGrpSpPr/>
          <p:nvPr/>
        </p:nvGrpSpPr>
        <p:grpSpPr>
          <a:xfrm>
            <a:off x="23052" y="7634500"/>
            <a:ext cx="5652655" cy="3231917"/>
            <a:chOff x="3973485" y="5017917"/>
            <a:chExt cx="10390909" cy="5941023"/>
          </a:xfrm>
        </p:grpSpPr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id="{8F7E1C13-76EA-D646-B57D-123BEC75E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262" b="262"/>
            <a:stretch>
              <a:fillRect/>
            </a:stretch>
          </p:blipFill>
          <p:spPr>
            <a:xfrm>
              <a:off x="9000628" y="5143499"/>
              <a:ext cx="5363766" cy="5722053"/>
            </a:xfrm>
            <a:prstGeom prst="rect">
              <a:avLst/>
            </a:prstGeom>
          </p:spPr>
        </p:pic>
        <p:pic>
          <p:nvPicPr>
            <p:cNvPr id="12" name="Picture 4">
              <a:extLst>
                <a:ext uri="{FF2B5EF4-FFF2-40B4-BE49-F238E27FC236}">
                  <a16:creationId xmlns:a16="http://schemas.microsoft.com/office/drawing/2014/main" id="{FF271A4D-BDF6-7D4D-A6F2-B5863DFB7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r="213" b="213"/>
            <a:stretch>
              <a:fillRect/>
            </a:stretch>
          </p:blipFill>
          <p:spPr>
            <a:xfrm>
              <a:off x="3973485" y="5017917"/>
              <a:ext cx="5170515" cy="594102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34" b="200"/>
          <a:stretch>
            <a:fillRect/>
          </a:stretch>
        </p:blipFill>
        <p:spPr>
          <a:xfrm>
            <a:off x="1583747" y="964742"/>
            <a:ext cx="15120507" cy="835751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rcRect r="195" b="729"/>
          <a:stretch>
            <a:fillRect/>
          </a:stretch>
        </p:blipFill>
        <p:spPr>
          <a:xfrm rot="1796324">
            <a:off x="554675" y="6848855"/>
            <a:ext cx="3900415" cy="1304866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 r="247" b="405"/>
          <a:stretch>
            <a:fillRect/>
          </a:stretch>
        </p:blipFill>
        <p:spPr>
          <a:xfrm>
            <a:off x="1337390" y="5143500"/>
            <a:ext cx="3458507" cy="3269861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 r="277" b="763"/>
          <a:stretch>
            <a:fillRect/>
          </a:stretch>
        </p:blipFill>
        <p:spPr>
          <a:xfrm rot="2316855">
            <a:off x="14090388" y="1686262"/>
            <a:ext cx="3201028" cy="101850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rcRect r="239" b="290"/>
          <a:stretch>
            <a:fillRect/>
          </a:stretch>
        </p:blipFill>
        <p:spPr>
          <a:xfrm>
            <a:off x="14755888" y="3793432"/>
            <a:ext cx="2812641" cy="2700136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7722A9BE-569F-BB43-8C05-BB4F45F6CB8F}"/>
              </a:ext>
            </a:extLst>
          </p:cNvPr>
          <p:cNvSpPr txBox="1"/>
          <p:nvPr/>
        </p:nvSpPr>
        <p:spPr>
          <a:xfrm>
            <a:off x="4140732" y="4418965"/>
            <a:ext cx="10006537" cy="15901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425"/>
              </a:lnSpc>
            </a:pPr>
            <a:r>
              <a:rPr lang="en-US" sz="12425" dirty="0" err="1">
                <a:solidFill>
                  <a:srgbClr val="FFA800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おしまい</a:t>
            </a:r>
            <a:endParaRPr lang="en-US" sz="12425" dirty="0">
              <a:solidFill>
                <a:srgbClr val="FFA800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F186910-73C0-6447-ACD0-642AF4117BF8}"/>
              </a:ext>
            </a:extLst>
          </p:cNvPr>
          <p:cNvGrpSpPr/>
          <p:nvPr/>
        </p:nvGrpSpPr>
        <p:grpSpPr>
          <a:xfrm>
            <a:off x="5102103" y="3543300"/>
            <a:ext cx="8083793" cy="6461563"/>
            <a:chOff x="5132247" y="3701560"/>
            <a:chExt cx="8083793" cy="6461563"/>
          </a:xfrm>
        </p:grpSpPr>
        <p:pic>
          <p:nvPicPr>
            <p:cNvPr id="8" name="図 7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374B24F6-8842-034E-B80F-930FE7EDD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247" y="3701560"/>
              <a:ext cx="3958038" cy="6461563"/>
            </a:xfrm>
            <a:prstGeom prst="rect">
              <a:avLst/>
            </a:prstGeom>
          </p:spPr>
        </p:pic>
        <p:pic>
          <p:nvPicPr>
            <p:cNvPr id="10" name="図 9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E50FEFDD-F23C-A448-8271-B796E57EA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4036539"/>
              <a:ext cx="3843440" cy="6126584"/>
            </a:xfrm>
            <a:prstGeom prst="rect">
              <a:avLst/>
            </a:prstGeom>
          </p:spPr>
        </p:pic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82A6D46-2BFA-4549-A050-921F3610781C}"/>
              </a:ext>
            </a:extLst>
          </p:cNvPr>
          <p:cNvGrpSpPr/>
          <p:nvPr/>
        </p:nvGrpSpPr>
        <p:grpSpPr>
          <a:xfrm>
            <a:off x="3894015" y="3556000"/>
            <a:ext cx="10499969" cy="2265071"/>
            <a:chOff x="3326334" y="1125829"/>
            <a:chExt cx="11408195" cy="2460995"/>
          </a:xfrm>
        </p:grpSpPr>
        <p:pic>
          <p:nvPicPr>
            <p:cNvPr id="12" name="Picture 6">
              <a:extLst>
                <a:ext uri="{FF2B5EF4-FFF2-40B4-BE49-F238E27FC236}">
                  <a16:creationId xmlns:a16="http://schemas.microsoft.com/office/drawing/2014/main" id="{6C5F95BD-5BAF-E543-87FD-F87D741FE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3326334" y="1125829"/>
              <a:ext cx="2460995" cy="2460995"/>
            </a:xfrm>
            <a:prstGeom prst="rect">
              <a:avLst/>
            </a:prstGeom>
          </p:spPr>
        </p:pic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33FAF00A-A8EB-C14C-BA5F-210892F05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138171">
              <a:off x="12273534" y="1125829"/>
              <a:ext cx="2460995" cy="2460995"/>
            </a:xfrm>
            <a:prstGeom prst="rect">
              <a:avLst/>
            </a:prstGeom>
          </p:spPr>
        </p:pic>
      </p:grpSp>
      <p:sp>
        <p:nvSpPr>
          <p:cNvPr id="13" name="TextBox 6">
            <a:extLst>
              <a:ext uri="{FF2B5EF4-FFF2-40B4-BE49-F238E27FC236}">
                <a16:creationId xmlns:a16="http://schemas.microsoft.com/office/drawing/2014/main" id="{B2F060DD-34A5-C040-9CD6-71B696B4C65C}"/>
              </a:ext>
            </a:extLst>
          </p:cNvPr>
          <p:cNvSpPr txBox="1"/>
          <p:nvPr/>
        </p:nvSpPr>
        <p:spPr>
          <a:xfrm>
            <a:off x="-247554" y="1585787"/>
            <a:ext cx="18783108" cy="14313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ja-JP" altLang="en-US" sz="853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あたま？</a:t>
            </a:r>
            <a:endParaRPr lang="en-US" sz="8529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17E0E37-372A-6D49-A88E-7BA98B7E28C1}"/>
              </a:ext>
            </a:extLst>
          </p:cNvPr>
          <p:cNvGrpSpPr/>
          <p:nvPr/>
        </p:nvGrpSpPr>
        <p:grpSpPr>
          <a:xfrm>
            <a:off x="5102103" y="3543300"/>
            <a:ext cx="8083793" cy="6461563"/>
            <a:chOff x="5132247" y="3701560"/>
            <a:chExt cx="8083793" cy="6461563"/>
          </a:xfrm>
        </p:grpSpPr>
        <p:pic>
          <p:nvPicPr>
            <p:cNvPr id="13" name="図 12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AB20041B-8F6F-B949-A17F-2EAD52E01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247" y="3701560"/>
              <a:ext cx="3958038" cy="6461563"/>
            </a:xfrm>
            <a:prstGeom prst="rect">
              <a:avLst/>
            </a:prstGeom>
          </p:spPr>
        </p:pic>
        <p:pic>
          <p:nvPicPr>
            <p:cNvPr id="14" name="図 13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CC4295D0-7D51-A644-A8EF-2D08A9179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4036539"/>
              <a:ext cx="3843440" cy="6126584"/>
            </a:xfrm>
            <a:prstGeom prst="rect">
              <a:avLst/>
            </a:prstGeom>
          </p:spPr>
        </p:pic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64D83C7-E57B-2F4D-87C1-F6BAA126A6A9}"/>
              </a:ext>
            </a:extLst>
          </p:cNvPr>
          <p:cNvGrpSpPr/>
          <p:nvPr/>
        </p:nvGrpSpPr>
        <p:grpSpPr>
          <a:xfrm>
            <a:off x="3894015" y="6334023"/>
            <a:ext cx="10499969" cy="2268000"/>
            <a:chOff x="3326334" y="1125829"/>
            <a:chExt cx="11408195" cy="2460995"/>
          </a:xfrm>
        </p:grpSpPr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id="{4DF2063B-8A87-1E43-82C6-E5485E2C36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3326334" y="1125829"/>
              <a:ext cx="2460995" cy="2460995"/>
            </a:xfrm>
            <a:prstGeom prst="rect">
              <a:avLst/>
            </a:prstGeom>
          </p:spPr>
        </p:pic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id="{3F07CC52-CA07-8047-9A87-A18511277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138171">
              <a:off x="12273534" y="1125829"/>
              <a:ext cx="2460995" cy="2460995"/>
            </a:xfrm>
            <a:prstGeom prst="rect">
              <a:avLst/>
            </a:prstGeom>
          </p:spPr>
        </p:pic>
      </p:grpSp>
      <p:sp>
        <p:nvSpPr>
          <p:cNvPr id="10" name="TextBox 6">
            <a:extLst>
              <a:ext uri="{FF2B5EF4-FFF2-40B4-BE49-F238E27FC236}">
                <a16:creationId xmlns:a16="http://schemas.microsoft.com/office/drawing/2014/main" id="{8F5291C4-40B8-9E4C-97CB-74A59F97998A}"/>
              </a:ext>
            </a:extLst>
          </p:cNvPr>
          <p:cNvSpPr txBox="1"/>
          <p:nvPr/>
        </p:nvSpPr>
        <p:spPr>
          <a:xfrm>
            <a:off x="-247554" y="1585787"/>
            <a:ext cx="18783108" cy="14313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ja-JP" altLang="en-US" sz="853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うで？</a:t>
            </a:r>
            <a:endParaRPr lang="en-US" sz="8529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206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5561B18-228B-2D44-99C5-8FB80AAC48BA}"/>
              </a:ext>
            </a:extLst>
          </p:cNvPr>
          <p:cNvGrpSpPr/>
          <p:nvPr/>
        </p:nvGrpSpPr>
        <p:grpSpPr>
          <a:xfrm>
            <a:off x="5102103" y="3543300"/>
            <a:ext cx="8083793" cy="6461563"/>
            <a:chOff x="5132247" y="3701560"/>
            <a:chExt cx="8083793" cy="6461563"/>
          </a:xfrm>
        </p:grpSpPr>
        <p:pic>
          <p:nvPicPr>
            <p:cNvPr id="13" name="図 12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EFDE6A57-B08C-2B41-B7C3-39B4C51B0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247" y="3701560"/>
              <a:ext cx="3958038" cy="6461563"/>
            </a:xfrm>
            <a:prstGeom prst="rect">
              <a:avLst/>
            </a:prstGeom>
          </p:spPr>
        </p:pic>
        <p:pic>
          <p:nvPicPr>
            <p:cNvPr id="14" name="図 13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88308509-0DCE-3D45-AA8F-B4DAE94EF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4036539"/>
              <a:ext cx="3843440" cy="6126584"/>
            </a:xfrm>
            <a:prstGeom prst="rect">
              <a:avLst/>
            </a:prstGeom>
          </p:spPr>
        </p:pic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3F4FEA8-7EC7-5D43-BB8C-B19AE5551638}"/>
              </a:ext>
            </a:extLst>
          </p:cNvPr>
          <p:cNvGrpSpPr/>
          <p:nvPr/>
        </p:nvGrpSpPr>
        <p:grpSpPr>
          <a:xfrm>
            <a:off x="3810156" y="8190249"/>
            <a:ext cx="10499969" cy="2265071"/>
            <a:chOff x="3326334" y="1125829"/>
            <a:chExt cx="11408195" cy="2460995"/>
          </a:xfrm>
        </p:grpSpPr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id="{9A8700DF-3662-0A45-995E-1BC65C35B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3326334" y="1125829"/>
              <a:ext cx="2460995" cy="2460995"/>
            </a:xfrm>
            <a:prstGeom prst="rect">
              <a:avLst/>
            </a:prstGeom>
          </p:spPr>
        </p:pic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id="{EE325A37-794B-0446-8A2D-E1905594D6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138171">
              <a:off x="12273534" y="1125829"/>
              <a:ext cx="2460995" cy="2460995"/>
            </a:xfrm>
            <a:prstGeom prst="rect">
              <a:avLst/>
            </a:prstGeom>
          </p:spPr>
        </p:pic>
      </p:grpSp>
      <p:sp>
        <p:nvSpPr>
          <p:cNvPr id="10" name="TextBox 6">
            <a:extLst>
              <a:ext uri="{FF2B5EF4-FFF2-40B4-BE49-F238E27FC236}">
                <a16:creationId xmlns:a16="http://schemas.microsoft.com/office/drawing/2014/main" id="{BC2E2BFD-6B5F-C146-8FD6-A48B8F0DBF6F}"/>
              </a:ext>
            </a:extLst>
          </p:cNvPr>
          <p:cNvSpPr txBox="1"/>
          <p:nvPr/>
        </p:nvSpPr>
        <p:spPr>
          <a:xfrm>
            <a:off x="-247554" y="1585787"/>
            <a:ext cx="18783108" cy="14313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ja-JP" altLang="en-US" sz="853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あし？</a:t>
            </a:r>
            <a:endParaRPr lang="en-US" sz="8529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980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4A66BB6-0BC1-9E43-9CCA-CC7F94D5F177}"/>
              </a:ext>
            </a:extLst>
          </p:cNvPr>
          <p:cNvGrpSpPr/>
          <p:nvPr/>
        </p:nvGrpSpPr>
        <p:grpSpPr>
          <a:xfrm>
            <a:off x="5102103" y="3543300"/>
            <a:ext cx="8083793" cy="6461563"/>
            <a:chOff x="5132247" y="3701560"/>
            <a:chExt cx="8083793" cy="6461563"/>
          </a:xfrm>
        </p:grpSpPr>
        <p:pic>
          <p:nvPicPr>
            <p:cNvPr id="13" name="図 12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0E50D0BB-1622-3E43-BA56-84D2111C8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247" y="3701560"/>
              <a:ext cx="3958038" cy="6461563"/>
            </a:xfrm>
            <a:prstGeom prst="rect">
              <a:avLst/>
            </a:prstGeom>
          </p:spPr>
        </p:pic>
        <p:pic>
          <p:nvPicPr>
            <p:cNvPr id="14" name="図 13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1936833B-6913-0249-9147-4E5B355F1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4036539"/>
              <a:ext cx="3843440" cy="6126584"/>
            </a:xfrm>
            <a:prstGeom prst="rect">
              <a:avLst/>
            </a:prstGeom>
          </p:spPr>
        </p:pic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86A46CC-DE39-364D-9B70-A13E7B7BC8A9}"/>
              </a:ext>
            </a:extLst>
          </p:cNvPr>
          <p:cNvGrpSpPr/>
          <p:nvPr/>
        </p:nvGrpSpPr>
        <p:grpSpPr>
          <a:xfrm>
            <a:off x="3894015" y="6401916"/>
            <a:ext cx="10499969" cy="2265071"/>
            <a:chOff x="3326334" y="1125829"/>
            <a:chExt cx="11408195" cy="2460995"/>
          </a:xfrm>
        </p:grpSpPr>
        <p:pic>
          <p:nvPicPr>
            <p:cNvPr id="18" name="Picture 6">
              <a:extLst>
                <a:ext uri="{FF2B5EF4-FFF2-40B4-BE49-F238E27FC236}">
                  <a16:creationId xmlns:a16="http://schemas.microsoft.com/office/drawing/2014/main" id="{9B2D7429-BCD0-1D4E-A43F-D04C8DEEA0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3326334" y="1125829"/>
              <a:ext cx="2460995" cy="2460995"/>
            </a:xfrm>
            <a:prstGeom prst="rect">
              <a:avLst/>
            </a:prstGeom>
          </p:spPr>
        </p:pic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id="{F0373C41-6839-D34D-8425-C566AC593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138171">
              <a:off x="12273534" y="1125829"/>
              <a:ext cx="2460995" cy="2460995"/>
            </a:xfrm>
            <a:prstGeom prst="rect">
              <a:avLst/>
            </a:prstGeom>
          </p:spPr>
        </p:pic>
      </p:grpSp>
      <p:pic>
        <p:nvPicPr>
          <p:cNvPr id="4" name="図 3" descr="顔 が含まれている画像&#10;&#10;自動的に生成された説明">
            <a:extLst>
              <a:ext uri="{FF2B5EF4-FFF2-40B4-BE49-F238E27FC236}">
                <a16:creationId xmlns:a16="http://schemas.microsoft.com/office/drawing/2014/main" id="{D03B2302-58F8-344B-BE13-9809F6DB18D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671" y="6972300"/>
            <a:ext cx="1215174" cy="1274612"/>
          </a:xfrm>
          <a:prstGeom prst="rect">
            <a:avLst/>
          </a:prstGeom>
        </p:spPr>
      </p:pic>
      <p:pic>
        <p:nvPicPr>
          <p:cNvPr id="21" name="図 20" descr="顔 が含まれている画像&#10;&#10;自動的に生成された説明">
            <a:extLst>
              <a:ext uri="{FF2B5EF4-FFF2-40B4-BE49-F238E27FC236}">
                <a16:creationId xmlns:a16="http://schemas.microsoft.com/office/drawing/2014/main" id="{9400B5A2-E668-CB4A-BC26-BD23F7873C4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0671" y="6972300"/>
            <a:ext cx="1215174" cy="1274612"/>
          </a:xfrm>
          <a:prstGeom prst="rect">
            <a:avLst/>
          </a:prstGeom>
        </p:spPr>
      </p:pic>
      <p:sp>
        <p:nvSpPr>
          <p:cNvPr id="12" name="TextBox 6">
            <a:extLst>
              <a:ext uri="{FF2B5EF4-FFF2-40B4-BE49-F238E27FC236}">
                <a16:creationId xmlns:a16="http://schemas.microsoft.com/office/drawing/2014/main" id="{C7F68A8B-D575-574A-ABB3-E7DA10835770}"/>
              </a:ext>
            </a:extLst>
          </p:cNvPr>
          <p:cNvSpPr txBox="1"/>
          <p:nvPr/>
        </p:nvSpPr>
        <p:spPr>
          <a:xfrm>
            <a:off x="-247554" y="1585787"/>
            <a:ext cx="18783108" cy="14313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ja-JP" altLang="en-US" sz="853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しんぞう？おなか？</a:t>
            </a:r>
            <a:endParaRPr lang="en-US" sz="8529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84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4A66BB6-0BC1-9E43-9CCA-CC7F94D5F177}"/>
              </a:ext>
            </a:extLst>
          </p:cNvPr>
          <p:cNvGrpSpPr/>
          <p:nvPr/>
        </p:nvGrpSpPr>
        <p:grpSpPr>
          <a:xfrm>
            <a:off x="5102103" y="3543300"/>
            <a:ext cx="8083793" cy="6461563"/>
            <a:chOff x="5132247" y="3701560"/>
            <a:chExt cx="8083793" cy="6461563"/>
          </a:xfrm>
        </p:grpSpPr>
        <p:pic>
          <p:nvPicPr>
            <p:cNvPr id="13" name="図 12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0E50D0BB-1622-3E43-BA56-84D2111C8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247" y="3701560"/>
              <a:ext cx="3958038" cy="6461563"/>
            </a:xfrm>
            <a:prstGeom prst="rect">
              <a:avLst/>
            </a:prstGeom>
          </p:spPr>
        </p:pic>
        <p:pic>
          <p:nvPicPr>
            <p:cNvPr id="14" name="図 13" descr="時計 が含まれている画像&#10;&#10;自動的に生成された説明">
              <a:extLst>
                <a:ext uri="{FF2B5EF4-FFF2-40B4-BE49-F238E27FC236}">
                  <a16:creationId xmlns:a16="http://schemas.microsoft.com/office/drawing/2014/main" id="{1936833B-6913-0249-9147-4E5B355F1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4036539"/>
              <a:ext cx="3843440" cy="6126584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0807C07-1DD6-3E48-886D-DCE6A1D4DF69}"/>
              </a:ext>
            </a:extLst>
          </p:cNvPr>
          <p:cNvSpPr txBox="1"/>
          <p:nvPr/>
        </p:nvSpPr>
        <p:spPr>
          <a:xfrm>
            <a:off x="-247554" y="1585787"/>
            <a:ext cx="18783108" cy="14313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ja-JP" altLang="en-US" sz="853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ぜんぶだいじ！</a:t>
            </a:r>
            <a:endParaRPr lang="en-US" sz="8529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49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pic>
        <p:nvPicPr>
          <p:cNvPr id="8" name="図 7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374B24F6-8842-034E-B80F-930FE7EDDD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179" y="3543300"/>
            <a:ext cx="3958038" cy="6461563"/>
          </a:xfrm>
          <a:prstGeom prst="rect">
            <a:avLst/>
          </a:prstGeom>
        </p:spPr>
      </p:pic>
      <p:pic>
        <p:nvPicPr>
          <p:cNvPr id="10" name="図 9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E50FEFDD-F23C-A448-8271-B796E57EA2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908" y="3878279"/>
            <a:ext cx="3843440" cy="6126584"/>
          </a:xfrm>
          <a:prstGeom prst="rect">
            <a:avLst/>
          </a:prstGeom>
        </p:spPr>
      </p:pic>
      <p:pic>
        <p:nvPicPr>
          <p:cNvPr id="24" name="Picture 6">
            <a:extLst>
              <a:ext uri="{FF2B5EF4-FFF2-40B4-BE49-F238E27FC236}">
                <a16:creationId xmlns:a16="http://schemas.microsoft.com/office/drawing/2014/main" id="{370476A0-3655-654F-8CF0-E01216A2ABA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20155548">
            <a:off x="9503633" y="6559112"/>
            <a:ext cx="2265071" cy="2268000"/>
          </a:xfrm>
          <a:prstGeom prst="rect">
            <a:avLst/>
          </a:prstGeom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id="{678DA538-EAB5-DA4E-8799-3CFFAD8C9AC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6138171">
            <a:off x="12767498" y="6560913"/>
            <a:ext cx="2267328" cy="2264400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337FAE1-83E6-4046-8956-94828BAB49F2}"/>
              </a:ext>
            </a:extLst>
          </p:cNvPr>
          <p:cNvGrpSpPr/>
          <p:nvPr/>
        </p:nvGrpSpPr>
        <p:grpSpPr>
          <a:xfrm>
            <a:off x="3000514" y="1585787"/>
            <a:ext cx="5923425" cy="3678790"/>
            <a:chOff x="3000514" y="1585787"/>
            <a:chExt cx="5923425" cy="3678790"/>
          </a:xfrm>
        </p:grpSpPr>
        <p:sp>
          <p:nvSpPr>
            <p:cNvPr id="11" name="TextBox 6">
              <a:extLst>
                <a:ext uri="{FF2B5EF4-FFF2-40B4-BE49-F238E27FC236}">
                  <a16:creationId xmlns:a16="http://schemas.microsoft.com/office/drawing/2014/main" id="{777ACA7D-DDDB-7642-960B-F3C136CEC2D5}"/>
                </a:ext>
              </a:extLst>
            </p:cNvPr>
            <p:cNvSpPr txBox="1"/>
            <p:nvPr/>
          </p:nvSpPr>
          <p:spPr>
            <a:xfrm>
              <a:off x="3506421" y="1585787"/>
              <a:ext cx="4819554" cy="143135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13122"/>
                </a:lnSpc>
              </a:pPr>
              <a:r>
                <a:rPr lang="ja-JP" altLang="en-US" sz="8530">
                  <a:solidFill>
                    <a:srgbClr val="545454"/>
                  </a:solidFill>
                  <a:latin typeface="KodomoRounded" panose="02000600000000000000" pitchFamily="2" charset="-128"/>
                  <a:ea typeface="KodomoRounded" panose="02000600000000000000" pitchFamily="2" charset="-128"/>
                </a:rPr>
                <a:t>あたま</a:t>
              </a:r>
              <a:endParaRPr lang="en-US" sz="8529" dirty="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endParaRPr>
            </a:p>
          </p:txBody>
        </p:sp>
        <p:pic>
          <p:nvPicPr>
            <p:cNvPr id="12" name="Picture 6">
              <a:extLst>
                <a:ext uri="{FF2B5EF4-FFF2-40B4-BE49-F238E27FC236}">
                  <a16:creationId xmlns:a16="http://schemas.microsoft.com/office/drawing/2014/main" id="{481CA74F-056D-D84F-8A4C-849343090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3000514" y="2996575"/>
              <a:ext cx="2265071" cy="2268000"/>
            </a:xfrm>
            <a:prstGeom prst="rect">
              <a:avLst/>
            </a:prstGeom>
          </p:spPr>
        </p:pic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4B88A806-23FB-5B4D-9FB3-933CEBD71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138171">
              <a:off x="6657404" y="2998041"/>
              <a:ext cx="2268000" cy="2265071"/>
            </a:xfrm>
            <a:prstGeom prst="rect">
              <a:avLst/>
            </a:prstGeom>
          </p:spPr>
        </p:pic>
      </p:grpSp>
      <p:sp>
        <p:nvSpPr>
          <p:cNvPr id="14" name="TextBox 6">
            <a:extLst>
              <a:ext uri="{FF2B5EF4-FFF2-40B4-BE49-F238E27FC236}">
                <a16:creationId xmlns:a16="http://schemas.microsoft.com/office/drawing/2014/main" id="{E1212B07-8A22-4F4D-931F-548959EAF52F}"/>
              </a:ext>
            </a:extLst>
          </p:cNvPr>
          <p:cNvSpPr txBox="1"/>
          <p:nvPr/>
        </p:nvSpPr>
        <p:spPr>
          <a:xfrm>
            <a:off x="9895851" y="1585787"/>
            <a:ext cx="4819554" cy="14313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ja-JP" altLang="en-US" sz="853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うで</a:t>
            </a:r>
            <a:endParaRPr lang="en-US" sz="8529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373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3C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r="73" b="239"/>
          <a:stretch>
            <a:fillRect/>
          </a:stretch>
        </p:blipFill>
        <p:spPr>
          <a:xfrm>
            <a:off x="1091781" y="692819"/>
            <a:ext cx="16104439" cy="8901363"/>
          </a:xfrm>
          <a:prstGeom prst="rect">
            <a:avLst/>
          </a:prstGeom>
        </p:spPr>
      </p:pic>
      <p:pic>
        <p:nvPicPr>
          <p:cNvPr id="8" name="図 7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374B24F6-8842-034E-B80F-930FE7EDDD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179" y="3543300"/>
            <a:ext cx="3958038" cy="6461563"/>
          </a:xfrm>
          <a:prstGeom prst="rect">
            <a:avLst/>
          </a:prstGeom>
        </p:spPr>
      </p:pic>
      <p:pic>
        <p:nvPicPr>
          <p:cNvPr id="10" name="図 9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E50FEFDD-F23C-A448-8271-B796E57EA2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3908" y="3878279"/>
            <a:ext cx="3843440" cy="6126584"/>
          </a:xfrm>
          <a:prstGeom prst="rect">
            <a:avLst/>
          </a:prstGeom>
        </p:spPr>
      </p:pic>
      <p:pic>
        <p:nvPicPr>
          <p:cNvPr id="24" name="Picture 6">
            <a:extLst>
              <a:ext uri="{FF2B5EF4-FFF2-40B4-BE49-F238E27FC236}">
                <a16:creationId xmlns:a16="http://schemas.microsoft.com/office/drawing/2014/main" id="{370476A0-3655-654F-8CF0-E01216A2ABA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20155548">
            <a:off x="9503635" y="7857230"/>
            <a:ext cx="2265071" cy="2268000"/>
          </a:xfrm>
          <a:prstGeom prst="rect">
            <a:avLst/>
          </a:prstGeom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id="{678DA538-EAB5-DA4E-8799-3CFFAD8C9AC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6138171">
            <a:off x="12767500" y="7859031"/>
            <a:ext cx="2267328" cy="2264400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E6DACDF-1CF4-414F-B0F4-2B9722F7714B}"/>
              </a:ext>
            </a:extLst>
          </p:cNvPr>
          <p:cNvGrpSpPr/>
          <p:nvPr/>
        </p:nvGrpSpPr>
        <p:grpSpPr>
          <a:xfrm>
            <a:off x="3000514" y="1585787"/>
            <a:ext cx="5923425" cy="7043895"/>
            <a:chOff x="3000514" y="1585787"/>
            <a:chExt cx="5923425" cy="7043895"/>
          </a:xfrm>
        </p:grpSpPr>
        <p:sp>
          <p:nvSpPr>
            <p:cNvPr id="11" name="TextBox 6">
              <a:extLst>
                <a:ext uri="{FF2B5EF4-FFF2-40B4-BE49-F238E27FC236}">
                  <a16:creationId xmlns:a16="http://schemas.microsoft.com/office/drawing/2014/main" id="{A8EF8BA6-D91D-E747-BD28-DE3BFF39CD98}"/>
                </a:ext>
              </a:extLst>
            </p:cNvPr>
            <p:cNvSpPr txBox="1"/>
            <p:nvPr/>
          </p:nvSpPr>
          <p:spPr>
            <a:xfrm>
              <a:off x="3506421" y="1585787"/>
              <a:ext cx="4819554" cy="143135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13122"/>
                </a:lnSpc>
              </a:pPr>
              <a:r>
                <a:rPr lang="en-US" sz="8529" dirty="0" err="1">
                  <a:solidFill>
                    <a:srgbClr val="545454"/>
                  </a:solidFill>
                  <a:latin typeface="KodomoRounded" panose="02000600000000000000" pitchFamily="2" charset="-128"/>
                  <a:ea typeface="KodomoRounded" panose="02000600000000000000" pitchFamily="2" charset="-128"/>
                </a:rPr>
                <a:t>しんぞう</a:t>
              </a:r>
              <a:endParaRPr lang="en-US" sz="8529" dirty="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endParaRPr>
            </a:p>
          </p:txBody>
        </p:sp>
        <p:pic>
          <p:nvPicPr>
            <p:cNvPr id="12" name="Picture 6">
              <a:extLst>
                <a:ext uri="{FF2B5EF4-FFF2-40B4-BE49-F238E27FC236}">
                  <a16:creationId xmlns:a16="http://schemas.microsoft.com/office/drawing/2014/main" id="{2C0B0D6D-A5D8-E84B-AB59-46F59BF16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20155548">
              <a:off x="3000514" y="6361680"/>
              <a:ext cx="2265071" cy="2268000"/>
            </a:xfrm>
            <a:prstGeom prst="rect">
              <a:avLst/>
            </a:prstGeom>
          </p:spPr>
        </p:pic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18C04376-67C3-1F40-B689-1DBDD13FB2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rot="6138171">
              <a:off x="6657404" y="6363146"/>
              <a:ext cx="2268000" cy="2265071"/>
            </a:xfrm>
            <a:prstGeom prst="rect">
              <a:avLst/>
            </a:prstGeom>
          </p:spPr>
        </p:pic>
        <p:pic>
          <p:nvPicPr>
            <p:cNvPr id="14" name="図 13" descr="顔 が含まれている画像&#10;&#10;自動的に生成された説明">
              <a:extLst>
                <a:ext uri="{FF2B5EF4-FFF2-40B4-BE49-F238E27FC236}">
                  <a16:creationId xmlns:a16="http://schemas.microsoft.com/office/drawing/2014/main" id="{57ADFADA-EE2F-EB40-9BCF-D58E2A562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1767" y="7005047"/>
              <a:ext cx="1215174" cy="1274612"/>
            </a:xfrm>
            <a:prstGeom prst="rect">
              <a:avLst/>
            </a:prstGeom>
          </p:spPr>
        </p:pic>
      </p:grpSp>
      <p:sp>
        <p:nvSpPr>
          <p:cNvPr id="16" name="TextBox 6">
            <a:extLst>
              <a:ext uri="{FF2B5EF4-FFF2-40B4-BE49-F238E27FC236}">
                <a16:creationId xmlns:a16="http://schemas.microsoft.com/office/drawing/2014/main" id="{A4BB23B9-E86F-A746-A357-B5848147F94B}"/>
              </a:ext>
            </a:extLst>
          </p:cNvPr>
          <p:cNvSpPr txBox="1"/>
          <p:nvPr/>
        </p:nvSpPr>
        <p:spPr>
          <a:xfrm>
            <a:off x="9895851" y="1585787"/>
            <a:ext cx="4819554" cy="14313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122"/>
              </a:lnSpc>
            </a:pPr>
            <a:r>
              <a:rPr lang="ja-JP" altLang="en-US" sz="8530">
                <a:solidFill>
                  <a:srgbClr val="545454"/>
                </a:solidFill>
                <a:latin typeface="KodomoRounded" panose="02000600000000000000" pitchFamily="2" charset="-128"/>
                <a:ea typeface="KodomoRounded" panose="02000600000000000000" pitchFamily="2" charset="-128"/>
              </a:rPr>
              <a:t>あし</a:t>
            </a:r>
            <a:endParaRPr lang="en-US" sz="8529" dirty="0">
              <a:solidFill>
                <a:srgbClr val="545454"/>
              </a:solidFill>
              <a:latin typeface="KodomoRounded" panose="02000600000000000000" pitchFamily="2" charset="-128"/>
              <a:ea typeface="KodomoRounded" panose="020006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18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2401</TotalTime>
  <Words>629</Words>
  <PresentationFormat>ユーザー設定</PresentationFormat>
  <Paragraphs>94</Paragraphs>
  <Slides>22</Slides>
  <Notes>22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6" baseType="lpstr">
      <vt:lpstr>KodomoRounded</vt:lpstr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terms:modified xsi:type="dcterms:W3CDTF">2022-05-20T05:35:29Z</dcterms:modified>
  <dc:identifier>DAE-2FQOqBE</dc:identifier>
</cp:coreProperties>
</file>