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264" r:id="rId13"/>
    <p:sldId id="314" r:id="rId14"/>
    <p:sldId id="269" r:id="rId15"/>
    <p:sldId id="279" r:id="rId16"/>
    <p:sldId id="278" r:id="rId17"/>
    <p:sldId id="277" r:id="rId18"/>
    <p:sldId id="271" r:id="rId19"/>
    <p:sldId id="301" r:id="rId20"/>
    <p:sldId id="315" r:id="rId21"/>
    <p:sldId id="299" r:id="rId22"/>
    <p:sldId id="300" r:id="rId23"/>
  </p:sldIdLst>
  <p:sldSz cx="18288000" cy="10287000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453"/>
    <a:srgbClr val="FFA800"/>
    <a:srgbClr val="CD4343"/>
    <a:srgbClr val="292929"/>
    <a:srgbClr val="72C8B1"/>
    <a:srgbClr val="FEF3E6"/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12" autoAdjust="0"/>
    <p:restoredTop sz="50884" autoAdjust="0"/>
  </p:normalViewPr>
  <p:slideViewPr>
    <p:cSldViewPr>
      <p:cViewPr varScale="1">
        <p:scale>
          <a:sx n="36" d="100"/>
          <a:sy n="36" d="100"/>
        </p:scale>
        <p:origin x="22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今日は、神様の宝物というお話をします。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お腹もそうだよね。みんなはお腹がない人、見たいことないよね。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0631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そうなんです。実は、私たちの体の中で、特に大切なものは体の真ん中にあるんです。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何かあったとき真ん中にある方が、守りやすいからね。だから、体の真ん中にあるものは全部大切なのです。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頭、胸（心臓）、おなか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9794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そして、忘れてはいけないのが、みんなのお股にある部分。これを、ちょっと難しいんだけど「生殖器」と言います。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生殖器もとっても大切です。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3668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みんなはトイレにいって、おしっこしたり、ウンチをするよね。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もしおしっこがでなかったら、うんちがでなかったら、病気になって死んでしまいます。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だから「生殖器」も、とっても大切なんです。</a:t>
            </a:r>
          </a:p>
          <a:p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0384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でも、生殖器はそれだけではありません。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実は、神様が、人間の体のなかで一番、丁寧に、心を込めて作ったのが、生殖器なんです。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4689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真の父母様は、生殖器のことを「神様がいつも住んでいる王宮」とおっしゃいました。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9044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王宮というのは「神様のお家」です。生殖器は私たちにとっても大切だけど、神様から見てもとても大切なのです。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4712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だから、みんなの生殖器は「神様の宝物」なのです。みんなは、生殖器を大切にしてね。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8015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汚い手で触ったりしたらもちろん駄目。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05009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そして、自分以外の人にも見せてはだめ。お友達とか先生とか、いつも仲良しの人だとしても、生殖器だけは絶対に見せてはだめだよ。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7860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まずはみんなに質問です。体の中で一番大切なところはどこだとおもいますか？</a:t>
            </a: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12295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もちろん、お友達の生殖器も見たらいけないよ。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65967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20.05.2022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生殖器は神様の宝物だから、生殖器を大切に守ったら、きっと神様は喜ぶよ。</a:t>
            </a:r>
            <a:endParaRPr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これからも、神様も、みんなも幸せでいられるように、神様の宝物をしっかり守っていきましょう！</a:t>
            </a:r>
          </a:p>
          <a:p>
            <a:endParaRPr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638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頭かな？</a:t>
            </a:r>
            <a:r>
              <a:rPr lang="ja-JP" altLang="ja-JP">
                <a:effectLst/>
              </a:rPr>
              <a:t> 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3194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腕かな？</a:t>
            </a:r>
            <a:r>
              <a:rPr lang="ja-JP" altLang="ja-JP">
                <a:effectLst/>
              </a:rPr>
              <a:t> 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7268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足？</a:t>
            </a:r>
            <a:r>
              <a:rPr lang="ja-JP" altLang="ja-JP">
                <a:effectLst/>
              </a:rPr>
              <a:t> 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9105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心臓？お腹？</a:t>
            </a:r>
            <a:r>
              <a:rPr lang="ja-JP" altLang="ja-JP">
                <a:effectLst/>
              </a:rPr>
              <a:t> 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4674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全部大事です！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4683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全部大事なんだけど、頭と腕はどっちが大事？腕はなくても生きていけますね、、、でも頭がないと生きていけません。そう考えると、腕よりも頭の方が大切ですよね。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8035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心臓と足はどうですか？足はなくても生きていけるけど、心臓がないと生きていけません。そう考えると、足よりも、心臓の方が大切ですよね。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9253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20479931-6241-DE49-9EE7-4FF7EF51B8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350" y="2908300"/>
            <a:ext cx="12941300" cy="5207000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304A990E-AD8D-2C46-8297-5C7554053DDC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rcRect r="494" b="651"/>
          <a:stretch>
            <a:fillRect/>
          </a:stretch>
        </p:blipFill>
        <p:spPr>
          <a:xfrm>
            <a:off x="2156407" y="6493568"/>
            <a:ext cx="3458507" cy="3269861"/>
          </a:xfrm>
          <a:prstGeom prst="rect">
            <a:avLst/>
          </a:prstGeom>
        </p:spPr>
      </p:pic>
      <p:pic>
        <p:nvPicPr>
          <p:cNvPr id="12" name="Picture 7">
            <a:extLst>
              <a:ext uri="{FF2B5EF4-FFF2-40B4-BE49-F238E27FC236}">
                <a16:creationId xmlns:a16="http://schemas.microsoft.com/office/drawing/2014/main" id="{45EDA536-96BB-F745-A5AE-036D1573B5EA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</a:blip>
          <a:srcRect r="478" b="648"/>
          <a:stretch>
            <a:fillRect/>
          </a:stretch>
        </p:blipFill>
        <p:spPr>
          <a:xfrm>
            <a:off x="12342710" y="1400501"/>
            <a:ext cx="2812641" cy="2700136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2B4EA314-A01B-8141-A2B8-40C1513903C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1857530"/>
            <a:ext cx="100203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図 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74B24F6-8842-034E-B80F-930FE7EDD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179" y="3543300"/>
            <a:ext cx="3958038" cy="6461563"/>
          </a:xfrm>
          <a:prstGeom prst="rect">
            <a:avLst/>
          </a:prstGeom>
        </p:spPr>
      </p:pic>
      <p:pic>
        <p:nvPicPr>
          <p:cNvPr id="10" name="図 9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50FEFDD-F23C-A448-8271-B796E57EA2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908" y="3878279"/>
            <a:ext cx="3843440" cy="6126584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36A7FE1A-ECC8-8E48-959E-90995211036D}"/>
              </a:ext>
            </a:extLst>
          </p:cNvPr>
          <p:cNvGrpSpPr/>
          <p:nvPr/>
        </p:nvGrpSpPr>
        <p:grpSpPr>
          <a:xfrm>
            <a:off x="3053688" y="6968787"/>
            <a:ext cx="12146425" cy="2395002"/>
            <a:chOff x="3053688" y="6968787"/>
            <a:chExt cx="12146425" cy="2395002"/>
          </a:xfrm>
        </p:grpSpPr>
        <p:pic>
          <p:nvPicPr>
            <p:cNvPr id="26" name="Picture 6">
              <a:extLst>
                <a:ext uri="{FF2B5EF4-FFF2-40B4-BE49-F238E27FC236}">
                  <a16:creationId xmlns:a16="http://schemas.microsoft.com/office/drawing/2014/main" id="{5188A3A8-1982-1745-A98E-F6B1FC0BE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3053688" y="6968787"/>
              <a:ext cx="2265071" cy="2268000"/>
            </a:xfrm>
            <a:prstGeom prst="rect">
              <a:avLst/>
            </a:prstGeom>
          </p:spPr>
        </p:pic>
        <p:pic>
          <p:nvPicPr>
            <p:cNvPr id="27" name="Picture 6">
              <a:extLst>
                <a:ext uri="{FF2B5EF4-FFF2-40B4-BE49-F238E27FC236}">
                  <a16:creationId xmlns:a16="http://schemas.microsoft.com/office/drawing/2014/main" id="{8934B90A-B21E-7E47-AB7A-174750767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138171">
              <a:off x="6710578" y="6970253"/>
              <a:ext cx="2268000" cy="2265071"/>
            </a:xfrm>
            <a:prstGeom prst="rect">
              <a:avLst/>
            </a:prstGeom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A3A5DB2D-883A-5343-8C8A-950855E18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9276688" y="7095787"/>
              <a:ext cx="2265071" cy="2268000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825F1DE3-8A32-8B43-AA94-EF55C0746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138171">
              <a:off x="12933578" y="7097253"/>
              <a:ext cx="2268000" cy="2265071"/>
            </a:xfrm>
            <a:prstGeom prst="rect">
              <a:avLst/>
            </a:prstGeom>
          </p:spPr>
        </p:pic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983749CD-507B-B24C-B573-5416549722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7" y="1637443"/>
            <a:ext cx="18288000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8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9F6E87D5-B3B2-A648-8738-21CA481A62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" y="3238500"/>
            <a:ext cx="16700500" cy="2286000"/>
          </a:xfrm>
          <a:prstGeom prst="rect">
            <a:avLst/>
          </a:prstGeom>
        </p:spPr>
      </p:pic>
      <p:pic>
        <p:nvPicPr>
          <p:cNvPr id="8" name="図 7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37B04F5E-C247-E04B-959D-7BC8004288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381500"/>
            <a:ext cx="179832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2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E891A70-DA37-244C-A73F-3AC88BEE57F4}"/>
              </a:ext>
            </a:extLst>
          </p:cNvPr>
          <p:cNvGrpSpPr/>
          <p:nvPr/>
        </p:nvGrpSpPr>
        <p:grpSpPr>
          <a:xfrm>
            <a:off x="5102103" y="3739659"/>
            <a:ext cx="8083793" cy="6465600"/>
            <a:chOff x="5132247" y="3701560"/>
            <a:chExt cx="8083793" cy="6461563"/>
          </a:xfrm>
        </p:grpSpPr>
        <p:pic>
          <p:nvPicPr>
            <p:cNvPr id="7" name="図 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B8B3A01A-D4BD-9348-A96F-E445CDD9A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8" name="図 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42D0C92E-8BF6-8A4B-BFCE-63012802C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2E1D7C7-218B-7645-94A5-0869B06862A9}"/>
              </a:ext>
            </a:extLst>
          </p:cNvPr>
          <p:cNvGrpSpPr/>
          <p:nvPr/>
        </p:nvGrpSpPr>
        <p:grpSpPr>
          <a:xfrm>
            <a:off x="5325016" y="7573913"/>
            <a:ext cx="7838275" cy="2268000"/>
            <a:chOff x="5325016" y="7573913"/>
            <a:chExt cx="7838275" cy="2268000"/>
          </a:xfrm>
        </p:grpSpPr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2E06D1E2-3D2C-D446-B3AD-68BEC6D736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5325016" y="7573913"/>
              <a:ext cx="2265071" cy="2268000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E76CF9C5-5E56-3E4A-9204-F95B40253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301833">
              <a:off x="6836820" y="7575377"/>
              <a:ext cx="2268000" cy="2265071"/>
            </a:xfrm>
            <a:prstGeom prst="rect">
              <a:avLst/>
            </a:prstGeom>
          </p:spPr>
        </p:pic>
        <p:pic>
          <p:nvPicPr>
            <p:cNvPr id="20" name="Picture 6">
              <a:extLst>
                <a:ext uri="{FF2B5EF4-FFF2-40B4-BE49-F238E27FC236}">
                  <a16:creationId xmlns:a16="http://schemas.microsoft.com/office/drawing/2014/main" id="{7416AC1D-7E8D-8841-82BC-9220FC53C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9384952" y="7573913"/>
              <a:ext cx="2265071" cy="2268000"/>
            </a:xfrm>
            <a:prstGeom prst="rect">
              <a:avLst/>
            </a:prstGeom>
          </p:spPr>
        </p:pic>
        <p:pic>
          <p:nvPicPr>
            <p:cNvPr id="21" name="Picture 6">
              <a:extLst>
                <a:ext uri="{FF2B5EF4-FFF2-40B4-BE49-F238E27FC236}">
                  <a16:creationId xmlns:a16="http://schemas.microsoft.com/office/drawing/2014/main" id="{1C886AC7-3964-5746-A6B3-FAE87FD4A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301833">
              <a:off x="10896756" y="7575377"/>
              <a:ext cx="2268000" cy="2265071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9316A708-598B-5D46-A79B-65AE910FF2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69" y="1308432"/>
            <a:ext cx="17919700" cy="1409700"/>
          </a:xfrm>
          <a:prstGeom prst="rect">
            <a:avLst/>
          </a:prstGeom>
        </p:spPr>
      </p:pic>
      <p:pic>
        <p:nvPicPr>
          <p:cNvPr id="9" name="図 8" descr="メーター, 時計 が含まれている画像&#10;&#10;自動的に生成された説明">
            <a:extLst>
              <a:ext uri="{FF2B5EF4-FFF2-40B4-BE49-F238E27FC236}">
                <a16:creationId xmlns:a16="http://schemas.microsoft.com/office/drawing/2014/main" id="{FE9E799C-2AC1-5747-BFFB-F1B7EC8724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031" y="1635046"/>
            <a:ext cx="15633700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E891A70-DA37-244C-A73F-3AC88BEE57F4}"/>
              </a:ext>
            </a:extLst>
          </p:cNvPr>
          <p:cNvGrpSpPr/>
          <p:nvPr/>
        </p:nvGrpSpPr>
        <p:grpSpPr>
          <a:xfrm>
            <a:off x="5102103" y="3739659"/>
            <a:ext cx="8083793" cy="6465600"/>
            <a:chOff x="5132247" y="3701560"/>
            <a:chExt cx="8083793" cy="6461563"/>
          </a:xfrm>
        </p:grpSpPr>
        <p:pic>
          <p:nvPicPr>
            <p:cNvPr id="7" name="図 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B8B3A01A-D4BD-9348-A96F-E445CDD9A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8" name="図 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42D0C92E-8BF6-8A4B-BFCE-63012802C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AB8EBCE0-B844-7640-9A16-2E035D8C6A29}"/>
              </a:ext>
            </a:extLst>
          </p:cNvPr>
          <p:cNvGrpSpPr/>
          <p:nvPr/>
        </p:nvGrpSpPr>
        <p:grpSpPr>
          <a:xfrm>
            <a:off x="5325016" y="7573913"/>
            <a:ext cx="7838275" cy="2268000"/>
            <a:chOff x="5325016" y="7573913"/>
            <a:chExt cx="7838275" cy="2268000"/>
          </a:xfrm>
        </p:grpSpPr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C8DA0D40-6642-1240-83AE-8BB50B84D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5325016" y="7573913"/>
              <a:ext cx="2265071" cy="2268000"/>
            </a:xfrm>
            <a:prstGeom prst="rect">
              <a:avLst/>
            </a:prstGeom>
          </p:spPr>
        </p:pic>
        <p:pic>
          <p:nvPicPr>
            <p:cNvPr id="20" name="Picture 6">
              <a:extLst>
                <a:ext uri="{FF2B5EF4-FFF2-40B4-BE49-F238E27FC236}">
                  <a16:creationId xmlns:a16="http://schemas.microsoft.com/office/drawing/2014/main" id="{4A67CE2E-C1BC-364D-AF36-EAB19F2EE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301833">
              <a:off x="6836820" y="7575377"/>
              <a:ext cx="2268000" cy="2265071"/>
            </a:xfrm>
            <a:prstGeom prst="rect">
              <a:avLst/>
            </a:prstGeom>
          </p:spPr>
        </p:pic>
        <p:pic>
          <p:nvPicPr>
            <p:cNvPr id="21" name="Picture 6">
              <a:extLst>
                <a:ext uri="{FF2B5EF4-FFF2-40B4-BE49-F238E27FC236}">
                  <a16:creationId xmlns:a16="http://schemas.microsoft.com/office/drawing/2014/main" id="{66214659-9BD1-2F4C-BB1E-CC9CD7B28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9384952" y="7573913"/>
              <a:ext cx="2265071" cy="2268000"/>
            </a:xfrm>
            <a:prstGeom prst="rect">
              <a:avLst/>
            </a:prstGeom>
          </p:spPr>
        </p:pic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35E9B83F-74D7-AA4F-9796-A0DA1FB2F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301833">
              <a:off x="10896756" y="7575377"/>
              <a:ext cx="2268000" cy="2265071"/>
            </a:xfrm>
            <a:prstGeom prst="rect">
              <a:avLst/>
            </a:prstGeom>
          </p:spPr>
        </p:pic>
      </p:grpSp>
      <p:pic>
        <p:nvPicPr>
          <p:cNvPr id="9" name="図 8" descr="ロゴ&#10;&#10;自動的に生成された説明">
            <a:extLst>
              <a:ext uri="{FF2B5EF4-FFF2-40B4-BE49-F238E27FC236}">
                <a16:creationId xmlns:a16="http://schemas.microsoft.com/office/drawing/2014/main" id="{211F7410-35CC-E140-9FB6-BD47524926E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694840"/>
            <a:ext cx="16967200" cy="31877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8223F70-7C30-864F-B97A-BD256EABED1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12225"/>
            <a:ext cx="179197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6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65D7EB48-595F-4642-8916-BEC902334A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057" t="33906" r="45660" b="41096"/>
          <a:stretch>
            <a:fillRect/>
          </a:stretch>
        </p:blipFill>
        <p:spPr>
          <a:xfrm>
            <a:off x="5198647" y="-199332"/>
            <a:ext cx="7890706" cy="7291412"/>
          </a:xfrm>
          <a:prstGeom prst="rect">
            <a:avLst/>
          </a:prstGeom>
        </p:spPr>
      </p:pic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86FF299D-16E8-2242-9518-4D4B96E381CA}"/>
              </a:ext>
            </a:extLst>
          </p:cNvPr>
          <p:cNvGrpSpPr/>
          <p:nvPr/>
        </p:nvGrpSpPr>
        <p:grpSpPr>
          <a:xfrm>
            <a:off x="5102103" y="3739659"/>
            <a:ext cx="8083793" cy="6465600"/>
            <a:chOff x="5132247" y="3701560"/>
            <a:chExt cx="8083793" cy="6461563"/>
          </a:xfrm>
        </p:grpSpPr>
        <p:pic>
          <p:nvPicPr>
            <p:cNvPr id="6" name="図 5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53A9B359-8281-3C4B-AAE4-A6EF9A6CA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7" name="図 6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86FED826-C84A-DD4D-B7C2-F250F2C438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D1AE616-D1D4-F943-8789-FAB50C6D3A0A}"/>
              </a:ext>
            </a:extLst>
          </p:cNvPr>
          <p:cNvGrpSpPr/>
          <p:nvPr/>
        </p:nvGrpSpPr>
        <p:grpSpPr>
          <a:xfrm>
            <a:off x="5325016" y="7573913"/>
            <a:ext cx="7838275" cy="2268000"/>
            <a:chOff x="5325016" y="7573913"/>
            <a:chExt cx="7838275" cy="2268000"/>
          </a:xfrm>
        </p:grpSpPr>
        <p:pic>
          <p:nvPicPr>
            <p:cNvPr id="14" name="Picture 6">
              <a:extLst>
                <a:ext uri="{FF2B5EF4-FFF2-40B4-BE49-F238E27FC236}">
                  <a16:creationId xmlns:a16="http://schemas.microsoft.com/office/drawing/2014/main" id="{DF873D97-BBB8-D04F-BDFE-4D9347B41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0155548">
              <a:off x="5325016" y="7573913"/>
              <a:ext cx="2265071" cy="2268000"/>
            </a:xfrm>
            <a:prstGeom prst="rect">
              <a:avLst/>
            </a:prstGeom>
          </p:spPr>
        </p:pic>
        <p:pic>
          <p:nvPicPr>
            <p:cNvPr id="15" name="Picture 6">
              <a:extLst>
                <a:ext uri="{FF2B5EF4-FFF2-40B4-BE49-F238E27FC236}">
                  <a16:creationId xmlns:a16="http://schemas.microsoft.com/office/drawing/2014/main" id="{24C546F6-2A5C-E14D-BC86-85A67E8D0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301833">
              <a:off x="6836820" y="7575377"/>
              <a:ext cx="2268000" cy="2265071"/>
            </a:xfrm>
            <a:prstGeom prst="rect">
              <a:avLst/>
            </a:prstGeom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E767287E-6D52-774E-AA51-6E8D46937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20155548">
              <a:off x="9384952" y="7573913"/>
              <a:ext cx="2265071" cy="2268000"/>
            </a:xfrm>
            <a:prstGeom prst="rect">
              <a:avLst/>
            </a:prstGeom>
          </p:spPr>
        </p:pic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D2C02ADB-1D20-6947-807D-F2A749B70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 rot="6301833">
              <a:off x="10896756" y="7575377"/>
              <a:ext cx="2268000" cy="226507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AA079177-58BD-234C-B0B7-2EDC09A339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" y="2463800"/>
            <a:ext cx="18288000" cy="610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FABD5E8B-7604-8C4A-A45C-DA26EA3AC5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401158" y="2883864"/>
            <a:ext cx="7485681" cy="6910728"/>
          </a:xfrm>
          <a:prstGeom prst="rect">
            <a:avLst/>
          </a:prstGeom>
        </p:spPr>
      </p:pic>
      <p:pic>
        <p:nvPicPr>
          <p:cNvPr id="5" name="図 4" descr="小屋の中にある教会&#10;&#10;低い精度で自動的に生成された説明">
            <a:extLst>
              <a:ext uri="{FF2B5EF4-FFF2-40B4-BE49-F238E27FC236}">
                <a16:creationId xmlns:a16="http://schemas.microsoft.com/office/drawing/2014/main" id="{9E575420-5F42-D249-998B-EEA7A02E65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161" y="6591300"/>
            <a:ext cx="4267678" cy="4091328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4CB561CC-1FD4-494F-8DAD-BBECDF290C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473200"/>
            <a:ext cx="17919700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A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C2FB1AD-CB1A-2E41-BCA7-098505E01CA6}"/>
              </a:ext>
            </a:extLst>
          </p:cNvPr>
          <p:cNvGrpSpPr/>
          <p:nvPr/>
        </p:nvGrpSpPr>
        <p:grpSpPr>
          <a:xfrm>
            <a:off x="5102103" y="3739659"/>
            <a:ext cx="8083793" cy="6465600"/>
            <a:chOff x="5132247" y="3701560"/>
            <a:chExt cx="8083793" cy="6461563"/>
          </a:xfrm>
        </p:grpSpPr>
        <p:pic>
          <p:nvPicPr>
            <p:cNvPr id="18" name="図 1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3048794F-DF92-0E4C-948D-FE125FC1F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19" name="図 18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48C46454-47B8-B44A-933A-C4DD58B59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pic>
        <p:nvPicPr>
          <p:cNvPr id="22" name="Picture 3">
            <a:extLst>
              <a:ext uri="{FF2B5EF4-FFF2-40B4-BE49-F238E27FC236}">
                <a16:creationId xmlns:a16="http://schemas.microsoft.com/office/drawing/2014/main" id="{64DFC7FD-46D6-7043-96EC-36AF8198F3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19800" y="7477236"/>
            <a:ext cx="2477243" cy="2286973"/>
          </a:xfrm>
          <a:prstGeom prst="rect">
            <a:avLst/>
          </a:prstGeom>
        </p:spPr>
      </p:pic>
      <p:pic>
        <p:nvPicPr>
          <p:cNvPr id="23" name="Picture 3">
            <a:extLst>
              <a:ext uri="{FF2B5EF4-FFF2-40B4-BE49-F238E27FC236}">
                <a16:creationId xmlns:a16="http://schemas.microsoft.com/office/drawing/2014/main" id="{47A5AD7A-9206-C642-93EE-C712F8E606B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055773" y="7477236"/>
            <a:ext cx="2477243" cy="2286973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2F9EAB08-532B-854B-8E58-EDF7A57950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12225"/>
            <a:ext cx="17919700" cy="1409700"/>
          </a:xfrm>
          <a:prstGeom prst="rect">
            <a:avLst/>
          </a:prstGeom>
        </p:spPr>
      </p:pic>
      <p:pic>
        <p:nvPicPr>
          <p:cNvPr id="25" name="図 24" descr="ロゴ&#10;&#10;自動的に生成された説明">
            <a:extLst>
              <a:ext uri="{FF2B5EF4-FFF2-40B4-BE49-F238E27FC236}">
                <a16:creationId xmlns:a16="http://schemas.microsoft.com/office/drawing/2014/main" id="{C631BEA4-9FFF-9D43-8B3D-3A250BC1FD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46807"/>
            <a:ext cx="18288000" cy="2643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05C7C32B-F162-494F-B9AE-4E836B731A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89805"/>
            <a:ext cx="5867400" cy="5867400"/>
          </a:xfrm>
          <a:prstGeom prst="rect">
            <a:avLst/>
          </a:prstGeom>
        </p:spPr>
      </p:pic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3EC07BFF-9C47-0B47-BA12-785BF2727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400" y="1485900"/>
            <a:ext cx="18288000" cy="4046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65E0BEF0-7F51-7A4A-943C-E1FE82FA696C}"/>
              </a:ext>
            </a:extLst>
          </p:cNvPr>
          <p:cNvGrpSpPr/>
          <p:nvPr/>
        </p:nvGrpSpPr>
        <p:grpSpPr>
          <a:xfrm>
            <a:off x="5237670" y="4074846"/>
            <a:ext cx="7812660" cy="6130411"/>
            <a:chOff x="10578193" y="4584964"/>
            <a:chExt cx="9248572" cy="7257138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01F1C966-55F3-4F49-B699-6CC87E826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78193" y="4584964"/>
              <a:ext cx="4397375" cy="7257138"/>
            </a:xfrm>
            <a:prstGeom prst="rect">
              <a:avLst/>
            </a:prstGeom>
          </p:spPr>
        </p:pic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A1378C29-6705-B44B-801D-02AEE8865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85461" y="4762500"/>
              <a:ext cx="4441304" cy="7079602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40547AC3-95C9-4A4D-9C62-3C7A71B4A5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41993"/>
            <a:ext cx="17919700" cy="1409700"/>
          </a:xfrm>
          <a:prstGeom prst="rect">
            <a:avLst/>
          </a:prstGeom>
        </p:spPr>
      </p:pic>
      <p:pic>
        <p:nvPicPr>
          <p:cNvPr id="9" name="図 8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F2188FD2-F8ED-B743-9FE9-A15BB03425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50" y="1819420"/>
            <a:ext cx="156337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7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15FCFC6-0108-F74A-A880-5066C70466F5}"/>
              </a:ext>
            </a:extLst>
          </p:cNvPr>
          <p:cNvGrpSpPr/>
          <p:nvPr/>
        </p:nvGrpSpPr>
        <p:grpSpPr>
          <a:xfrm>
            <a:off x="6188708" y="7107131"/>
            <a:ext cx="5855371" cy="3421573"/>
            <a:chOff x="4163947" y="4809977"/>
            <a:chExt cx="10166932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40835CD9-BF12-C14B-A011-5E6304E15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 flipH="1">
              <a:off x="4163947" y="4809977"/>
              <a:ext cx="5160377" cy="594102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8BD8CABE-2525-284A-8F9E-5613BC53F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 flipH="1">
              <a:off x="8846646" y="4901151"/>
              <a:ext cx="5484233" cy="5849849"/>
            </a:xfrm>
            <a:prstGeom prst="rect">
              <a:avLst/>
            </a:prstGeom>
          </p:spPr>
        </p:pic>
      </p:grpSp>
      <p:pic>
        <p:nvPicPr>
          <p:cNvPr id="4" name="図 3" descr="テキスト&#10;&#10;自動的に生成された説明">
            <a:extLst>
              <a:ext uri="{FF2B5EF4-FFF2-40B4-BE49-F238E27FC236}">
                <a16:creationId xmlns:a16="http://schemas.microsoft.com/office/drawing/2014/main" id="{B5EAA21A-D1D7-7149-8CB4-1BA9A3D5A3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3377"/>
            <a:ext cx="18288000" cy="5230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18CA95AD-7882-4C40-B3A3-8DFFAD1FFC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669" y="4074845"/>
            <a:ext cx="3714649" cy="6130412"/>
          </a:xfrm>
          <a:prstGeom prst="rect">
            <a:avLst/>
          </a:prstGeom>
        </p:spPr>
      </p:pic>
      <p:pic>
        <p:nvPicPr>
          <p:cNvPr id="4" name="図 3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4964DAA-C628-E04E-ACDB-65260F2973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4224818"/>
            <a:ext cx="3713721" cy="597091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2939534-2FBE-0347-B291-18AFF2251E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" y="1325956"/>
            <a:ext cx="17919700" cy="1409700"/>
          </a:xfrm>
          <a:prstGeom prst="rect">
            <a:avLst/>
          </a:prstGeom>
        </p:spPr>
      </p:pic>
      <p:pic>
        <p:nvPicPr>
          <p:cNvPr id="9" name="図 8" descr="メーター, 時計, 挿絵 が含まれている画像&#10;&#10;自動的に生成された説明">
            <a:extLst>
              <a:ext uri="{FF2B5EF4-FFF2-40B4-BE49-F238E27FC236}">
                <a16:creationId xmlns:a16="http://schemas.microsoft.com/office/drawing/2014/main" id="{285F29A9-0728-674D-8580-14DBA8EF7C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50" y="1774943"/>
            <a:ext cx="156337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0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104" b="270"/>
          <a:stretch>
            <a:fillRect/>
          </a:stretch>
        </p:blipFill>
        <p:spPr>
          <a:xfrm>
            <a:off x="1941187" y="1130720"/>
            <a:ext cx="14519927" cy="802555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750" b="791"/>
          <a:stretch>
            <a:fillRect/>
          </a:stretch>
        </p:blipFill>
        <p:spPr>
          <a:xfrm rot="-1322698">
            <a:off x="13773244" y="7559003"/>
            <a:ext cx="3766556" cy="1218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r="265" b="387"/>
          <a:stretch>
            <a:fillRect/>
          </a:stretch>
        </p:blipFill>
        <p:spPr>
          <a:xfrm>
            <a:off x="1028700" y="1341118"/>
            <a:ext cx="3641361" cy="269460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 l="35057" t="33906" r="45660" b="41096"/>
          <a:stretch>
            <a:fillRect/>
          </a:stretch>
        </p:blipFill>
        <p:spPr>
          <a:xfrm>
            <a:off x="12196703" y="-508627"/>
            <a:ext cx="6919639" cy="6394097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268AEC89-46F0-C749-9EDE-B02057DCB17B}"/>
              </a:ext>
            </a:extLst>
          </p:cNvPr>
          <p:cNvGrpSpPr/>
          <p:nvPr/>
        </p:nvGrpSpPr>
        <p:grpSpPr>
          <a:xfrm>
            <a:off x="23052" y="7634500"/>
            <a:ext cx="5652655" cy="3231917"/>
            <a:chOff x="3973485" y="5017917"/>
            <a:chExt cx="10390909" cy="5941023"/>
          </a:xfrm>
        </p:grpSpPr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8F7E1C13-76EA-D646-B57D-123BEC75E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262" b="262"/>
            <a:stretch>
              <a:fillRect/>
            </a:stretch>
          </p:blipFill>
          <p:spPr>
            <a:xfrm>
              <a:off x="9000628" y="5143499"/>
              <a:ext cx="5363766" cy="5722053"/>
            </a:xfrm>
            <a:prstGeom prst="rect">
              <a:avLst/>
            </a:prstGeom>
          </p:spPr>
        </p:pic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FF271A4D-BDF6-7D4D-A6F2-B5863DFB7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r="213" b="213"/>
            <a:stretch>
              <a:fillRect/>
            </a:stretch>
          </p:blipFill>
          <p:spPr>
            <a:xfrm>
              <a:off x="3973485" y="5017917"/>
              <a:ext cx="5170515" cy="5941023"/>
            </a:xfrm>
            <a:prstGeom prst="rect">
              <a:avLst/>
            </a:prstGeom>
          </p:spPr>
        </p:pic>
      </p:grpSp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DE4CD247-4D86-1645-9099-963A4DB5A81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" y="3502616"/>
            <a:ext cx="181483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34" b="200"/>
          <a:stretch>
            <a:fillRect/>
          </a:stretch>
        </p:blipFill>
        <p:spPr>
          <a:xfrm>
            <a:off x="1583747" y="964742"/>
            <a:ext cx="15120507" cy="83575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r="195" b="729"/>
          <a:stretch>
            <a:fillRect/>
          </a:stretch>
        </p:blipFill>
        <p:spPr>
          <a:xfrm rot="1796324">
            <a:off x="554675" y="6848855"/>
            <a:ext cx="3900415" cy="130486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r="247" b="405"/>
          <a:stretch>
            <a:fillRect/>
          </a:stretch>
        </p:blipFill>
        <p:spPr>
          <a:xfrm>
            <a:off x="1337390" y="5143500"/>
            <a:ext cx="3458507" cy="326986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r="277" b="763"/>
          <a:stretch>
            <a:fillRect/>
          </a:stretch>
        </p:blipFill>
        <p:spPr>
          <a:xfrm rot="2316855">
            <a:off x="14090388" y="1686262"/>
            <a:ext cx="3201028" cy="101850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 r="239" b="290"/>
          <a:stretch>
            <a:fillRect/>
          </a:stretch>
        </p:blipFill>
        <p:spPr>
          <a:xfrm>
            <a:off x="14755888" y="3793432"/>
            <a:ext cx="2812641" cy="2700136"/>
          </a:xfrm>
          <a:prstGeom prst="rect">
            <a:avLst/>
          </a:prstGeom>
        </p:spPr>
      </p:pic>
      <p:pic>
        <p:nvPicPr>
          <p:cNvPr id="10" name="図 9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657070AF-F6E9-6949-A713-B711B6395B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50" y="3486150"/>
            <a:ext cx="10020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F186910-73C0-6447-ACD0-642AF4117BF8}"/>
              </a:ext>
            </a:extLst>
          </p:cNvPr>
          <p:cNvGrpSpPr/>
          <p:nvPr/>
        </p:nvGrpSpPr>
        <p:grpSpPr>
          <a:xfrm>
            <a:off x="5102103" y="3543300"/>
            <a:ext cx="8083793" cy="6461563"/>
            <a:chOff x="5132247" y="3701560"/>
            <a:chExt cx="8083793" cy="6461563"/>
          </a:xfrm>
        </p:grpSpPr>
        <p:pic>
          <p:nvPicPr>
            <p:cNvPr id="8" name="図 7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374B24F6-8842-034E-B80F-930FE7EDD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10" name="図 9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50FEFDD-F23C-A448-8271-B796E57EA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082A6D46-2BFA-4549-A050-921F3610781C}"/>
              </a:ext>
            </a:extLst>
          </p:cNvPr>
          <p:cNvGrpSpPr/>
          <p:nvPr/>
        </p:nvGrpSpPr>
        <p:grpSpPr>
          <a:xfrm>
            <a:off x="3894015" y="3556000"/>
            <a:ext cx="10499969" cy="2265071"/>
            <a:chOff x="3326334" y="1125829"/>
            <a:chExt cx="11408195" cy="2460995"/>
          </a:xfrm>
        </p:grpSpPr>
        <p:pic>
          <p:nvPicPr>
            <p:cNvPr id="12" name="Picture 6">
              <a:extLst>
                <a:ext uri="{FF2B5EF4-FFF2-40B4-BE49-F238E27FC236}">
                  <a16:creationId xmlns:a16="http://schemas.microsoft.com/office/drawing/2014/main" id="{6C5F95BD-5BAF-E543-87FD-F87D741FE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3326334" y="1125829"/>
              <a:ext cx="2460995" cy="2460995"/>
            </a:xfrm>
            <a:prstGeom prst="rect">
              <a:avLst/>
            </a:prstGeom>
          </p:spPr>
        </p:pic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33FAF00A-A8EB-C14C-BA5F-210892F05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138171">
              <a:off x="12273534" y="1125829"/>
              <a:ext cx="2460995" cy="2460995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BDCD7A3B-D797-F949-B313-CA6AAE9F32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1484"/>
            <a:ext cx="18288000" cy="222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217E0E37-372A-6D49-A88E-7BA98B7E28C1}"/>
              </a:ext>
            </a:extLst>
          </p:cNvPr>
          <p:cNvGrpSpPr/>
          <p:nvPr/>
        </p:nvGrpSpPr>
        <p:grpSpPr>
          <a:xfrm>
            <a:off x="5102103" y="3543300"/>
            <a:ext cx="8083793" cy="6461563"/>
            <a:chOff x="5132247" y="3701560"/>
            <a:chExt cx="8083793" cy="6461563"/>
          </a:xfrm>
        </p:grpSpPr>
        <p:pic>
          <p:nvPicPr>
            <p:cNvPr id="13" name="図 12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AB20041B-8F6F-B949-A17F-2EAD52E01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14" name="図 13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CC4295D0-7D51-A644-A8EF-2D08A9179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D64D83C7-E57B-2F4D-87C1-F6BAA126A6A9}"/>
              </a:ext>
            </a:extLst>
          </p:cNvPr>
          <p:cNvGrpSpPr/>
          <p:nvPr/>
        </p:nvGrpSpPr>
        <p:grpSpPr>
          <a:xfrm>
            <a:off x="3894015" y="6334023"/>
            <a:ext cx="10499969" cy="2268000"/>
            <a:chOff x="3326334" y="1125829"/>
            <a:chExt cx="11408195" cy="2460995"/>
          </a:xfrm>
        </p:grpSpPr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4DF2063B-8A87-1E43-82C6-E5485E2C3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3326334" y="1125829"/>
              <a:ext cx="2460995" cy="2460995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3F07CC52-CA07-8047-9A87-A18511277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138171">
              <a:off x="12273534" y="1125829"/>
              <a:ext cx="2460995" cy="2460995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83DC66CD-F691-1944-AE89-26CAB145D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1731"/>
            <a:ext cx="18288000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6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5561B18-228B-2D44-99C5-8FB80AAC48BA}"/>
              </a:ext>
            </a:extLst>
          </p:cNvPr>
          <p:cNvGrpSpPr/>
          <p:nvPr/>
        </p:nvGrpSpPr>
        <p:grpSpPr>
          <a:xfrm>
            <a:off x="5102103" y="3543300"/>
            <a:ext cx="8083793" cy="6461563"/>
            <a:chOff x="5132247" y="3701560"/>
            <a:chExt cx="8083793" cy="6461563"/>
          </a:xfrm>
        </p:grpSpPr>
        <p:pic>
          <p:nvPicPr>
            <p:cNvPr id="13" name="図 12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EFDE6A57-B08C-2B41-B7C3-39B4C51B0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14" name="図 13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88308509-0DCE-3D45-AA8F-B4DAE94EF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3F4FEA8-7EC7-5D43-BB8C-B19AE5551638}"/>
              </a:ext>
            </a:extLst>
          </p:cNvPr>
          <p:cNvGrpSpPr/>
          <p:nvPr/>
        </p:nvGrpSpPr>
        <p:grpSpPr>
          <a:xfrm>
            <a:off x="3810156" y="8190249"/>
            <a:ext cx="10499969" cy="2265071"/>
            <a:chOff x="3326334" y="1125829"/>
            <a:chExt cx="11408195" cy="2460995"/>
          </a:xfrm>
        </p:grpSpPr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9A8700DF-3662-0A45-995E-1BC65C35B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3326334" y="1125829"/>
              <a:ext cx="2460995" cy="2460995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EE325A37-794B-0446-8A2D-E1905594D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138171">
              <a:off x="12273534" y="1125829"/>
              <a:ext cx="2460995" cy="2460995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4D467EB3-2F7E-E147-A1A8-819EB7E4DA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9177"/>
            <a:ext cx="18288000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0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4A66BB6-0BC1-9E43-9CCA-CC7F94D5F177}"/>
              </a:ext>
            </a:extLst>
          </p:cNvPr>
          <p:cNvGrpSpPr/>
          <p:nvPr/>
        </p:nvGrpSpPr>
        <p:grpSpPr>
          <a:xfrm>
            <a:off x="5102103" y="3543300"/>
            <a:ext cx="8083793" cy="6461563"/>
            <a:chOff x="5132247" y="3701560"/>
            <a:chExt cx="8083793" cy="6461563"/>
          </a:xfrm>
        </p:grpSpPr>
        <p:pic>
          <p:nvPicPr>
            <p:cNvPr id="13" name="図 12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0E50D0BB-1622-3E43-BA56-84D2111C8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14" name="図 13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1936833B-6913-0249-9147-4E5B355F1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86A46CC-DE39-364D-9B70-A13E7B7BC8A9}"/>
              </a:ext>
            </a:extLst>
          </p:cNvPr>
          <p:cNvGrpSpPr/>
          <p:nvPr/>
        </p:nvGrpSpPr>
        <p:grpSpPr>
          <a:xfrm>
            <a:off x="3894015" y="6401916"/>
            <a:ext cx="10499969" cy="2265071"/>
            <a:chOff x="3326334" y="1125829"/>
            <a:chExt cx="11408195" cy="2460995"/>
          </a:xfrm>
        </p:grpSpPr>
        <p:pic>
          <p:nvPicPr>
            <p:cNvPr id="18" name="Picture 6">
              <a:extLst>
                <a:ext uri="{FF2B5EF4-FFF2-40B4-BE49-F238E27FC236}">
                  <a16:creationId xmlns:a16="http://schemas.microsoft.com/office/drawing/2014/main" id="{9B2D7429-BCD0-1D4E-A43F-D04C8DEEA0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20155548">
              <a:off x="3326334" y="1125829"/>
              <a:ext cx="2460995" cy="2460995"/>
            </a:xfrm>
            <a:prstGeom prst="rect">
              <a:avLst/>
            </a:prstGeom>
          </p:spPr>
        </p:pic>
        <p:pic>
          <p:nvPicPr>
            <p:cNvPr id="19" name="Picture 6">
              <a:extLst>
                <a:ext uri="{FF2B5EF4-FFF2-40B4-BE49-F238E27FC236}">
                  <a16:creationId xmlns:a16="http://schemas.microsoft.com/office/drawing/2014/main" id="{F0373C41-6839-D34D-8425-C566AC593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 rot="6138171">
              <a:off x="12273534" y="1125829"/>
              <a:ext cx="2460995" cy="2460995"/>
            </a:xfrm>
            <a:prstGeom prst="rect">
              <a:avLst/>
            </a:prstGeom>
          </p:spPr>
        </p:pic>
      </p:grpSp>
      <p:pic>
        <p:nvPicPr>
          <p:cNvPr id="4" name="図 3" descr="顔 が含まれている画像&#10;&#10;自動的に生成された説明">
            <a:extLst>
              <a:ext uri="{FF2B5EF4-FFF2-40B4-BE49-F238E27FC236}">
                <a16:creationId xmlns:a16="http://schemas.microsoft.com/office/drawing/2014/main" id="{D03B2302-58F8-344B-BE13-9809F6DB18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671" y="6972300"/>
            <a:ext cx="1215174" cy="1274612"/>
          </a:xfrm>
          <a:prstGeom prst="rect">
            <a:avLst/>
          </a:prstGeom>
        </p:spPr>
      </p:pic>
      <p:pic>
        <p:nvPicPr>
          <p:cNvPr id="21" name="図 20" descr="顔 が含まれている画像&#10;&#10;自動的に生成された説明">
            <a:extLst>
              <a:ext uri="{FF2B5EF4-FFF2-40B4-BE49-F238E27FC236}">
                <a16:creationId xmlns:a16="http://schemas.microsoft.com/office/drawing/2014/main" id="{9400B5A2-E668-CB4A-BC26-BD23F7873C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1" y="6972300"/>
            <a:ext cx="1215174" cy="127461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011C070-C78D-3846-852D-1F0B8E6FD3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7848"/>
            <a:ext cx="18288000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4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4A66BB6-0BC1-9E43-9CCA-CC7F94D5F177}"/>
              </a:ext>
            </a:extLst>
          </p:cNvPr>
          <p:cNvGrpSpPr/>
          <p:nvPr/>
        </p:nvGrpSpPr>
        <p:grpSpPr>
          <a:xfrm>
            <a:off x="5102103" y="3543300"/>
            <a:ext cx="8083793" cy="6461563"/>
            <a:chOff x="5132247" y="3701560"/>
            <a:chExt cx="8083793" cy="6461563"/>
          </a:xfrm>
        </p:grpSpPr>
        <p:pic>
          <p:nvPicPr>
            <p:cNvPr id="13" name="図 12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0E50D0BB-1622-3E43-BA56-84D2111C8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247" y="3701560"/>
              <a:ext cx="3958038" cy="6461563"/>
            </a:xfrm>
            <a:prstGeom prst="rect">
              <a:avLst/>
            </a:prstGeom>
          </p:spPr>
        </p:pic>
        <p:pic>
          <p:nvPicPr>
            <p:cNvPr id="14" name="図 13" descr="時計 が含まれている画像&#10;&#10;自動的に生成された説明">
              <a:extLst>
                <a:ext uri="{FF2B5EF4-FFF2-40B4-BE49-F238E27FC236}">
                  <a16:creationId xmlns:a16="http://schemas.microsoft.com/office/drawing/2014/main" id="{1936833B-6913-0249-9147-4E5B355F1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2600" y="4036539"/>
              <a:ext cx="3843440" cy="6126584"/>
            </a:xfrm>
            <a:prstGeom prst="rect">
              <a:avLst/>
            </a:prstGeom>
          </p:spPr>
        </p:pic>
      </p:grpSp>
      <p:pic>
        <p:nvPicPr>
          <p:cNvPr id="4" name="図 3">
            <a:extLst>
              <a:ext uri="{FF2B5EF4-FFF2-40B4-BE49-F238E27FC236}">
                <a16:creationId xmlns:a16="http://schemas.microsoft.com/office/drawing/2014/main" id="{24C37A0A-FE91-8443-BD08-A25DB19306B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57258"/>
            <a:ext cx="18288000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9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図 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74B24F6-8842-034E-B80F-930FE7EDD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179" y="3543300"/>
            <a:ext cx="3958038" cy="6461563"/>
          </a:xfrm>
          <a:prstGeom prst="rect">
            <a:avLst/>
          </a:prstGeom>
        </p:spPr>
      </p:pic>
      <p:pic>
        <p:nvPicPr>
          <p:cNvPr id="10" name="図 9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50FEFDD-F23C-A448-8271-B796E57EA2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908" y="3878279"/>
            <a:ext cx="3843440" cy="6126584"/>
          </a:xfrm>
          <a:prstGeom prst="rect">
            <a:avLst/>
          </a:prstGeom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370476A0-3655-654F-8CF0-E01216A2ABA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0155548">
            <a:off x="9503633" y="6559112"/>
            <a:ext cx="2265071" cy="2268000"/>
          </a:xfrm>
          <a:prstGeom prst="rect">
            <a:avLst/>
          </a:prstGeom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id="{678DA538-EAB5-DA4E-8799-3CFFAD8C9AC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6138171">
            <a:off x="12767498" y="6560913"/>
            <a:ext cx="2267328" cy="2264400"/>
          </a:xfrm>
          <a:prstGeom prst="rect">
            <a:avLst/>
          </a:prstGeom>
        </p:spPr>
      </p:pic>
      <p:pic>
        <p:nvPicPr>
          <p:cNvPr id="7" name="図 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7A3776AC-C8F0-F64B-8DFE-6DFCA803CB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409700"/>
            <a:ext cx="6502400" cy="4267200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AC80F32-8670-AA4F-B671-AF506CE1C63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3" r="45889"/>
          <a:stretch/>
        </p:blipFill>
        <p:spPr>
          <a:xfrm>
            <a:off x="11205802" y="1469980"/>
            <a:ext cx="2199651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3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8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r="73" b="239"/>
          <a:stretch>
            <a:fillRect/>
          </a:stretch>
        </p:blipFill>
        <p:spPr>
          <a:xfrm>
            <a:off x="1091781" y="692819"/>
            <a:ext cx="16104439" cy="8901363"/>
          </a:xfrm>
          <a:prstGeom prst="rect">
            <a:avLst/>
          </a:prstGeom>
        </p:spPr>
      </p:pic>
      <p:pic>
        <p:nvPicPr>
          <p:cNvPr id="8" name="図 7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374B24F6-8842-034E-B80F-930FE7EDD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179" y="3543300"/>
            <a:ext cx="3958038" cy="6461563"/>
          </a:xfrm>
          <a:prstGeom prst="rect">
            <a:avLst/>
          </a:prstGeom>
        </p:spPr>
      </p:pic>
      <p:pic>
        <p:nvPicPr>
          <p:cNvPr id="10" name="図 9" descr="時計 が含まれている画像&#10;&#10;自動的に生成された説明">
            <a:extLst>
              <a:ext uri="{FF2B5EF4-FFF2-40B4-BE49-F238E27FC236}">
                <a16:creationId xmlns:a16="http://schemas.microsoft.com/office/drawing/2014/main" id="{E50FEFDD-F23C-A448-8271-B796E57EA2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908" y="3878279"/>
            <a:ext cx="3843440" cy="6126584"/>
          </a:xfrm>
          <a:prstGeom prst="rect">
            <a:avLst/>
          </a:prstGeom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370476A0-3655-654F-8CF0-E01216A2ABA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20155548">
            <a:off x="9503635" y="7857230"/>
            <a:ext cx="2265071" cy="2268000"/>
          </a:xfrm>
          <a:prstGeom prst="rect">
            <a:avLst/>
          </a:prstGeom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id="{678DA538-EAB5-DA4E-8799-3CFFAD8C9AC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6138171">
            <a:off x="12767500" y="7859031"/>
            <a:ext cx="2267328" cy="2264400"/>
          </a:xfrm>
          <a:prstGeom prst="rect">
            <a:avLst/>
          </a:prstGeom>
        </p:spPr>
      </p:pic>
      <p:pic>
        <p:nvPicPr>
          <p:cNvPr id="5" name="図 4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6B8E1772-D3E9-9343-A2FF-9C651B92D9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629" y="1333500"/>
            <a:ext cx="6502400" cy="76200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98BC30BE-6CDB-5A4C-B0B9-87E7AFC8BE8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50" r="45889"/>
          <a:stretch/>
        </p:blipFill>
        <p:spPr>
          <a:xfrm>
            <a:off x="11211549" y="1333500"/>
            <a:ext cx="2352051" cy="222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8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</TotalTime>
  <Words>532</Words>
  <PresentationFormat>ユーザー設定</PresentationFormat>
  <Paragraphs>55</Paragraphs>
  <Slides>22</Slides>
  <Notes>22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terms:modified xsi:type="dcterms:W3CDTF">2022-05-20T04:54:47Z</dcterms:modified>
  <dc:identifier>DAE-2FQOqBE</dc:identifier>
</cp:coreProperties>
</file>