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6" r:id="rId2"/>
    <p:sldId id="274" r:id="rId3"/>
    <p:sldId id="256" r:id="rId4"/>
    <p:sldId id="258" r:id="rId5"/>
    <p:sldId id="261" r:id="rId6"/>
    <p:sldId id="265" r:id="rId7"/>
    <p:sldId id="263" r:id="rId8"/>
    <p:sldId id="267" r:id="rId9"/>
    <p:sldId id="271" r:id="rId10"/>
    <p:sldId id="257" r:id="rId11"/>
    <p:sldId id="270" r:id="rId12"/>
    <p:sldId id="259" r:id="rId13"/>
    <p:sldId id="269" r:id="rId14"/>
    <p:sldId id="272" r:id="rId15"/>
    <p:sldId id="273"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D9FF"/>
    <a:srgbClr val="E6E6E6"/>
    <a:srgbClr val="96F9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000" autoAdjust="0"/>
  </p:normalViewPr>
  <p:slideViewPr>
    <p:cSldViewPr snapToGrid="0">
      <p:cViewPr varScale="1">
        <p:scale>
          <a:sx n="87" d="100"/>
          <a:sy n="87" d="100"/>
        </p:scale>
        <p:origin x="139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D0DD36-8B12-40C5-8064-DB1FFA5B0517}" type="datetimeFigureOut">
              <a:rPr kumimoji="1" lang="ja-JP" altLang="en-US" smtClean="0"/>
              <a:t>2022/5/20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A9C144-21E0-43F5-B785-FE5BD13AEF9F}" type="slidenum">
              <a:rPr kumimoji="1" lang="ja-JP" altLang="en-US" smtClean="0"/>
              <a:t>‹#›</a:t>
            </a:fld>
            <a:endParaRPr kumimoji="1" lang="ja-JP" altLang="en-US"/>
          </a:p>
        </p:txBody>
      </p:sp>
    </p:spTree>
    <p:extLst>
      <p:ext uri="{BB962C8B-B14F-4D97-AF65-F5344CB8AC3E}">
        <p14:creationId xmlns:p14="http://schemas.microsoft.com/office/powerpoint/2010/main" val="294127462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みんなは、</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親孝行</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ということばは知っているかな？ </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親孝行と</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い</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うのは、お父さん</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と</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お母さんをいっぱい喜ばせることです。</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みんなは、いつもお父さんやお母さんを大切にしていますか？ </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嫌だー！</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と言って、困らせたりしていないかな。</a:t>
            </a:r>
            <a:endParaRPr kumimoji="1" lang="en-US" altLang="ja-JP" dirty="0"/>
          </a:p>
          <a:p>
            <a:endParaRPr kumimoji="1" lang="en-US" altLang="ja-JP" dirty="0"/>
          </a:p>
          <a:p>
            <a:r>
              <a:rPr lang="ja-JP" altLang="ja-JP" sz="1800" dirty="0">
                <a:solidFill>
                  <a:srgbClr val="FF0000"/>
                </a:solidFill>
                <a:effectLst/>
                <a:ea typeface="游明朝" panose="02020400000000000000" pitchFamily="18" charset="-128"/>
                <a:cs typeface="Times New Roman" panose="02020603050405020304" pitchFamily="18" charset="0"/>
              </a:rPr>
              <a:t>きょう</a:t>
            </a:r>
            <a:r>
              <a:rPr lang="ja-JP" altLang="ja-JP" sz="1800" dirty="0">
                <a:effectLst/>
                <a:ea typeface="游明朝" panose="02020400000000000000" pitchFamily="18" charset="-128"/>
                <a:cs typeface="Times New Roman" panose="02020603050405020304" pitchFamily="18" charset="0"/>
              </a:rPr>
              <a:t>は、韓国でとっても有名な、親孝行と言えばこのお話！ という、「沈清伝」というお話をします</a:t>
            </a:r>
            <a:r>
              <a:rPr lang="ja-JP" altLang="en-US" sz="1800" dirty="0">
                <a:effectLst/>
                <a:ea typeface="游明朝" panose="02020400000000000000" pitchFamily="18" charset="-128"/>
                <a:cs typeface="Times New Roman" panose="02020603050405020304" pitchFamily="18" charset="0"/>
              </a:rPr>
              <a:t>。</a:t>
            </a:r>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1</a:t>
            </a:fld>
            <a:endParaRPr kumimoji="1" lang="ja-JP" altLang="en-US"/>
          </a:p>
        </p:txBody>
      </p:sp>
    </p:spTree>
    <p:extLst>
      <p:ext uri="{BB962C8B-B14F-4D97-AF65-F5344CB8AC3E}">
        <p14:creationId xmlns:p14="http://schemas.microsoft.com/office/powerpoint/2010/main" val="1307740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沈清の入ったおおきな蓮はそのまま、浜辺に打ち上げられました。</a:t>
            </a:r>
            <a:endParaRPr kumimoji="1" lang="en-US" altLang="ja-JP" dirty="0"/>
          </a:p>
          <a:p>
            <a:endParaRPr kumimoji="1" lang="en-US" altLang="ja-JP" dirty="0"/>
          </a:p>
          <a:p>
            <a:r>
              <a:rPr lang="ja-JP" altLang="ja-JP" sz="1800" dirty="0">
                <a:solidFill>
                  <a:srgbClr val="333333"/>
                </a:solidFill>
                <a:effectLst/>
                <a:ea typeface="游明朝" panose="02020400000000000000" pitchFamily="18" charset="-128"/>
                <a:cs typeface="Times New Roman" panose="02020603050405020304" pitchFamily="18" charset="0"/>
              </a:rPr>
              <a:t>大きな蓮を商人たちが見つけ、珍しいものを見つけたと言って、王様のところに持っていきました。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endParaRPr kumimoji="1" lang="en-US" altLang="ja-JP" sz="1800" dirty="0">
              <a:solidFill>
                <a:srgbClr val="333333"/>
              </a:solidFill>
              <a:effectLst/>
              <a:ea typeface="游明朝" panose="02020400000000000000" pitchFamily="18" charset="-128"/>
              <a:cs typeface="Times New Roman" panose="02020603050405020304" pitchFamily="18" charset="0"/>
            </a:endParaRPr>
          </a:p>
          <a:p>
            <a:r>
              <a:rPr lang="ja-JP" altLang="en-US" sz="1800" dirty="0">
                <a:solidFill>
                  <a:srgbClr val="333333"/>
                </a:solidFill>
                <a:effectLst/>
                <a:ea typeface="游明朝" panose="02020400000000000000" pitchFamily="18" charset="-128"/>
                <a:cs typeface="Times New Roman" panose="02020603050405020304" pitchFamily="18" charset="0"/>
              </a:rPr>
              <a:t>王様の前で、蓮の花が開きます。するとその中から、沈清が出てきました。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endParaRPr lang="en-US" altLang="ja-JP" sz="1800" dirty="0">
              <a:solidFill>
                <a:srgbClr val="333333"/>
              </a:solidFill>
              <a:effectLst/>
              <a:ea typeface="游明朝" panose="02020400000000000000" pitchFamily="18" charset="-128"/>
              <a:cs typeface="Times New Roman" panose="02020603050405020304" pitchFamily="18" charset="0"/>
            </a:endParaRPr>
          </a:p>
          <a:p>
            <a:r>
              <a:rPr lang="ja-JP" altLang="en-US" sz="1800" dirty="0">
                <a:solidFill>
                  <a:srgbClr val="333333"/>
                </a:solidFill>
                <a:effectLst/>
                <a:ea typeface="游明朝" panose="02020400000000000000" pitchFamily="18" charset="-128"/>
                <a:cs typeface="Times New Roman" panose="02020603050405020304" pitchFamily="18" charset="0"/>
              </a:rPr>
              <a:t>驚いた王様は沈清に、なぜ蓮の中にいたのか、理由を聞きました。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endParaRPr lang="en-US" altLang="ja-JP" sz="1800" dirty="0">
              <a:solidFill>
                <a:srgbClr val="333333"/>
              </a:solidFill>
              <a:effectLst/>
              <a:ea typeface="游明朝" panose="02020400000000000000" pitchFamily="18" charset="-128"/>
              <a:cs typeface="Times New Roman" panose="02020603050405020304" pitchFamily="18" charset="0"/>
            </a:endParaRPr>
          </a:p>
          <a:p>
            <a:r>
              <a:rPr lang="ja-JP" altLang="en-US" sz="1800" dirty="0">
                <a:solidFill>
                  <a:srgbClr val="333333"/>
                </a:solidFill>
                <a:effectLst/>
                <a:ea typeface="游明朝" panose="02020400000000000000" pitchFamily="18" charset="-128"/>
                <a:cs typeface="Times New Roman" panose="02020603050405020304" pitchFamily="18" charset="0"/>
              </a:rPr>
              <a:t>沈清はいままでの話しを全て王様にしたところ、</a:t>
            </a:r>
            <a:r>
              <a:rPr lang="ja-JP" altLang="ja-JP" sz="1800" dirty="0">
                <a:solidFill>
                  <a:srgbClr val="333333"/>
                </a:solidFill>
                <a:effectLst/>
                <a:ea typeface="游明朝" panose="02020400000000000000" pitchFamily="18" charset="-128"/>
                <a:cs typeface="Times New Roman" panose="02020603050405020304" pitchFamily="18" charset="0"/>
              </a:rPr>
              <a:t>その話に感動した王様は、沈清と結婚し、沈清はおきさき様になりました。</a:t>
            </a:r>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11</a:t>
            </a:fld>
            <a:endParaRPr kumimoji="1" lang="ja-JP" altLang="en-US"/>
          </a:p>
        </p:txBody>
      </p:sp>
    </p:spTree>
    <p:extLst>
      <p:ext uri="{BB962C8B-B14F-4D97-AF65-F5344CB8AC3E}">
        <p14:creationId xmlns:p14="http://schemas.microsoft.com/office/powerpoint/2010/main" val="8884979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王様は、沈清のお父さんを捜すために全国の目の見えない人を招いて宴会を開きます。そこに沈清のお父さんもやってきたのです。</a:t>
            </a:r>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dirty="0">
                <a:solidFill>
                  <a:srgbClr val="333333"/>
                </a:solidFill>
                <a:effectLst/>
                <a:ea typeface="游明朝" panose="02020400000000000000" pitchFamily="18" charset="-128"/>
                <a:cs typeface="Times New Roman" panose="02020603050405020304" pitchFamily="18" charset="0"/>
              </a:rPr>
              <a:t>そこでお父さんと沈清は、泣きながら抱き合いました。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dirty="0">
                <a:solidFill>
                  <a:srgbClr val="333333"/>
                </a:solidFill>
                <a:effectLst/>
                <a:ea typeface="游明朝" panose="02020400000000000000" pitchFamily="18" charset="-128"/>
                <a:cs typeface="Times New Roman" panose="02020603050405020304" pitchFamily="18" charset="0"/>
              </a:rPr>
              <a:t>「お父さん、かってにいなくなってごめんなさい。でもこうやってもう一度会えて、本当によかったです」</a:t>
            </a:r>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dirty="0">
                <a:solidFill>
                  <a:srgbClr val="333333"/>
                </a:solidFill>
                <a:effectLst/>
                <a:ea typeface="游明朝" panose="02020400000000000000" pitchFamily="18" charset="-128"/>
                <a:cs typeface="Times New Roman" panose="02020603050405020304" pitchFamily="18" charset="0"/>
              </a:rPr>
              <a:t>お父さんは言いました。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dirty="0">
                <a:solidFill>
                  <a:srgbClr val="333333"/>
                </a:solidFill>
                <a:effectLst/>
                <a:ea typeface="游明朝" panose="02020400000000000000" pitchFamily="18" charset="-128"/>
                <a:cs typeface="Times New Roman" panose="02020603050405020304" pitchFamily="18" charset="0"/>
              </a:rPr>
              <a:t>「お前が無事に帰ってきて何よりだ。たとえ目が見えなくても、お前と一緒にいっしょに入れることがお父さんの喜びだ」</a:t>
            </a:r>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dirty="0">
                <a:solidFill>
                  <a:srgbClr val="333333"/>
                </a:solidFill>
                <a:effectLst/>
                <a:ea typeface="游明朝" panose="02020400000000000000" pitchFamily="18" charset="-128"/>
                <a:cs typeface="Times New Roman" panose="02020603050405020304" pitchFamily="18" charset="0"/>
              </a:rPr>
              <a:t>そのときに奇跡が起</a:t>
            </a:r>
            <a:r>
              <a:rPr lang="ja-JP" altLang="en-US" sz="1800" dirty="0">
                <a:solidFill>
                  <a:srgbClr val="333333"/>
                </a:solidFill>
                <a:effectLst/>
                <a:ea typeface="游明朝" panose="02020400000000000000" pitchFamily="18" charset="-128"/>
                <a:cs typeface="Times New Roman" panose="02020603050405020304" pitchFamily="18" charset="0"/>
              </a:rPr>
              <a:t>きました！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12</a:t>
            </a:fld>
            <a:endParaRPr kumimoji="1" lang="ja-JP" altLang="en-US"/>
          </a:p>
        </p:txBody>
      </p:sp>
    </p:spTree>
    <p:extLst>
      <p:ext uri="{BB962C8B-B14F-4D97-AF65-F5344CB8AC3E}">
        <p14:creationId xmlns:p14="http://schemas.microsoft.com/office/powerpoint/2010/main" val="37945627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なんと、お父さんの目が開いたのです。</a:t>
            </a:r>
            <a:endParaRPr kumimoji="1" lang="en-US" altLang="ja-JP" dirty="0"/>
          </a:p>
          <a:p>
            <a:endParaRPr kumimoji="1" lang="en-US" altLang="ja-JP" dirty="0"/>
          </a:p>
          <a:p>
            <a:r>
              <a:rPr kumimoji="1" lang="ja-JP" altLang="en-US" dirty="0"/>
              <a:t>お父さんだけではありません。その場にいた、目の見えない、全ての人が見えるようになったのです！</a:t>
            </a:r>
            <a:endParaRPr kumimoji="1" lang="en-US" altLang="ja-JP" dirty="0"/>
          </a:p>
          <a:p>
            <a:endParaRPr kumimoji="1" lang="en-US" altLang="ja-JP" dirty="0"/>
          </a:p>
          <a:p>
            <a:r>
              <a:rPr kumimoji="1" lang="ja-JP" altLang="en-US" dirty="0"/>
              <a:t>きっと、沈清の親を思う心、そして沈清を愛するお父さんの心に</a:t>
            </a:r>
            <a:endParaRPr kumimoji="1" lang="en-US" altLang="ja-JP" dirty="0"/>
          </a:p>
          <a:p>
            <a:endParaRPr kumimoji="1" lang="en-US" altLang="ja-JP" dirty="0"/>
          </a:p>
          <a:p>
            <a:r>
              <a:rPr kumimoji="1" lang="ja-JP" altLang="en-US" dirty="0"/>
              <a:t>神様が感動して、奇跡をおこしたに違いありません。</a:t>
            </a:r>
            <a:endParaRPr kumimoji="1" lang="en-US" altLang="ja-JP" dirty="0"/>
          </a:p>
          <a:p>
            <a:endParaRPr kumimoji="1" lang="en-US" altLang="ja-JP" dirty="0"/>
          </a:p>
          <a:p>
            <a:r>
              <a:rPr kumimoji="1" lang="ja-JP" altLang="en-US" dirty="0"/>
              <a:t>その後、沈清とお父さんは、幸せに暮らしました。</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13</a:t>
            </a:fld>
            <a:endParaRPr kumimoji="1" lang="ja-JP" altLang="en-US"/>
          </a:p>
        </p:txBody>
      </p:sp>
    </p:spTree>
    <p:extLst>
      <p:ext uri="{BB962C8B-B14F-4D97-AF65-F5344CB8AC3E}">
        <p14:creationId xmlns:p14="http://schemas.microsoft.com/office/powerpoint/2010/main" val="1351137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この沈清のすごい所は、お父さんに言われなくても、自分でお父さんの為に何ができるかを考え</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るほど</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親孝</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行</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だっ</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たことです。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皆</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さん</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は、おうちでお手伝いはしているかな？</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それは、</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手伝って</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と、言われたからやっているのか</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な</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それとも、</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自分でできることを自分から探してやっているのかな？</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手伝って</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と言われてやっている人！</a:t>
            </a:r>
            <a:r>
              <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手を挙げさせる</a:t>
            </a:r>
            <a:r>
              <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自分で</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お父さん</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と</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お母さんを喜ばせたい！</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と思って、できることを探して手伝っている人！ </a:t>
            </a:r>
            <a:r>
              <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手を挙げさせる</a:t>
            </a:r>
            <a:r>
              <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本当の親孝行は、言われなくても、お父さん</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と</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お母さんの願っていることが何だろう</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か</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と考えて、自分</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に</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できることを一生懸命</a:t>
            </a:r>
            <a:r>
              <a:rPr lang="ja-JP" altLang="ja-JP" sz="18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に</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やることです。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14</a:t>
            </a:fld>
            <a:endParaRPr kumimoji="1" lang="ja-JP" altLang="en-US"/>
          </a:p>
        </p:txBody>
      </p:sp>
    </p:spTree>
    <p:extLst>
      <p:ext uri="{BB962C8B-B14F-4D97-AF65-F5344CB8AC3E}">
        <p14:creationId xmlns:p14="http://schemas.microsoft.com/office/powerpoint/2010/main" val="1570186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2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真の父母様も、</a:t>
            </a:r>
            <a:r>
              <a:rPr lang="ja-JP" altLang="ja-JP" sz="12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2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神様を喜ばせたい！</a:t>
            </a:r>
            <a:r>
              <a:rPr lang="ja-JP" altLang="ja-JP" sz="12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2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と思って、一生懸命に生きてこられました。</a:t>
            </a:r>
            <a:endParaRPr lang="en-US" altLang="ja-JP" sz="12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なので、皆さんも、天の父母様や真の父母様、みんなのお父さん</a:t>
            </a:r>
            <a:r>
              <a:rPr lang="ja-JP" altLang="ja-JP" sz="12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と</a:t>
            </a:r>
            <a:r>
              <a:rPr lang="ja-JP" altLang="ja-JP" sz="12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お母さんがどういう願いがあるのかを自分で考えて、自分</a:t>
            </a:r>
            <a:r>
              <a:rPr lang="ja-JP" altLang="ja-JP" sz="12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に</a:t>
            </a:r>
            <a:r>
              <a:rPr lang="ja-JP" altLang="ja-JP" sz="12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できることを一生懸命</a:t>
            </a:r>
            <a:r>
              <a:rPr lang="ja-JP" altLang="ja-JP" sz="1200"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rPr>
              <a:t>に</a:t>
            </a:r>
            <a:r>
              <a:rPr lang="ja-JP" altLang="ja-JP" sz="12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頑張る人になりましょう！</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15</a:t>
            </a:fld>
            <a:endParaRPr kumimoji="1" lang="ja-JP" altLang="en-US"/>
          </a:p>
        </p:txBody>
      </p:sp>
    </p:spTree>
    <p:extLst>
      <p:ext uri="{BB962C8B-B14F-4D97-AF65-F5344CB8AC3E}">
        <p14:creationId xmlns:p14="http://schemas.microsoft.com/office/powerpoint/2010/main" val="4263033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solidFill>
                  <a:srgbClr val="333333"/>
                </a:solidFill>
                <a:effectLst/>
                <a:ea typeface="游明朝" panose="02020400000000000000" pitchFamily="18" charset="-128"/>
                <a:cs typeface="Times New Roman" panose="02020603050405020304" pitchFamily="18" charset="0"/>
              </a:rPr>
              <a:t>あるところに沈清という心のきれいな女の子がいました。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r>
              <a:rPr lang="ja-JP" altLang="ja-JP" sz="1800" dirty="0">
                <a:solidFill>
                  <a:srgbClr val="333333"/>
                </a:solidFill>
                <a:effectLst/>
                <a:ea typeface="游明朝" panose="02020400000000000000" pitchFamily="18" charset="-128"/>
                <a:cs typeface="Times New Roman" panose="02020603050405020304" pitchFamily="18" charset="0"/>
              </a:rPr>
              <a:t>沈清のお母さんは沈清を</a:t>
            </a:r>
            <a:r>
              <a:rPr lang="ja-JP" altLang="en-US" sz="1800" dirty="0">
                <a:solidFill>
                  <a:srgbClr val="333333"/>
                </a:solidFill>
                <a:effectLst/>
                <a:ea typeface="游明朝" panose="02020400000000000000" pitchFamily="18" charset="-128"/>
                <a:cs typeface="Times New Roman" panose="02020603050405020304" pitchFamily="18" charset="0"/>
              </a:rPr>
              <a:t>生</a:t>
            </a:r>
            <a:r>
              <a:rPr lang="ja-JP" altLang="ja-JP" sz="1800" dirty="0">
                <a:solidFill>
                  <a:srgbClr val="333333"/>
                </a:solidFill>
                <a:effectLst/>
                <a:ea typeface="游明朝" panose="02020400000000000000" pitchFamily="18" charset="-128"/>
                <a:cs typeface="Times New Roman" panose="02020603050405020304" pitchFamily="18" charset="0"/>
              </a:rPr>
              <a:t>んですぐに死んでしまいました。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r>
              <a:rPr lang="ja-JP" altLang="ja-JP" sz="1800" dirty="0">
                <a:solidFill>
                  <a:srgbClr val="333333"/>
                </a:solidFill>
                <a:effectLst/>
                <a:ea typeface="游明朝" panose="02020400000000000000" pitchFamily="18" charset="-128"/>
                <a:cs typeface="Times New Roman" panose="02020603050405020304" pitchFamily="18" charset="0"/>
              </a:rPr>
              <a:t>なので沈清はお父さんと二人暮らしです。</a:t>
            </a:r>
            <a:endParaRPr lang="en-US" altLang="ja-JP" sz="1800" dirty="0">
              <a:solidFill>
                <a:srgbClr val="333333"/>
              </a:solidFill>
              <a:effectLst/>
              <a:ea typeface="游明朝" panose="02020400000000000000" pitchFamily="18" charset="-128"/>
              <a:cs typeface="Times New Roman" panose="02020603050405020304" pitchFamily="18" charset="0"/>
            </a:endParaRPr>
          </a:p>
          <a:p>
            <a:r>
              <a:rPr lang="ja-JP" altLang="ja-JP" sz="1800" dirty="0">
                <a:solidFill>
                  <a:srgbClr val="333333"/>
                </a:solidFill>
                <a:effectLst/>
                <a:ea typeface="游明朝" panose="02020400000000000000" pitchFamily="18" charset="-128"/>
                <a:cs typeface="Times New Roman" panose="02020603050405020304" pitchFamily="18" charset="0"/>
              </a:rPr>
              <a:t>そして、お父さんは目が見えなかったのです。</a:t>
            </a:r>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3</a:t>
            </a:fld>
            <a:endParaRPr kumimoji="1" lang="ja-JP" altLang="en-US"/>
          </a:p>
        </p:txBody>
      </p:sp>
    </p:spTree>
    <p:extLst>
      <p:ext uri="{BB962C8B-B14F-4D97-AF65-F5344CB8AC3E}">
        <p14:creationId xmlns:p14="http://schemas.microsoft.com/office/powerpoint/2010/main" val="2449713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ある日、有名なお坊さんが、目の見えないお父さんに「お寺にお米を</a:t>
            </a:r>
            <a:r>
              <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300</a:t>
            </a:r>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石ささげれば目が見えるようになりますよ。」と言いました。</a:t>
            </a:r>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沈清はそのことを、隣に住むおばさんから、お父さんに内緒でこっそり聞いてしまったのです。</a:t>
            </a:r>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沈清は「なんとか、お父さんの目が見える様にしてあげたい！」と強く思いました。</a:t>
            </a:r>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でも、沈清のお家は貧乏なので</a:t>
            </a:r>
            <a:r>
              <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300</a:t>
            </a:r>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石のお米なんてありません。</a:t>
            </a:r>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沈清はどうしたらいいかずっと悩んでいました。</a:t>
            </a:r>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4</a:t>
            </a:fld>
            <a:endParaRPr kumimoji="1" lang="ja-JP" altLang="en-US"/>
          </a:p>
        </p:txBody>
      </p:sp>
    </p:spTree>
    <p:extLst>
      <p:ext uri="{BB962C8B-B14F-4D97-AF65-F5344CB8AC3E}">
        <p14:creationId xmlns:p14="http://schemas.microsoft.com/office/powerpoint/2010/main" val="4015923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そんなある時、商人たちが町に来て「船が海の事故にあわないように、海の神様のお供え物になってくれる娘はいないか。いたら何でもお礼をあげるぞ！」と</a:t>
            </a:r>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大声で叫んでいるではありませんか</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その時代、船が嵐などで沈まないように、若い娘が海に飛び込んで命をささげて、海の事故が起きないようにするという言い伝えがあったのです。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dirty="0">
                <a:solidFill>
                  <a:srgbClr val="333333"/>
                </a:solidFill>
                <a:effectLst/>
                <a:ea typeface="游明朝" panose="02020400000000000000" pitchFamily="18" charset="-128"/>
                <a:cs typeface="Times New Roman" panose="02020603050405020304" pitchFamily="18" charset="0"/>
              </a:rPr>
              <a:t>沈清は「お米</a:t>
            </a:r>
            <a:r>
              <a:rPr lang="en-US" altLang="ja-JP" sz="1800" dirty="0">
                <a:solidFill>
                  <a:srgbClr val="333333"/>
                </a:solidFill>
                <a:effectLst/>
                <a:ea typeface="游明朝" panose="02020400000000000000" pitchFamily="18" charset="-128"/>
                <a:cs typeface="Times New Roman" panose="02020603050405020304" pitchFamily="18" charset="0"/>
              </a:rPr>
              <a:t>300</a:t>
            </a:r>
            <a:r>
              <a:rPr lang="ja-JP" altLang="ja-JP" sz="1800" dirty="0">
                <a:solidFill>
                  <a:srgbClr val="333333"/>
                </a:solidFill>
                <a:effectLst/>
                <a:ea typeface="游明朝" panose="02020400000000000000" pitchFamily="18" charset="-128"/>
                <a:cs typeface="Times New Roman" panose="02020603050405020304" pitchFamily="18" charset="0"/>
              </a:rPr>
              <a:t>石をもらえるなら私が供え物になります」とい</a:t>
            </a:r>
            <a:r>
              <a:rPr lang="ja-JP" altLang="en-US" sz="1800" dirty="0">
                <a:solidFill>
                  <a:srgbClr val="333333"/>
                </a:solidFill>
                <a:effectLst/>
                <a:ea typeface="游明朝" panose="02020400000000000000" pitchFamily="18" charset="-128"/>
                <a:cs typeface="Times New Roman" panose="02020603050405020304" pitchFamily="18" charset="0"/>
              </a:rPr>
              <a:t>いました。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pPr algn="just"/>
            <a:endParaRPr lang="en-US" altLang="ja-JP" sz="1800" dirty="0">
              <a:solidFill>
                <a:srgbClr val="333333"/>
              </a:solidFill>
              <a:effectLst/>
              <a:ea typeface="游明朝" panose="02020400000000000000" pitchFamily="18" charset="-128"/>
              <a:cs typeface="Times New Roman" panose="02020603050405020304" pitchFamily="18" charset="0"/>
            </a:endParaRPr>
          </a:p>
          <a:p>
            <a:pPr algn="just"/>
            <a:r>
              <a:rPr lang="ja-JP" altLang="en-US" sz="1800" dirty="0">
                <a:solidFill>
                  <a:srgbClr val="333333"/>
                </a:solidFill>
                <a:effectLst/>
                <a:ea typeface="游明朝" panose="02020400000000000000" pitchFamily="18" charset="-128"/>
                <a:cs typeface="Times New Roman" panose="02020603050405020304" pitchFamily="18" charset="0"/>
              </a:rPr>
              <a:t>なんと、</a:t>
            </a:r>
            <a:r>
              <a:rPr lang="ja-JP" altLang="ja-JP" sz="1800" dirty="0">
                <a:solidFill>
                  <a:srgbClr val="333333"/>
                </a:solidFill>
                <a:effectLst/>
                <a:ea typeface="游明朝" panose="02020400000000000000" pitchFamily="18" charset="-128"/>
                <a:cs typeface="Times New Roman" panose="02020603050405020304" pitchFamily="18" charset="0"/>
              </a:rPr>
              <a:t>沈清お父さんには内緒で商人たちに約束してしまったのです。</a:t>
            </a:r>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5</a:t>
            </a:fld>
            <a:endParaRPr kumimoji="1" lang="ja-JP" altLang="en-US"/>
          </a:p>
        </p:txBody>
      </p:sp>
    </p:spTree>
    <p:extLst>
      <p:ext uri="{BB962C8B-B14F-4D97-AF65-F5344CB8AC3E}">
        <p14:creationId xmlns:p14="http://schemas.microsoft.com/office/powerpoint/2010/main" val="3593912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約束はしたものの、沈清はとても悩みました。</a:t>
            </a:r>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もちろん海に飛び込むことはとっても怖いです。</a:t>
            </a:r>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でもそれ以上に、大好きなお父さんが一人ぼっちになってしまうこと</a:t>
            </a:r>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が、心配で心配でたまらなかったのです。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そして、お父さんと過ごす最後の夜になりました。いよいよ明日は海に飛び込む日です。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ja-JP" sz="1800" dirty="0">
                <a:solidFill>
                  <a:srgbClr val="333333"/>
                </a:solidFill>
                <a:effectLst/>
                <a:ea typeface="游明朝" panose="02020400000000000000" pitchFamily="18" charset="-128"/>
                <a:cs typeface="Times New Roman" panose="02020603050405020304" pitchFamily="18" charset="0"/>
              </a:rPr>
              <a:t>沈清は、何も知らずに眠るお父さんのそばで、朝まで眠らずに、手を握っていました。</a:t>
            </a:r>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6</a:t>
            </a:fld>
            <a:endParaRPr kumimoji="1" lang="ja-JP" altLang="en-US"/>
          </a:p>
        </p:txBody>
      </p:sp>
    </p:spTree>
    <p:extLst>
      <p:ext uri="{BB962C8B-B14F-4D97-AF65-F5344CB8AC3E}">
        <p14:creationId xmlns:p14="http://schemas.microsoft.com/office/powerpoint/2010/main" val="2884878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solidFill>
                  <a:srgbClr val="333333"/>
                </a:solidFill>
                <a:effectLst/>
                <a:ea typeface="游明朝" panose="02020400000000000000" pitchFamily="18" charset="-128"/>
                <a:cs typeface="Times New Roman" panose="02020603050405020304" pitchFamily="18" charset="0"/>
              </a:rPr>
              <a:t>朝、お別れの時、沈清は、お父さんに「長生きしてください、そして、私を許してください」と最後の挨拶をしました。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dirty="0">
                <a:solidFill>
                  <a:srgbClr val="333333"/>
                </a:solidFill>
                <a:effectLst/>
                <a:ea typeface="游明朝" panose="02020400000000000000" pitchFamily="18" charset="-128"/>
                <a:cs typeface="Times New Roman" panose="02020603050405020304" pitchFamily="18" charset="0"/>
              </a:rPr>
              <a:t>その言葉で、お父さんは、沈清が自分のもとからいなくなることを悟りました。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dirty="0">
              <a:solidFill>
                <a:srgbClr val="333333"/>
              </a:solidFill>
              <a:effectLst/>
              <a:ea typeface="游明朝" panose="02020400000000000000" pitchFamily="18" charset="-128"/>
              <a:cs typeface="Times New Roman" panose="02020603050405020304" pitchFamily="18" charset="0"/>
            </a:endParaRPr>
          </a:p>
          <a:p>
            <a:r>
              <a:rPr lang="ja-JP" altLang="ja-JP" sz="1800" dirty="0">
                <a:solidFill>
                  <a:srgbClr val="333333"/>
                </a:solidFill>
                <a:effectLst/>
                <a:ea typeface="游明朝" panose="02020400000000000000" pitchFamily="18" charset="-128"/>
                <a:cs typeface="Times New Roman" panose="02020603050405020304" pitchFamily="18" charset="0"/>
              </a:rPr>
              <a:t>お父さん</a:t>
            </a:r>
            <a:r>
              <a:rPr lang="ja-JP" altLang="en-US" sz="1800" dirty="0">
                <a:solidFill>
                  <a:srgbClr val="333333"/>
                </a:solidFill>
                <a:effectLst/>
                <a:ea typeface="游明朝" panose="02020400000000000000" pitchFamily="18" charset="-128"/>
                <a:cs typeface="Times New Roman" panose="02020603050405020304" pitchFamily="18" charset="0"/>
              </a:rPr>
              <a:t>は、</a:t>
            </a:r>
            <a:r>
              <a:rPr lang="ja-JP" altLang="ja-JP" sz="1800" dirty="0">
                <a:solidFill>
                  <a:srgbClr val="333333"/>
                </a:solidFill>
                <a:effectLst/>
                <a:ea typeface="游明朝" panose="02020400000000000000" pitchFamily="18" charset="-128"/>
                <a:cs typeface="Times New Roman" panose="02020603050405020304" pitchFamily="18" charset="0"/>
              </a:rPr>
              <a:t>沈清</a:t>
            </a:r>
            <a:r>
              <a:rPr lang="ja-JP" altLang="en-US" sz="1800" dirty="0">
                <a:solidFill>
                  <a:srgbClr val="333333"/>
                </a:solidFill>
                <a:effectLst/>
                <a:ea typeface="游明朝" panose="02020400000000000000" pitchFamily="18" charset="-128"/>
                <a:cs typeface="Times New Roman" panose="02020603050405020304" pitchFamily="18" charset="0"/>
              </a:rPr>
              <a:t>を必死に</a:t>
            </a:r>
            <a:r>
              <a:rPr lang="ja-JP" altLang="ja-JP" sz="1800" dirty="0">
                <a:solidFill>
                  <a:srgbClr val="333333"/>
                </a:solidFill>
                <a:effectLst/>
                <a:ea typeface="游明朝" panose="02020400000000000000" pitchFamily="18" charset="-128"/>
                <a:cs typeface="Times New Roman" panose="02020603050405020304" pitchFamily="18" charset="0"/>
              </a:rPr>
              <a:t>止め</a:t>
            </a:r>
            <a:r>
              <a:rPr lang="ja-JP" altLang="en-US" sz="1800" dirty="0">
                <a:solidFill>
                  <a:srgbClr val="333333"/>
                </a:solidFill>
                <a:effectLst/>
                <a:ea typeface="游明朝" panose="02020400000000000000" pitchFamily="18" charset="-128"/>
                <a:cs typeface="Times New Roman" panose="02020603050405020304" pitchFamily="18" charset="0"/>
              </a:rPr>
              <a:t>ましたが、沈清はもう心に決めていました。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endParaRPr lang="en-US" altLang="ja-JP" sz="1800" dirty="0">
              <a:solidFill>
                <a:srgbClr val="333333"/>
              </a:solidFill>
              <a:effectLst/>
              <a:ea typeface="游明朝" panose="02020400000000000000" pitchFamily="18" charset="-128"/>
              <a:cs typeface="Times New Roman" panose="02020603050405020304" pitchFamily="18" charset="0"/>
            </a:endParaRPr>
          </a:p>
          <a:p>
            <a:r>
              <a:rPr lang="ja-JP" altLang="ja-JP" sz="1800" dirty="0">
                <a:solidFill>
                  <a:srgbClr val="333333"/>
                </a:solidFill>
                <a:effectLst/>
                <a:ea typeface="游明朝" panose="02020400000000000000" pitchFamily="18" charset="-128"/>
                <a:cs typeface="Times New Roman" panose="02020603050405020304" pitchFamily="18" charset="0"/>
              </a:rPr>
              <a:t>商人と一緒に船に乗りみました。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7</a:t>
            </a:fld>
            <a:endParaRPr kumimoji="1" lang="ja-JP" altLang="en-US"/>
          </a:p>
        </p:txBody>
      </p:sp>
    </p:spTree>
    <p:extLst>
      <p:ext uri="{BB962C8B-B14F-4D97-AF65-F5344CB8AC3E}">
        <p14:creationId xmlns:p14="http://schemas.microsoft.com/office/powerpoint/2010/main" val="3064194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solidFill>
                  <a:srgbClr val="333333"/>
                </a:solidFill>
                <a:effectLst/>
                <a:ea typeface="游明朝" panose="02020400000000000000" pitchFamily="18" charset="-128"/>
                <a:cs typeface="Times New Roman" panose="02020603050405020304" pitchFamily="18" charset="0"/>
              </a:rPr>
              <a:t>船に乗ると嵐が来ました。</a:t>
            </a:r>
            <a:endParaRPr lang="en-US" altLang="ja-JP" sz="12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rgbClr val="333333"/>
                </a:solidFill>
                <a:effectLst/>
                <a:ea typeface="游明朝" panose="02020400000000000000" pitchFamily="18" charset="-128"/>
                <a:cs typeface="Times New Roman" panose="02020603050405020304" pitchFamily="18" charset="0"/>
              </a:rPr>
              <a:t>沈清</a:t>
            </a:r>
            <a:r>
              <a:rPr lang="ja-JP" altLang="ja-JP" sz="1200" dirty="0">
                <a:solidFill>
                  <a:srgbClr val="333333"/>
                </a:solidFill>
                <a:effectLst/>
                <a:ea typeface="游明朝" panose="02020400000000000000" pitchFamily="18" charset="-128"/>
                <a:cs typeface="Times New Roman" panose="02020603050405020304" pitchFamily="18" charset="0"/>
              </a:rPr>
              <a:t>は</a:t>
            </a:r>
            <a:r>
              <a:rPr lang="ja-JP" altLang="en-US" sz="1200" dirty="0">
                <a:solidFill>
                  <a:srgbClr val="333333"/>
                </a:solidFill>
                <a:effectLst/>
                <a:ea typeface="游明朝" panose="02020400000000000000" pitchFamily="18" charset="-128"/>
                <a:cs typeface="Times New Roman" panose="02020603050405020304" pitchFamily="18" charset="0"/>
              </a:rPr>
              <a:t>お父さん</a:t>
            </a:r>
            <a:r>
              <a:rPr lang="ja-JP" altLang="ja-JP" sz="1200" dirty="0">
                <a:solidFill>
                  <a:srgbClr val="333333"/>
                </a:solidFill>
                <a:effectLst/>
                <a:ea typeface="游明朝" panose="02020400000000000000" pitchFamily="18" charset="-128"/>
                <a:cs typeface="Times New Roman" panose="02020603050405020304" pitchFamily="18" charset="0"/>
              </a:rPr>
              <a:t>の目が見える</a:t>
            </a:r>
            <a:r>
              <a:rPr lang="ja-JP" altLang="en-US" sz="1200" dirty="0">
                <a:solidFill>
                  <a:srgbClr val="333333"/>
                </a:solidFill>
                <a:effectLst/>
                <a:ea typeface="游明朝" panose="02020400000000000000" pitchFamily="18" charset="-128"/>
                <a:cs typeface="Times New Roman" panose="02020603050405020304" pitchFamily="18" charset="0"/>
              </a:rPr>
              <a:t>ようになる</a:t>
            </a:r>
            <a:r>
              <a:rPr lang="ja-JP" altLang="ja-JP" sz="1200" dirty="0">
                <a:solidFill>
                  <a:srgbClr val="333333"/>
                </a:solidFill>
                <a:effectLst/>
                <a:ea typeface="游明朝" panose="02020400000000000000" pitchFamily="18" charset="-128"/>
                <a:cs typeface="Times New Roman" panose="02020603050405020304" pitchFamily="18" charset="0"/>
              </a:rPr>
              <a:t>事を願って海にとびこみました。</a:t>
            </a:r>
            <a:endParaRPr lang="en-US" altLang="ja-JP" sz="12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srgbClr val="333333"/>
              </a:solidFill>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solidFill>
                  <a:srgbClr val="333333"/>
                </a:solidFill>
                <a:effectLst/>
                <a:ea typeface="游明朝" panose="02020400000000000000" pitchFamily="18" charset="-128"/>
                <a:cs typeface="Times New Roman" panose="02020603050405020304" pitchFamily="18" charset="0"/>
              </a:rPr>
              <a:t>「</a:t>
            </a:r>
            <a:r>
              <a:rPr lang="ko-KR" altLang="ja-JP" sz="1200" dirty="0">
                <a:solidFill>
                  <a:srgbClr val="333333"/>
                </a:solidFill>
                <a:effectLst/>
                <a:ea typeface="Batang" panose="02030600000101010101" pitchFamily="18" charset="-127"/>
                <a:cs typeface="Times New Roman" panose="02020603050405020304" pitchFamily="18" charset="0"/>
              </a:rPr>
              <a:t>아버지 사랑해요</a:t>
            </a:r>
            <a:r>
              <a:rPr lang="ja-JP" altLang="ja-JP" sz="1200" dirty="0">
                <a:solidFill>
                  <a:srgbClr val="333333"/>
                </a:solidFill>
                <a:effectLst/>
                <a:ea typeface="Batang" panose="02030600000101010101" pitchFamily="18" charset="-127"/>
                <a:cs typeface="Times New Roman" panose="02020603050405020304" pitchFamily="18" charset="0"/>
              </a:rPr>
              <a:t>！</a:t>
            </a:r>
            <a:r>
              <a:rPr lang="en-US" altLang="ja-JP" sz="1200" dirty="0">
                <a:solidFill>
                  <a:srgbClr val="333333"/>
                </a:solidFill>
                <a:effectLst/>
                <a:ea typeface="Batang" panose="02030600000101010101" pitchFamily="18" charset="-127"/>
                <a:cs typeface="Times New Roman" panose="02020603050405020304" pitchFamily="18" charset="0"/>
              </a:rPr>
              <a:t>(</a:t>
            </a:r>
            <a:r>
              <a:rPr lang="ja-JP" altLang="ja-JP" sz="1200" dirty="0">
                <a:solidFill>
                  <a:srgbClr val="333333"/>
                </a:solidFill>
                <a:effectLst/>
                <a:latin typeface="Batang" panose="02030600000101010101" pitchFamily="18" charset="-127"/>
                <a:ea typeface="游明朝" panose="02020400000000000000" pitchFamily="18" charset="-128"/>
                <a:cs typeface="Times New Roman" panose="02020603050405020304" pitchFamily="18" charset="0"/>
              </a:rPr>
              <a:t>お父さん、愛しています！</a:t>
            </a:r>
            <a:r>
              <a:rPr lang="en-US" altLang="ja-JP" sz="1200" dirty="0">
                <a:solidFill>
                  <a:srgbClr val="333333"/>
                </a:solidFill>
                <a:effectLst/>
                <a:latin typeface="Batang" panose="02030600000101010101" pitchFamily="18" charset="-127"/>
                <a:cs typeface="Times New Roman" panose="02020603050405020304" pitchFamily="18" charset="0"/>
              </a:rPr>
              <a:t>)</a:t>
            </a:r>
            <a:r>
              <a:rPr lang="ja-JP" altLang="ja-JP" sz="1200" dirty="0">
                <a:solidFill>
                  <a:srgbClr val="333333"/>
                </a:solidFill>
                <a:effectLst/>
                <a:ea typeface="游明朝" panose="02020400000000000000" pitchFamily="18" charset="-128"/>
                <a:cs typeface="Times New Roman" panose="02020603050405020304" pitchFamily="18" charset="0"/>
              </a:rPr>
              <a:t>」</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8</a:t>
            </a:fld>
            <a:endParaRPr kumimoji="1" lang="ja-JP" altLang="en-US"/>
          </a:p>
        </p:txBody>
      </p:sp>
    </p:spTree>
    <p:extLst>
      <p:ext uri="{BB962C8B-B14F-4D97-AF65-F5344CB8AC3E}">
        <p14:creationId xmlns:p14="http://schemas.microsoft.com/office/powerpoint/2010/main" val="2903140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その時、</a:t>
            </a:r>
            <a:r>
              <a:rPr lang="ja-JP" altLang="ja-JP" sz="1800" dirty="0">
                <a:solidFill>
                  <a:srgbClr val="333333"/>
                </a:solidFill>
                <a:effectLst/>
                <a:ea typeface="游明朝" panose="02020400000000000000" pitchFamily="18" charset="-128"/>
                <a:cs typeface="Times New Roman" panose="02020603050405020304" pitchFamily="18" charset="0"/>
              </a:rPr>
              <a:t>奇跡が起きました。</a:t>
            </a:r>
            <a:endParaRPr lang="en-US" altLang="ja-JP" sz="1800" dirty="0">
              <a:solidFill>
                <a:srgbClr val="333333"/>
              </a:solidFill>
              <a:effectLst/>
              <a:ea typeface="游明朝" panose="02020400000000000000" pitchFamily="18" charset="-128"/>
              <a:cs typeface="Times New Roman" panose="02020603050405020304" pitchFamily="18" charset="0"/>
            </a:endParaRPr>
          </a:p>
          <a:p>
            <a:r>
              <a:rPr kumimoji="1" lang="ja-JP" altLang="en-US" dirty="0"/>
              <a:t>お父さんを思う沈清の優しい心に感動した神様が</a:t>
            </a:r>
            <a:endParaRPr kumimoji="1" lang="en-US" altLang="ja-JP" dirty="0"/>
          </a:p>
          <a:p>
            <a:endParaRPr kumimoji="1" lang="en-US" altLang="ja-JP" dirty="0"/>
          </a:p>
          <a:p>
            <a:r>
              <a:rPr kumimoji="1" lang="ja-JP" altLang="en-US" dirty="0"/>
              <a:t>海の王様の竜王に、「沈清」を助けなさい、と命令をしたのです。</a:t>
            </a:r>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9</a:t>
            </a:fld>
            <a:endParaRPr kumimoji="1" lang="ja-JP" altLang="en-US"/>
          </a:p>
        </p:txBody>
      </p:sp>
    </p:spTree>
    <p:extLst>
      <p:ext uri="{BB962C8B-B14F-4D97-AF65-F5344CB8AC3E}">
        <p14:creationId xmlns:p14="http://schemas.microsoft.com/office/powerpoint/2010/main" val="1290885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竜王に</a:t>
            </a:r>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助けられた沈清は海にある</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龍宮で</a:t>
            </a:r>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お姫様のような日々を過ごすことになりました。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でも、沈清は、どんなに美しい景色を見ても、</a:t>
            </a:r>
            <a:r>
              <a:rPr lang="ja-JP" altLang="en-US"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おいしい食事を食べても、</a:t>
            </a:r>
            <a:r>
              <a:rPr lang="ja-JP" altLang="ja-JP" sz="1800" kern="100" dirty="0">
                <a:solidFill>
                  <a:srgbClr val="333333"/>
                </a:solidFill>
                <a:effectLst/>
                <a:latin typeface="游明朝" panose="02020400000000000000" pitchFamily="18" charset="-128"/>
                <a:ea typeface="游明朝" panose="02020400000000000000" pitchFamily="18" charset="-128"/>
                <a:cs typeface="Times New Roman" panose="02020603050405020304" pitchFamily="18" charset="0"/>
              </a:rPr>
              <a:t>お父さんのことを忘れることができません。</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lang="en-US" altLang="ja-JP" sz="1800" dirty="0">
              <a:solidFill>
                <a:srgbClr val="333333"/>
              </a:solidFill>
              <a:effectLst/>
              <a:ea typeface="游明朝" panose="02020400000000000000" pitchFamily="18" charset="-128"/>
              <a:cs typeface="Times New Roman" panose="02020603050405020304" pitchFamily="18" charset="0"/>
            </a:endParaRPr>
          </a:p>
          <a:p>
            <a:r>
              <a:rPr lang="ja-JP" altLang="ja-JP" sz="1800" dirty="0">
                <a:solidFill>
                  <a:srgbClr val="333333"/>
                </a:solidFill>
                <a:effectLst/>
                <a:ea typeface="游明朝" panose="02020400000000000000" pitchFamily="18" charset="-128"/>
                <a:cs typeface="Times New Roman" panose="02020603050405020304" pitchFamily="18" charset="0"/>
              </a:rPr>
              <a:t>沈清は竜王に地上に戻りたいと言うと、竜王は沈清を大きい蓮の花に包み、海の上に</a:t>
            </a:r>
            <a:r>
              <a:rPr lang="ja-JP" altLang="en-US" sz="1800" dirty="0">
                <a:solidFill>
                  <a:srgbClr val="333333"/>
                </a:solidFill>
                <a:effectLst/>
                <a:ea typeface="游明朝" panose="02020400000000000000" pitchFamily="18" charset="-128"/>
                <a:cs typeface="Times New Roman" panose="02020603050405020304" pitchFamily="18" charset="0"/>
              </a:rPr>
              <a:t>帰して</a:t>
            </a:r>
            <a:r>
              <a:rPr lang="ja-JP" altLang="ja-JP" sz="1800" dirty="0">
                <a:solidFill>
                  <a:srgbClr val="333333"/>
                </a:solidFill>
                <a:effectLst/>
                <a:ea typeface="游明朝" panose="02020400000000000000" pitchFamily="18" charset="-128"/>
                <a:cs typeface="Times New Roman" panose="02020603050405020304" pitchFamily="18" charset="0"/>
              </a:rPr>
              <a:t>くれました。</a:t>
            </a:r>
            <a:endParaRPr kumimoji="1" lang="ja-JP" altLang="en-US" dirty="0"/>
          </a:p>
        </p:txBody>
      </p:sp>
      <p:sp>
        <p:nvSpPr>
          <p:cNvPr id="4" name="スライド番号プレースホルダー 3"/>
          <p:cNvSpPr>
            <a:spLocks noGrp="1"/>
          </p:cNvSpPr>
          <p:nvPr>
            <p:ph type="sldNum" sz="quarter" idx="5"/>
          </p:nvPr>
        </p:nvSpPr>
        <p:spPr/>
        <p:txBody>
          <a:bodyPr/>
          <a:lstStyle/>
          <a:p>
            <a:fld id="{69A9C144-21E0-43F5-B785-FE5BD13AEF9F}" type="slidenum">
              <a:rPr kumimoji="1" lang="ja-JP" altLang="en-US" smtClean="0"/>
              <a:t>10</a:t>
            </a:fld>
            <a:endParaRPr kumimoji="1" lang="ja-JP" altLang="en-US"/>
          </a:p>
        </p:txBody>
      </p:sp>
    </p:spTree>
    <p:extLst>
      <p:ext uri="{BB962C8B-B14F-4D97-AF65-F5344CB8AC3E}">
        <p14:creationId xmlns:p14="http://schemas.microsoft.com/office/powerpoint/2010/main" val="815405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53876B-0744-4388-12F3-AD46FF8A357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315891BE-6B8C-A041-652C-9B30C37552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D198EFC-911E-410E-88F3-3DBF4A384C70}"/>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5" name="フッター プレースホルダー 4">
            <a:extLst>
              <a:ext uri="{FF2B5EF4-FFF2-40B4-BE49-F238E27FC236}">
                <a16:creationId xmlns:a16="http://schemas.microsoft.com/office/drawing/2014/main" id="{BA8E2E03-4B7D-A722-3461-6B8789D3689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72624C8-4E3B-E1FA-9A69-5DB6706D271C}"/>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844470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4EC7600-3A64-0555-378F-52D888D35343}"/>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5D18D4B-B2A2-EF3F-0A03-A2610923E440}"/>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F137D42-1AED-9C6E-344C-6AA35D242761}"/>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5" name="フッター プレースホルダー 4">
            <a:extLst>
              <a:ext uri="{FF2B5EF4-FFF2-40B4-BE49-F238E27FC236}">
                <a16:creationId xmlns:a16="http://schemas.microsoft.com/office/drawing/2014/main" id="{3C863222-30A5-DD69-8BD1-A75D6C5BCCF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624A870-DB6E-7253-6E90-B97D3D46AD58}"/>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2675867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C62A4B4-6B6F-55D0-1C31-CA49698CE1E8}"/>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4E5CD85-810E-7010-EB35-F7E804F4EEDB}"/>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FA0F3A9C-8A5A-8918-FC49-061DF3805BFA}"/>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5" name="フッター プレースホルダー 4">
            <a:extLst>
              <a:ext uri="{FF2B5EF4-FFF2-40B4-BE49-F238E27FC236}">
                <a16:creationId xmlns:a16="http://schemas.microsoft.com/office/drawing/2014/main" id="{078DE9D3-6CCF-BF3B-C85B-F65CD5AD467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C5EE493-F846-7F81-51B9-345A4136AABE}"/>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860002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205F64-AF7B-FB3A-E6D7-CB76B55DD03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4C100AB-11A1-EB6F-51D3-64F05CA07D4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FB51893-C68D-33A9-7AB0-AD957EC755F5}"/>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5" name="フッター プレースホルダー 4">
            <a:extLst>
              <a:ext uri="{FF2B5EF4-FFF2-40B4-BE49-F238E27FC236}">
                <a16:creationId xmlns:a16="http://schemas.microsoft.com/office/drawing/2014/main" id="{A420042E-CAC7-2389-F197-82EA1AD48A7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7AC65DC-40A2-DC7A-BDD1-A23BAFDC0965}"/>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3017747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EBACE8-8505-D165-FF3A-4B1C21281FA2}"/>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9324792-0531-D8B3-B301-7A32C20338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334DE01D-8A6C-FDC2-81CF-823538044C47}"/>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5" name="フッター プレースホルダー 4">
            <a:extLst>
              <a:ext uri="{FF2B5EF4-FFF2-40B4-BE49-F238E27FC236}">
                <a16:creationId xmlns:a16="http://schemas.microsoft.com/office/drawing/2014/main" id="{D3DF1D09-B21B-D303-611E-0269F929FCB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8AAA052-2B75-4BFF-6C19-E26263B6AC1D}"/>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1443074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831658-5F42-C667-508F-6F248905B5B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E17953C-F8E1-7DBC-B9B9-5F6CBB7A22FD}"/>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3404EBFB-EA87-EF7E-C83B-984CDC77828C}"/>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5F0275F-83CD-4737-3D8E-DCC7C0FFDC98}"/>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6" name="フッター プレースホルダー 5">
            <a:extLst>
              <a:ext uri="{FF2B5EF4-FFF2-40B4-BE49-F238E27FC236}">
                <a16:creationId xmlns:a16="http://schemas.microsoft.com/office/drawing/2014/main" id="{2CB23FAB-2E6A-694F-C751-2073176967F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14372C7-5DAE-BC9E-8CA8-0B5267B3454A}"/>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615034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D86AC8-6363-FAC0-4FE1-FBBA75E20FE0}"/>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978A834-97AD-DE32-56B7-98B3D796AD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99A10B2-BFD5-D1B2-4D5A-303BCA1FAAF5}"/>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F13F98D8-3DBE-69E5-7B38-256BC5EF1B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45BA502-8981-DBE8-4607-EB17F45EE41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90245DCD-231C-D89B-F21A-0C62686ABF54}"/>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8" name="フッター プレースホルダー 7">
            <a:extLst>
              <a:ext uri="{FF2B5EF4-FFF2-40B4-BE49-F238E27FC236}">
                <a16:creationId xmlns:a16="http://schemas.microsoft.com/office/drawing/2014/main" id="{43193072-C8AF-3B86-8D42-451109754F9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D46EAB47-EA47-13DC-8082-C8380B0023B2}"/>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27010220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F04901-ECDD-8170-4035-793F5E1D30AB}"/>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FCEB8406-BDC2-68C3-ADA2-CFD3F7A4B384}"/>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4" name="フッター プレースホルダー 3">
            <a:extLst>
              <a:ext uri="{FF2B5EF4-FFF2-40B4-BE49-F238E27FC236}">
                <a16:creationId xmlns:a16="http://schemas.microsoft.com/office/drawing/2014/main" id="{275DB3AD-5192-38D5-CF39-EF5C1B5B854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8BB2C93C-7077-67FB-899A-44615E76B4A7}"/>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4244181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3AC0314-247C-69C8-74C4-0BF0537C9D76}"/>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3" name="フッター プレースホルダー 2">
            <a:extLst>
              <a:ext uri="{FF2B5EF4-FFF2-40B4-BE49-F238E27FC236}">
                <a16:creationId xmlns:a16="http://schemas.microsoft.com/office/drawing/2014/main" id="{422F61D3-DC0E-B36B-D4B6-250819070C67}"/>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D5728A6-594C-6349-8035-0A1AB2C6E532}"/>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1686162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A4F226-7581-9DAD-2B5F-FABF1C518A5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8B9D788-30B2-DA90-01E5-A23BA55D76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C16C4324-8571-247D-11C6-C2120F4C36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C5C8266-F049-344F-A4EA-39824FE5EAD7}"/>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6" name="フッター プレースホルダー 5">
            <a:extLst>
              <a:ext uri="{FF2B5EF4-FFF2-40B4-BE49-F238E27FC236}">
                <a16:creationId xmlns:a16="http://schemas.microsoft.com/office/drawing/2014/main" id="{0A5AF28A-4D47-F536-7C98-72A415C41FB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E163E5C-BB1F-1804-7AFF-B08C992447A0}"/>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749977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D90DD2-130F-0ED3-BC9B-762835D589B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6B1C39DB-80FE-6819-FB5D-81BCD9D281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0040A9D-A8A2-296E-E5C2-E86FA74991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E1FB543B-71E8-A033-1EAE-0D04122FDF34}"/>
              </a:ext>
            </a:extLst>
          </p:cNvPr>
          <p:cNvSpPr>
            <a:spLocks noGrp="1"/>
          </p:cNvSpPr>
          <p:nvPr>
            <p:ph type="dt" sz="half" idx="10"/>
          </p:nvPr>
        </p:nvSpPr>
        <p:spPr/>
        <p:txBody>
          <a:bodyPr/>
          <a:lstStyle/>
          <a:p>
            <a:fld id="{85776223-525C-4539-911B-46407F0F5DB9}" type="datetimeFigureOut">
              <a:rPr kumimoji="1" lang="ja-JP" altLang="en-US" smtClean="0"/>
              <a:t>2022/5/20</a:t>
            </a:fld>
            <a:endParaRPr kumimoji="1" lang="ja-JP" altLang="en-US"/>
          </a:p>
        </p:txBody>
      </p:sp>
      <p:sp>
        <p:nvSpPr>
          <p:cNvPr id="6" name="フッター プレースホルダー 5">
            <a:extLst>
              <a:ext uri="{FF2B5EF4-FFF2-40B4-BE49-F238E27FC236}">
                <a16:creationId xmlns:a16="http://schemas.microsoft.com/office/drawing/2014/main" id="{F3A47017-9A63-79B7-0F13-925F6B7DDF5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2D070CC-B96B-0737-498C-13048E36B98F}"/>
              </a:ext>
            </a:extLst>
          </p:cNvPr>
          <p:cNvSpPr>
            <a:spLocks noGrp="1"/>
          </p:cNvSpPr>
          <p:nvPr>
            <p:ph type="sldNum" sz="quarter" idx="12"/>
          </p:nvPr>
        </p:nvSpPr>
        <p:spPr/>
        <p:txBody>
          <a:body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3967199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B470427-E9EA-502B-90A6-D04AD2A822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030A66F-AC1F-5659-6EC8-CBDD676B41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DB7FB49-BD04-01FD-5109-21F050D63D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76223-525C-4539-911B-46407F0F5DB9}" type="datetimeFigureOut">
              <a:rPr kumimoji="1" lang="ja-JP" altLang="en-US" smtClean="0"/>
              <a:t>2022/5/20</a:t>
            </a:fld>
            <a:endParaRPr kumimoji="1" lang="ja-JP" altLang="en-US"/>
          </a:p>
        </p:txBody>
      </p:sp>
      <p:sp>
        <p:nvSpPr>
          <p:cNvPr id="5" name="フッター プレースホルダー 4">
            <a:extLst>
              <a:ext uri="{FF2B5EF4-FFF2-40B4-BE49-F238E27FC236}">
                <a16:creationId xmlns:a16="http://schemas.microsoft.com/office/drawing/2014/main" id="{EF6BDE58-C5DB-F004-0597-B56E60D088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8E84EF18-1148-CE09-2D2E-F18A374170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418FA7-D1CA-4C66-8E0B-FEBA07130E37}" type="slidenum">
              <a:rPr kumimoji="1" lang="ja-JP" altLang="en-US" smtClean="0"/>
              <a:t>‹#›</a:t>
            </a:fld>
            <a:endParaRPr kumimoji="1" lang="ja-JP" altLang="en-US"/>
          </a:p>
        </p:txBody>
      </p:sp>
    </p:spTree>
    <p:extLst>
      <p:ext uri="{BB962C8B-B14F-4D97-AF65-F5344CB8AC3E}">
        <p14:creationId xmlns:p14="http://schemas.microsoft.com/office/powerpoint/2010/main" val="1427485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B6DE15AA-8453-9E24-DB32-D718F69F896F}"/>
              </a:ext>
            </a:extLst>
          </p:cNvPr>
          <p:cNvSpPr/>
          <p:nvPr/>
        </p:nvSpPr>
        <p:spPr>
          <a:xfrm>
            <a:off x="0" y="0"/>
            <a:ext cx="12192000" cy="6858000"/>
          </a:xfrm>
          <a:prstGeom prst="rect">
            <a:avLst/>
          </a:prstGeom>
          <a:solidFill>
            <a:srgbClr val="A9D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Picture 2">
            <a:extLst>
              <a:ext uri="{FF2B5EF4-FFF2-40B4-BE49-F238E27FC236}">
                <a16:creationId xmlns:a16="http://schemas.microsoft.com/office/drawing/2014/main" id="{FB32EEFB-F707-FFA2-D544-D4C507744B92}"/>
              </a:ext>
            </a:extLst>
          </p:cNvPr>
          <p:cNvPicPr>
            <a:picLocks noChangeAspect="1"/>
          </p:cNvPicPr>
          <p:nvPr/>
        </p:nvPicPr>
        <p:blipFill>
          <a:blip r:embed="rId3"/>
          <a:srcRect r="230" b="396"/>
          <a:stretch>
            <a:fillRect/>
          </a:stretch>
        </p:blipFill>
        <p:spPr>
          <a:xfrm>
            <a:off x="682171" y="478971"/>
            <a:ext cx="10755086" cy="5820229"/>
          </a:xfrm>
          <a:prstGeom prst="rect">
            <a:avLst/>
          </a:prstGeom>
        </p:spPr>
      </p:pic>
      <p:sp>
        <p:nvSpPr>
          <p:cNvPr id="9" name="TextBox 4">
            <a:extLst>
              <a:ext uri="{FF2B5EF4-FFF2-40B4-BE49-F238E27FC236}">
                <a16:creationId xmlns:a16="http://schemas.microsoft.com/office/drawing/2014/main" id="{9FDF79A9-124E-37FA-261C-F28F9F1166C4}"/>
              </a:ext>
            </a:extLst>
          </p:cNvPr>
          <p:cNvSpPr txBox="1"/>
          <p:nvPr/>
        </p:nvSpPr>
        <p:spPr>
          <a:xfrm>
            <a:off x="1056445" y="1171219"/>
            <a:ext cx="10006537" cy="511679"/>
          </a:xfrm>
          <a:prstGeom prst="rect">
            <a:avLst/>
          </a:prstGeom>
        </p:spPr>
        <p:txBody>
          <a:bodyPr lIns="0" tIns="0" rIns="0" bIns="0" rtlCol="0" anchor="t">
            <a:spAutoFit/>
          </a:bodyPr>
          <a:lstStyle/>
          <a:p>
            <a:pPr algn="ctr">
              <a:lnSpc>
                <a:spcPts val="4200"/>
              </a:lnSpc>
            </a:pPr>
            <a:r>
              <a:rPr lang="en-US" sz="2400" spc="43" dirty="0" err="1">
                <a:solidFill>
                  <a:srgbClr val="292929"/>
                </a:solidFill>
                <a:latin typeface="Meiryo" panose="020B0604030504040204" pitchFamily="34" charset="-128"/>
                <a:ea typeface="Meiryo" panose="020B0604030504040204" pitchFamily="34" charset="-128"/>
              </a:rPr>
              <a:t>きょうのおはなし</a:t>
            </a:r>
            <a:endParaRPr lang="en-US" sz="2400" spc="43" dirty="0">
              <a:solidFill>
                <a:srgbClr val="292929"/>
              </a:solidFill>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85718F05-F39B-0394-FB7C-9195FF8CEE99}"/>
              </a:ext>
            </a:extLst>
          </p:cNvPr>
          <p:cNvPicPr>
            <a:picLocks noChangeAspect="1"/>
          </p:cNvPicPr>
          <p:nvPr/>
        </p:nvPicPr>
        <p:blipFill>
          <a:blip r:embed="rId4"/>
          <a:stretch>
            <a:fillRect/>
          </a:stretch>
        </p:blipFill>
        <p:spPr>
          <a:xfrm>
            <a:off x="2275942" y="2190577"/>
            <a:ext cx="7640116" cy="2476846"/>
          </a:xfrm>
          <a:prstGeom prst="rect">
            <a:avLst/>
          </a:prstGeom>
        </p:spPr>
      </p:pic>
      <p:grpSp>
        <p:nvGrpSpPr>
          <p:cNvPr id="13" name="グループ化 12">
            <a:extLst>
              <a:ext uri="{FF2B5EF4-FFF2-40B4-BE49-F238E27FC236}">
                <a16:creationId xmlns:a16="http://schemas.microsoft.com/office/drawing/2014/main" id="{99E922B2-65B4-0691-0394-7C00B077CA99}"/>
              </a:ext>
            </a:extLst>
          </p:cNvPr>
          <p:cNvGrpSpPr/>
          <p:nvPr/>
        </p:nvGrpSpPr>
        <p:grpSpPr>
          <a:xfrm>
            <a:off x="8567449" y="602043"/>
            <a:ext cx="3418902" cy="1865437"/>
            <a:chOff x="12342710" y="1400501"/>
            <a:chExt cx="4948706" cy="2700136"/>
          </a:xfrm>
        </p:grpSpPr>
        <p:pic>
          <p:nvPicPr>
            <p:cNvPr id="11" name="Picture 6">
              <a:extLst>
                <a:ext uri="{FF2B5EF4-FFF2-40B4-BE49-F238E27FC236}">
                  <a16:creationId xmlns:a16="http://schemas.microsoft.com/office/drawing/2014/main" id="{EFA3833A-F1BF-2E5C-CD4E-77D4724F12A1}"/>
                </a:ext>
              </a:extLst>
            </p:cNvPr>
            <p:cNvPicPr>
              <a:picLocks noChangeAspect="1"/>
            </p:cNvPicPr>
            <p:nvPr/>
          </p:nvPicPr>
          <p:blipFill>
            <a:blip r:embed="rId5"/>
            <a:srcRect r="553" b="1557"/>
            <a:stretch>
              <a:fillRect/>
            </a:stretch>
          </p:blipFill>
          <p:spPr>
            <a:xfrm rot="2316855">
              <a:off x="14090388" y="1686262"/>
              <a:ext cx="3201028" cy="1018509"/>
            </a:xfrm>
            <a:prstGeom prst="rect">
              <a:avLst/>
            </a:prstGeom>
          </p:spPr>
        </p:pic>
        <p:pic>
          <p:nvPicPr>
            <p:cNvPr id="12" name="Picture 7">
              <a:extLst>
                <a:ext uri="{FF2B5EF4-FFF2-40B4-BE49-F238E27FC236}">
                  <a16:creationId xmlns:a16="http://schemas.microsoft.com/office/drawing/2014/main" id="{AAB8895A-3B4D-B55E-B5DC-84F055804279}"/>
                </a:ext>
              </a:extLst>
            </p:cNvPr>
            <p:cNvPicPr>
              <a:picLocks noChangeAspect="1"/>
            </p:cNvPicPr>
            <p:nvPr/>
          </p:nvPicPr>
          <p:blipFill>
            <a:blip r:embed="rId6">
              <a:alphaModFix amt="70000"/>
            </a:blip>
            <a:srcRect r="478" b="648"/>
            <a:stretch>
              <a:fillRect/>
            </a:stretch>
          </p:blipFill>
          <p:spPr>
            <a:xfrm>
              <a:off x="12342710" y="1400501"/>
              <a:ext cx="2812641" cy="2700136"/>
            </a:xfrm>
            <a:prstGeom prst="rect">
              <a:avLst/>
            </a:prstGeom>
          </p:spPr>
        </p:pic>
      </p:grpSp>
      <p:grpSp>
        <p:nvGrpSpPr>
          <p:cNvPr id="16" name="グループ化 15">
            <a:extLst>
              <a:ext uri="{FF2B5EF4-FFF2-40B4-BE49-F238E27FC236}">
                <a16:creationId xmlns:a16="http://schemas.microsoft.com/office/drawing/2014/main" id="{5ADEF3A0-5665-C286-DD6F-121E9E9322D4}"/>
              </a:ext>
            </a:extLst>
          </p:cNvPr>
          <p:cNvGrpSpPr/>
          <p:nvPr/>
        </p:nvGrpSpPr>
        <p:grpSpPr>
          <a:xfrm>
            <a:off x="682171" y="4260882"/>
            <a:ext cx="2990035" cy="1932122"/>
            <a:chOff x="554675" y="6493568"/>
            <a:chExt cx="5060239" cy="3269861"/>
          </a:xfrm>
        </p:grpSpPr>
        <p:pic>
          <p:nvPicPr>
            <p:cNvPr id="14" name="Picture 3">
              <a:extLst>
                <a:ext uri="{FF2B5EF4-FFF2-40B4-BE49-F238E27FC236}">
                  <a16:creationId xmlns:a16="http://schemas.microsoft.com/office/drawing/2014/main" id="{3B1F2280-1B1C-74D2-EE3D-9B4C3787722A}"/>
                </a:ext>
              </a:extLst>
            </p:cNvPr>
            <p:cNvPicPr>
              <a:picLocks noChangeAspect="1"/>
            </p:cNvPicPr>
            <p:nvPr/>
          </p:nvPicPr>
          <p:blipFill>
            <a:blip r:embed="rId7"/>
            <a:srcRect r="923" b="1452"/>
            <a:stretch>
              <a:fillRect/>
            </a:stretch>
          </p:blipFill>
          <p:spPr>
            <a:xfrm rot="1796324">
              <a:off x="554675" y="6848855"/>
              <a:ext cx="3900415" cy="1304866"/>
            </a:xfrm>
            <a:prstGeom prst="rect">
              <a:avLst/>
            </a:prstGeom>
          </p:spPr>
        </p:pic>
        <p:pic>
          <p:nvPicPr>
            <p:cNvPr id="15" name="Picture 5">
              <a:extLst>
                <a:ext uri="{FF2B5EF4-FFF2-40B4-BE49-F238E27FC236}">
                  <a16:creationId xmlns:a16="http://schemas.microsoft.com/office/drawing/2014/main" id="{2596874D-F83F-94F9-12EB-39AD6931AF37}"/>
                </a:ext>
              </a:extLst>
            </p:cNvPr>
            <p:cNvPicPr>
              <a:picLocks noChangeAspect="1"/>
            </p:cNvPicPr>
            <p:nvPr/>
          </p:nvPicPr>
          <p:blipFill>
            <a:blip r:embed="rId8">
              <a:alphaModFix amt="70000"/>
            </a:blip>
            <a:srcRect r="494" b="651"/>
            <a:stretch>
              <a:fillRect/>
            </a:stretch>
          </p:blipFill>
          <p:spPr>
            <a:xfrm>
              <a:off x="2156407" y="6493568"/>
              <a:ext cx="3458507" cy="3269861"/>
            </a:xfrm>
            <a:prstGeom prst="rect">
              <a:avLst/>
            </a:prstGeom>
          </p:spPr>
        </p:pic>
      </p:grpSp>
    </p:spTree>
    <p:extLst>
      <p:ext uri="{BB962C8B-B14F-4D97-AF65-F5344CB8AC3E}">
        <p14:creationId xmlns:p14="http://schemas.microsoft.com/office/powerpoint/2010/main" val="28721883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アプリケーション が含まれている画像&#10;&#10;自動的に生成された説明">
            <a:extLst>
              <a:ext uri="{FF2B5EF4-FFF2-40B4-BE49-F238E27FC236}">
                <a16:creationId xmlns:a16="http://schemas.microsoft.com/office/drawing/2014/main" id="{150A307C-022C-5642-0B8F-5FEE6DBC97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55751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D97FD0A-CAF4-46B5-7460-6E8532188178}"/>
              </a:ext>
            </a:extLst>
          </p:cNvPr>
          <p:cNvPicPr>
            <a:picLocks noChangeAspect="1"/>
          </p:cNvPicPr>
          <p:nvPr/>
        </p:nvPicPr>
        <p:blipFill>
          <a:blip r:embed="rId3"/>
          <a:stretch>
            <a:fillRect/>
          </a:stretch>
        </p:blipFill>
        <p:spPr>
          <a:xfrm>
            <a:off x="0" y="139"/>
            <a:ext cx="12192000" cy="6857721"/>
          </a:xfrm>
          <a:prstGeom prst="rect">
            <a:avLst/>
          </a:prstGeom>
        </p:spPr>
      </p:pic>
    </p:spTree>
    <p:extLst>
      <p:ext uri="{BB962C8B-B14F-4D97-AF65-F5344CB8AC3E}">
        <p14:creationId xmlns:p14="http://schemas.microsoft.com/office/powerpoint/2010/main" val="131287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挿絵, ウィンドウ, 部屋 が含まれている画像&#10;&#10;自動的に生成された説明">
            <a:extLst>
              <a:ext uri="{FF2B5EF4-FFF2-40B4-BE49-F238E27FC236}">
                <a16:creationId xmlns:a16="http://schemas.microsoft.com/office/drawing/2014/main" id="{080C5967-B428-AB07-CAF0-FE792A5759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08526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C8DE26F-0A5B-BEBD-D8B7-993579E9758E}"/>
              </a:ext>
            </a:extLst>
          </p:cNvPr>
          <p:cNvPicPr>
            <a:picLocks noChangeAspect="1"/>
          </p:cNvPicPr>
          <p:nvPr/>
        </p:nvPicPr>
        <p:blipFill>
          <a:blip r:embed="rId3"/>
          <a:stretch>
            <a:fillRect/>
          </a:stretch>
        </p:blipFill>
        <p:spPr>
          <a:xfrm>
            <a:off x="0" y="139"/>
            <a:ext cx="12192000" cy="6857721"/>
          </a:xfrm>
          <a:prstGeom prst="rect">
            <a:avLst/>
          </a:prstGeom>
        </p:spPr>
      </p:pic>
    </p:spTree>
    <p:extLst>
      <p:ext uri="{BB962C8B-B14F-4D97-AF65-F5344CB8AC3E}">
        <p14:creationId xmlns:p14="http://schemas.microsoft.com/office/powerpoint/2010/main" val="18653390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39B139C9-DBC3-20EE-06EC-9F8765467F90}"/>
              </a:ext>
            </a:extLst>
          </p:cNvPr>
          <p:cNvSpPr/>
          <p:nvPr/>
        </p:nvSpPr>
        <p:spPr>
          <a:xfrm>
            <a:off x="0" y="0"/>
            <a:ext cx="12192000" cy="6858000"/>
          </a:xfrm>
          <a:prstGeom prst="rect">
            <a:avLst/>
          </a:prstGeom>
          <a:solidFill>
            <a:srgbClr val="A9D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Picture 2">
            <a:extLst>
              <a:ext uri="{FF2B5EF4-FFF2-40B4-BE49-F238E27FC236}">
                <a16:creationId xmlns:a16="http://schemas.microsoft.com/office/drawing/2014/main" id="{77E517CD-97E0-EA57-2D67-5DC481832AE8}"/>
              </a:ext>
            </a:extLst>
          </p:cNvPr>
          <p:cNvPicPr>
            <a:picLocks noChangeAspect="1"/>
          </p:cNvPicPr>
          <p:nvPr/>
        </p:nvPicPr>
        <p:blipFill>
          <a:blip r:embed="rId3"/>
          <a:srcRect r="230" b="396"/>
          <a:stretch>
            <a:fillRect/>
          </a:stretch>
        </p:blipFill>
        <p:spPr>
          <a:xfrm>
            <a:off x="682171" y="478971"/>
            <a:ext cx="10755086" cy="5820229"/>
          </a:xfrm>
          <a:prstGeom prst="rect">
            <a:avLst/>
          </a:prstGeom>
        </p:spPr>
      </p:pic>
      <p:pic>
        <p:nvPicPr>
          <p:cNvPr id="5" name="Picture 2" descr="食器洗いをしているお母さんと女の子のイラスト">
            <a:extLst>
              <a:ext uri="{FF2B5EF4-FFF2-40B4-BE49-F238E27FC236}">
                <a16:creationId xmlns:a16="http://schemas.microsoft.com/office/drawing/2014/main" id="{639A40CA-56DC-0308-96DD-78265E7A83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1000" y="1371601"/>
            <a:ext cx="4287621" cy="394461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掃除をしている子供たちのイラスト">
            <a:extLst>
              <a:ext uri="{FF2B5EF4-FFF2-40B4-BE49-F238E27FC236}">
                <a16:creationId xmlns:a16="http://schemas.microsoft.com/office/drawing/2014/main" id="{1FE68D9F-2CFE-02C4-72A9-3FCFA9A7BF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04318" y="1745379"/>
            <a:ext cx="3367241" cy="3367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7181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C5D5EA8-EF15-0719-9D12-307A6637571F}"/>
              </a:ext>
            </a:extLst>
          </p:cNvPr>
          <p:cNvPicPr>
            <a:picLocks noChangeAspect="1"/>
          </p:cNvPicPr>
          <p:nvPr/>
        </p:nvPicPr>
        <p:blipFill>
          <a:blip r:embed="rId3"/>
          <a:stretch>
            <a:fillRect/>
          </a:stretch>
        </p:blipFill>
        <p:spPr>
          <a:xfrm>
            <a:off x="0" y="0"/>
            <a:ext cx="12185542" cy="6858000"/>
          </a:xfrm>
          <a:prstGeom prst="rect">
            <a:avLst/>
          </a:prstGeom>
        </p:spPr>
      </p:pic>
    </p:spTree>
    <p:extLst>
      <p:ext uri="{BB962C8B-B14F-4D97-AF65-F5344CB8AC3E}">
        <p14:creationId xmlns:p14="http://schemas.microsoft.com/office/powerpoint/2010/main" val="2278662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3264075-C41C-4E73-D737-EB18128306A2}"/>
              </a:ext>
            </a:extLst>
          </p:cNvPr>
          <p:cNvSpPr/>
          <p:nvPr/>
        </p:nvSpPr>
        <p:spPr>
          <a:xfrm>
            <a:off x="0" y="0"/>
            <a:ext cx="12192000" cy="6858000"/>
          </a:xfrm>
          <a:prstGeom prst="rect">
            <a:avLst/>
          </a:prstGeom>
          <a:solidFill>
            <a:srgbClr val="A9D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Picture 2">
            <a:extLst>
              <a:ext uri="{FF2B5EF4-FFF2-40B4-BE49-F238E27FC236}">
                <a16:creationId xmlns:a16="http://schemas.microsoft.com/office/drawing/2014/main" id="{AC899F2B-ED25-6938-185A-39A39B69D6F5}"/>
              </a:ext>
            </a:extLst>
          </p:cNvPr>
          <p:cNvPicPr>
            <a:picLocks noChangeAspect="1"/>
          </p:cNvPicPr>
          <p:nvPr/>
        </p:nvPicPr>
        <p:blipFill>
          <a:blip r:embed="rId2"/>
          <a:srcRect r="230" b="396"/>
          <a:stretch>
            <a:fillRect/>
          </a:stretch>
        </p:blipFill>
        <p:spPr>
          <a:xfrm>
            <a:off x="682171" y="518885"/>
            <a:ext cx="10755086" cy="5820229"/>
          </a:xfrm>
          <a:prstGeom prst="rect">
            <a:avLst/>
          </a:prstGeom>
        </p:spPr>
      </p:pic>
      <p:sp>
        <p:nvSpPr>
          <p:cNvPr id="5" name="テキスト ボックス 4">
            <a:extLst>
              <a:ext uri="{FF2B5EF4-FFF2-40B4-BE49-F238E27FC236}">
                <a16:creationId xmlns:a16="http://schemas.microsoft.com/office/drawing/2014/main" id="{DADF1B06-EE0E-C526-1842-63D815AF2C73}"/>
              </a:ext>
            </a:extLst>
          </p:cNvPr>
          <p:cNvSpPr txBox="1"/>
          <p:nvPr/>
        </p:nvSpPr>
        <p:spPr>
          <a:xfrm>
            <a:off x="3047082" y="2237762"/>
            <a:ext cx="6097836" cy="1323439"/>
          </a:xfrm>
          <a:prstGeom prst="rect">
            <a:avLst/>
          </a:prstGeom>
          <a:noFill/>
        </p:spPr>
        <p:txBody>
          <a:bodyPr wrap="square">
            <a:spAutoFit/>
          </a:bodyPr>
          <a:lstStyle/>
          <a:p>
            <a:pPr algn="ctr"/>
            <a:r>
              <a:rPr lang="ja-JP" altLang="en-US" sz="8000" dirty="0">
                <a:latin typeface="UD デジタル 教科書体 NP-B" panose="02020700000000000000" pitchFamily="18" charset="-128"/>
                <a:ea typeface="UD デジタル 教科書体 NP-B" panose="02020700000000000000" pitchFamily="18" charset="-128"/>
              </a:rPr>
              <a:t>沈清伝</a:t>
            </a:r>
          </a:p>
        </p:txBody>
      </p:sp>
      <p:sp>
        <p:nvSpPr>
          <p:cNvPr id="6" name="テキスト ボックス 5">
            <a:extLst>
              <a:ext uri="{FF2B5EF4-FFF2-40B4-BE49-F238E27FC236}">
                <a16:creationId xmlns:a16="http://schemas.microsoft.com/office/drawing/2014/main" id="{89626CCB-4CB4-CC49-8A98-4144B1690CF5}"/>
              </a:ext>
            </a:extLst>
          </p:cNvPr>
          <p:cNvSpPr txBox="1"/>
          <p:nvPr/>
        </p:nvSpPr>
        <p:spPr>
          <a:xfrm>
            <a:off x="3047082" y="3561201"/>
            <a:ext cx="6097836" cy="923330"/>
          </a:xfrm>
          <a:prstGeom prst="rect">
            <a:avLst/>
          </a:prstGeom>
          <a:noFill/>
        </p:spPr>
        <p:txBody>
          <a:bodyPr wrap="square">
            <a:spAutoFit/>
          </a:bodyPr>
          <a:lstStyle/>
          <a:p>
            <a:pPr algn="ctr"/>
            <a:r>
              <a:rPr lang="ja-JP" altLang="en-US" sz="5400" dirty="0">
                <a:latin typeface="UD デジタル 教科書体 NP-B" panose="02020700000000000000" pitchFamily="18" charset="-128"/>
                <a:ea typeface="UD デジタル 教科書体 NP-B" panose="02020700000000000000" pitchFamily="18" charset="-128"/>
              </a:rPr>
              <a:t>しむちょんじょん</a:t>
            </a:r>
          </a:p>
        </p:txBody>
      </p:sp>
    </p:spTree>
    <p:extLst>
      <p:ext uri="{BB962C8B-B14F-4D97-AF65-F5344CB8AC3E}">
        <p14:creationId xmlns:p14="http://schemas.microsoft.com/office/powerpoint/2010/main" val="4126963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Teams が含まれている画像&#10;&#10;自動的に生成された説明">
            <a:extLst>
              <a:ext uri="{FF2B5EF4-FFF2-40B4-BE49-F238E27FC236}">
                <a16:creationId xmlns:a16="http://schemas.microsoft.com/office/drawing/2014/main" id="{CB48B297-D816-A243-2187-AA99F3CE9D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4249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Teams&#10;&#10;中程度の精度で自動的に生成された説明">
            <a:extLst>
              <a:ext uri="{FF2B5EF4-FFF2-40B4-BE49-F238E27FC236}">
                <a16:creationId xmlns:a16="http://schemas.microsoft.com/office/drawing/2014/main" id="{E6010AFB-901A-867C-9BC6-B5B56AD996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図 4" descr="人, 立つ, ポーズ, 女性 が含まれている画像&#10;&#10;自動的に生成された説明">
            <a:extLst>
              <a:ext uri="{FF2B5EF4-FFF2-40B4-BE49-F238E27FC236}">
                <a16:creationId xmlns:a16="http://schemas.microsoft.com/office/drawing/2014/main" id="{246D263E-3781-6F02-6335-35EB280587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31054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CE72F92-C62F-7531-7B9A-3263E63BA2B6}"/>
              </a:ext>
            </a:extLst>
          </p:cNvPr>
          <p:cNvPicPr>
            <a:picLocks noChangeAspect="1"/>
          </p:cNvPicPr>
          <p:nvPr/>
        </p:nvPicPr>
        <p:blipFill>
          <a:blip r:embed="rId3"/>
          <a:stretch>
            <a:fillRect/>
          </a:stretch>
        </p:blipFill>
        <p:spPr>
          <a:xfrm>
            <a:off x="0" y="139"/>
            <a:ext cx="12192000" cy="6857721"/>
          </a:xfrm>
          <a:prstGeom prst="rect">
            <a:avLst/>
          </a:prstGeom>
        </p:spPr>
      </p:pic>
    </p:spTree>
    <p:extLst>
      <p:ext uri="{BB962C8B-B14F-4D97-AF65-F5344CB8AC3E}">
        <p14:creationId xmlns:p14="http://schemas.microsoft.com/office/powerpoint/2010/main" val="2028095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挿絵 が含まれている画像&#10;&#10;自動的に生成された説明">
            <a:extLst>
              <a:ext uri="{FF2B5EF4-FFF2-40B4-BE49-F238E27FC236}">
                <a16:creationId xmlns:a16="http://schemas.microsoft.com/office/drawing/2014/main" id="{E229DB6D-B18E-8F17-D482-5DFCD902F0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1760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Teams&#10;&#10;中程度の精度で自動的に生成された説明">
            <a:extLst>
              <a:ext uri="{FF2B5EF4-FFF2-40B4-BE49-F238E27FC236}">
                <a16:creationId xmlns:a16="http://schemas.microsoft.com/office/drawing/2014/main" id="{5EC69FE4-6AD4-9864-A2B5-DE66C9256B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89444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12A500A-85DF-1925-F254-702A51178B50}"/>
              </a:ext>
            </a:extLst>
          </p:cNvPr>
          <p:cNvPicPr>
            <a:picLocks noChangeAspect="1"/>
          </p:cNvPicPr>
          <p:nvPr/>
        </p:nvPicPr>
        <p:blipFill>
          <a:blip r:embed="rId3"/>
          <a:stretch>
            <a:fillRect/>
          </a:stretch>
        </p:blipFill>
        <p:spPr>
          <a:xfrm>
            <a:off x="0" y="279"/>
            <a:ext cx="12192000" cy="6857721"/>
          </a:xfrm>
          <a:prstGeom prst="rect">
            <a:avLst/>
          </a:prstGeom>
        </p:spPr>
      </p:pic>
    </p:spTree>
    <p:extLst>
      <p:ext uri="{BB962C8B-B14F-4D97-AF65-F5344CB8AC3E}">
        <p14:creationId xmlns:p14="http://schemas.microsoft.com/office/powerpoint/2010/main" val="4156331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C68D7B6E-D261-1755-19F3-D1013BC70322}"/>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楕円 3">
            <a:extLst>
              <a:ext uri="{FF2B5EF4-FFF2-40B4-BE49-F238E27FC236}">
                <a16:creationId xmlns:a16="http://schemas.microsoft.com/office/drawing/2014/main" id="{A35EBFEC-36B8-C4C4-C57B-99E936CB397E}"/>
              </a:ext>
            </a:extLst>
          </p:cNvPr>
          <p:cNvSpPr/>
          <p:nvPr/>
        </p:nvSpPr>
        <p:spPr>
          <a:xfrm>
            <a:off x="1792514" y="-874486"/>
            <a:ext cx="8606971" cy="8606971"/>
          </a:xfrm>
          <a:prstGeom prst="ellipse">
            <a:avLst/>
          </a:prstGeom>
          <a:solidFill>
            <a:schemeClr val="bg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楕円 2">
            <a:extLst>
              <a:ext uri="{FF2B5EF4-FFF2-40B4-BE49-F238E27FC236}">
                <a16:creationId xmlns:a16="http://schemas.microsoft.com/office/drawing/2014/main" id="{1D3F8460-1BB9-E79F-89A0-60B16CE09600}"/>
              </a:ext>
            </a:extLst>
          </p:cNvPr>
          <p:cNvSpPr/>
          <p:nvPr/>
        </p:nvSpPr>
        <p:spPr>
          <a:xfrm>
            <a:off x="3643509" y="976509"/>
            <a:ext cx="4904982" cy="4904982"/>
          </a:xfrm>
          <a:prstGeom prst="ellipse">
            <a:avLst/>
          </a:prstGeom>
          <a:gradFill flip="none" rotWithShape="1">
            <a:gsLst>
              <a:gs pos="15000">
                <a:schemeClr val="bg1"/>
              </a:gs>
              <a:gs pos="6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274294628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TotalTime>
  <Words>1242</Words>
  <PresentationFormat>ワイド画面</PresentationFormat>
  <Paragraphs>110</Paragraphs>
  <Slides>15</Slides>
  <Notes>14</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15</vt:i4>
      </vt:variant>
    </vt:vector>
  </HeadingPairs>
  <TitlesOfParts>
    <vt:vector size="23" baseType="lpstr">
      <vt:lpstr>Batang</vt:lpstr>
      <vt:lpstr>UD デジタル 教科書体 NP-B</vt:lpstr>
      <vt:lpstr>Meiryo</vt:lpstr>
      <vt:lpstr>游ゴシック</vt:lpstr>
      <vt:lpstr>游ゴシック Light</vt:lpstr>
      <vt:lpstr>游明朝</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2022-05-14T01:09:02Z</dcterms:created>
  <dcterms:modified xsi:type="dcterms:W3CDTF">2022-05-20T05:42:16Z</dcterms:modified>
</cp:coreProperties>
</file>