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entation.xml" ContentType="application/vnd.openxmlformats-officedocument.presentationml.presentation.main+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3" r:id="rId2"/>
    <p:sldId id="256" r:id="rId3"/>
    <p:sldId id="257" r:id="rId4"/>
    <p:sldId id="258" r:id="rId5"/>
    <p:sldId id="269" r:id="rId6"/>
    <p:sldId id="270" r:id="rId7"/>
    <p:sldId id="260" r:id="rId8"/>
    <p:sldId id="271" r:id="rId9"/>
    <p:sldId id="272" r:id="rId10"/>
    <p:sldId id="264" r:id="rId11"/>
    <p:sldId id="265" r:id="rId12"/>
    <p:sldId id="266" r:id="rId13"/>
    <p:sldId id="267" r:id="rId14"/>
    <p:sldId id="273" r:id="rId15"/>
    <p:sldId id="268"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ED76"/>
    <a:srgbClr val="F27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638" autoAdjust="0"/>
  </p:normalViewPr>
  <p:slideViewPr>
    <p:cSldViewPr snapToGrid="0">
      <p:cViewPr varScale="1">
        <p:scale>
          <a:sx n="47" d="100"/>
          <a:sy n="47" d="100"/>
        </p:scale>
        <p:origin x="726" y="36"/>
      </p:cViewPr>
      <p:guideLst/>
    </p:cSldViewPr>
  </p:slideViewPr>
  <p:notesTextViewPr>
    <p:cViewPr>
      <p:scale>
        <a:sx n="1" d="1"/>
        <a:sy n="1" d="1"/>
      </p:scale>
      <p:origin x="0" y="-7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EBBF0B-5CEB-486C-9A16-0A8246C2E409}" type="datetimeFigureOut">
              <a:rPr kumimoji="1" lang="ja-JP" altLang="en-US" smtClean="0"/>
              <a:t>2022/5/13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C0B240-C28A-469F-9335-E6F1BE3DD956}" type="slidenum">
              <a:rPr kumimoji="1" lang="ja-JP" altLang="en-US" smtClean="0"/>
              <a:t>‹#›</a:t>
            </a:fld>
            <a:endParaRPr kumimoji="1" lang="ja-JP" altLang="en-US"/>
          </a:p>
        </p:txBody>
      </p:sp>
    </p:spTree>
    <p:extLst>
      <p:ext uri="{BB962C8B-B14F-4D97-AF65-F5344CB8AC3E}">
        <p14:creationId xmlns:p14="http://schemas.microsoft.com/office/powerpoint/2010/main" val="32102563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今</a:t>
            </a:r>
            <a:r>
              <a:rPr lang="ja-JP" altLang="en-US"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回</a:t>
            </a: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は</a:t>
            </a:r>
            <a:r>
              <a:rPr lang="ja-JP" altLang="en-US"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、「為に生きる人になろう」という題目で、</a:t>
            </a: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「授受作用」</a:t>
            </a:r>
            <a:r>
              <a:rPr lang="ja-JP" altLang="en-US"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について学んでいきたいと思います</a:t>
            </a: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a:t>
            </a:fld>
            <a:endParaRPr kumimoji="1" lang="ja-JP" altLang="en-US"/>
          </a:p>
        </p:txBody>
      </p:sp>
    </p:spTree>
    <p:extLst>
      <p:ext uri="{BB962C8B-B14F-4D97-AF65-F5344CB8AC3E}">
        <p14:creationId xmlns:p14="http://schemas.microsoft.com/office/powerpoint/2010/main" val="433450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人間だけでなく、世界のすべてのものをくわしく見てみると、たくさんの授受作用をみつけることができます。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例えば、皆さんは雷がなぜおこるのか、学校で習いましたか？雷はなぜおこるのかというと、雲にプラスの電気がだんだん増えていきます。地上にはマイナスの電気がたまってきて、雲の中にこれ以上入ることができなくなった時に、プラスの電気がマイナスの方に走り、マイナスの電気がプラスの方に走り、その瞬間電気がスパークして、雷が起こります。その時の威力は、私たちも吹っ飛びそうなくらい、凄まじいものです。実はこの時に、プラスの電気とマイナスの電気が授受作用を行っているのです。ほかにも、大自然の中には、たくさんの授受作用があります。なので、自然界はとても美しいので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10</a:t>
            </a:fld>
            <a:endParaRPr kumimoji="1" lang="ja-JP" altLang="en-US"/>
          </a:p>
        </p:txBody>
      </p:sp>
    </p:spTree>
    <p:extLst>
      <p:ext uri="{BB962C8B-B14F-4D97-AF65-F5344CB8AC3E}">
        <p14:creationId xmlns:p14="http://schemas.microsoft.com/office/powerpoint/2010/main" val="4178109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雷の話でわかるように、ある２つのものが授受作用、つまり授け受けするときに、神様からのエネルギーがドーンと降りてきて、大きな力を生み出します。神様を中心として授受作用するときに、無限の力がわいてくるので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11</a:t>
            </a:fld>
            <a:endParaRPr kumimoji="1" lang="ja-JP" altLang="en-US"/>
          </a:p>
        </p:txBody>
      </p:sp>
    </p:spTree>
    <p:extLst>
      <p:ext uri="{BB962C8B-B14F-4D97-AF65-F5344CB8AC3E}">
        <p14:creationId xmlns:p14="http://schemas.microsoft.com/office/powerpoint/2010/main" val="4199611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私たちは普段の生活の中でも、家族や友達とたくさんの授受作用をしていると思います。普段の生活の中で、「良い」授受作用をするためには、何を心がけたら良いと思いますか？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それは、「良く」授け、「良く」受けることです。この「良く」というのは、「相手のためを思ってする」ということです。山男さんと海男さんの例でも、もし海男さんが卵アレルギーだったとしたら、山男さんは卵ではなく、果実など、別のものをあげたほうがいいですね。</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12</a:t>
            </a:fld>
            <a:endParaRPr kumimoji="1" lang="ja-JP" altLang="en-US"/>
          </a:p>
        </p:txBody>
      </p:sp>
    </p:spTree>
    <p:extLst>
      <p:ext uri="{BB962C8B-B14F-4D97-AF65-F5344CB8AC3E}">
        <p14:creationId xmlns:p14="http://schemas.microsoft.com/office/powerpoint/2010/main" val="3140808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このように、周りの家族や友達とも、「お父さん・お母さんは何をしてあげたら喜ぶかな」「〇〇くんは電車が好きだから、今度電車の話しをしてみよう」など、相手の気持ちになって、授受作用を行ってみて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13</a:t>
            </a:fld>
            <a:endParaRPr kumimoji="1" lang="ja-JP" altLang="en-US"/>
          </a:p>
        </p:txBody>
      </p:sp>
    </p:spTree>
    <p:extLst>
      <p:ext uri="{BB962C8B-B14F-4D97-AF65-F5344CB8AC3E}">
        <p14:creationId xmlns:p14="http://schemas.microsoft.com/office/powerpoint/2010/main" val="1912250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今回は、</a:t>
            </a:r>
            <a:r>
              <a:rPr lang="ja-JP" alt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「為に生きる人になろう」という題目で、</a:t>
            </a:r>
            <a:r>
              <a:rPr lang="ja-JP"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「授受作用」</a:t>
            </a:r>
            <a:r>
              <a:rPr lang="ja-JP" alt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について学んできました。</a:t>
            </a:r>
            <a:endParaRPr lang="en-US"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与えて受けることを、授受作用と言うこと。自然の中にも色々な授受作用の関係がある事。</a:t>
            </a:r>
            <a:endParaRPr lang="en-US"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相手の気持ちになって良い授受作用をすることが大切だということを学んできました。</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14</a:t>
            </a:fld>
            <a:endParaRPr kumimoji="1" lang="ja-JP" altLang="en-US"/>
          </a:p>
        </p:txBody>
      </p:sp>
    </p:spTree>
    <p:extLst>
      <p:ext uri="{BB962C8B-B14F-4D97-AF65-F5344CB8AC3E}">
        <p14:creationId xmlns:p14="http://schemas.microsoft.com/office/powerpoint/2010/main" val="3718418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毎日、神様が喜ばれる「良い」授受作用をすることができたなら、どんなに楽しい生活ができるかわかりません。みなさんも、家族や友達との間で、相手のことを思って、相手のために何かすることができたら、素晴らしいですね。そのためにも、「良く」授け、「良く」受ける、「良い」授受作用を心がけ</a:t>
            </a:r>
            <a:r>
              <a:rPr lang="ja-JP" altLang="en-US"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て生活していきましょう！</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15</a:t>
            </a:fld>
            <a:endParaRPr kumimoji="1" lang="ja-JP" altLang="en-US"/>
          </a:p>
        </p:txBody>
      </p:sp>
    </p:spTree>
    <p:extLst>
      <p:ext uri="{BB962C8B-B14F-4D97-AF65-F5344CB8AC3E}">
        <p14:creationId xmlns:p14="http://schemas.microsoft.com/office/powerpoint/2010/main" val="3418850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皆さん、漢字は得意ですか？</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授受作用の「授」は授ける、つまり「与える」という意味です。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授受作用の「受」は受ける、という意味ですね。</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2</a:t>
            </a:fld>
            <a:endParaRPr kumimoji="1" lang="ja-JP" altLang="en-US"/>
          </a:p>
        </p:txBody>
      </p:sp>
    </p:spTree>
    <p:extLst>
      <p:ext uri="{BB962C8B-B14F-4D97-AF65-F5344CB8AC3E}">
        <p14:creationId xmlns:p14="http://schemas.microsoft.com/office/powerpoint/2010/main" val="1099521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つまり、「与えて、受ける」ことを、「授受作用」といいます。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3</a:t>
            </a:fld>
            <a:endParaRPr kumimoji="1" lang="ja-JP" altLang="en-US"/>
          </a:p>
        </p:txBody>
      </p:sp>
    </p:spTree>
    <p:extLst>
      <p:ext uri="{BB962C8B-B14F-4D97-AF65-F5344CB8AC3E}">
        <p14:creationId xmlns:p14="http://schemas.microsoft.com/office/powerpoint/2010/main" val="2538035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ここで、簡単な例え話をします。</a:t>
            </a:r>
            <a:r>
              <a:rPr lang="en-US"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2</a:t>
            </a: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人の男の人がいました。山男さんと海男さんです。</a:t>
            </a:r>
            <a:r>
              <a:rPr lang="en-US"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2</a:t>
            </a:r>
            <a:r>
              <a:rPr lang="ja-JP"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rPr>
              <a:t>人は友達同士です。山男さんは海男さんに鶏の卵をあげました。海男さんはとても喜び、「どうもありがとう！」と感謝しました。そして感謝の気持ちを伝えるために、山男さんに海で採れた魚をあげました。</a:t>
            </a:r>
            <a:endParaRPr lang="en-US"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ＭＳ Ｐゴシック" panose="020B0600070205080204" pitchFamily="50"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4</a:t>
            </a:fld>
            <a:endParaRPr kumimoji="1" lang="ja-JP" altLang="en-US"/>
          </a:p>
        </p:txBody>
      </p:sp>
    </p:spTree>
    <p:extLst>
      <p:ext uri="{BB962C8B-B14F-4D97-AF65-F5344CB8AC3E}">
        <p14:creationId xmlns:p14="http://schemas.microsoft.com/office/powerpoint/2010/main" val="1667927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山男さんは魚を受け取って、「こんなに喜んでもらえるなんて！」とうれしくなり、また何かあげたい気持ちになりました。そして、今度は豚をあげました。海男さんはまた喜び、今度は獲れたてのマグロを山男さんにあげました。</a:t>
            </a:r>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5</a:t>
            </a:fld>
            <a:endParaRPr kumimoji="1" lang="ja-JP" altLang="en-US"/>
          </a:p>
        </p:txBody>
      </p:sp>
    </p:spTree>
    <p:extLst>
      <p:ext uri="{BB962C8B-B14F-4D97-AF65-F5344CB8AC3E}">
        <p14:creationId xmlns:p14="http://schemas.microsoft.com/office/powerpoint/2010/main" val="309205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そして、感謝の気持ちでいっぱいになった山男さんは、また何かあげようと思い、最後には大きな象をあげたのです。こうして、</a:t>
            </a:r>
            <a:r>
              <a:rPr lang="en-US"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2</a:t>
            </a:r>
            <a:r>
              <a:rPr lang="ja-JP"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人の絆はさらに強くなりました。</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6</a:t>
            </a:fld>
            <a:endParaRPr kumimoji="1" lang="ja-JP" altLang="en-US"/>
          </a:p>
        </p:txBody>
      </p:sp>
    </p:spTree>
    <p:extLst>
      <p:ext uri="{BB962C8B-B14F-4D97-AF65-F5344CB8AC3E}">
        <p14:creationId xmlns:p14="http://schemas.microsoft.com/office/powerpoint/2010/main" val="3576296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dirty="0">
                <a:effectLst/>
                <a:ea typeface="ＭＳ Ｐゴシック" panose="020B0600070205080204" pitchFamily="50" charset="-128"/>
                <a:cs typeface="Times New Roman" panose="02020603050405020304" pitchFamily="18" charset="0"/>
              </a:rPr>
              <a:t>このように、良い授受作用というのは、「もっとあげたい！」という気持ちに発展していきます。</a:t>
            </a:r>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7</a:t>
            </a:fld>
            <a:endParaRPr kumimoji="1" lang="ja-JP" altLang="en-US"/>
          </a:p>
        </p:txBody>
      </p:sp>
    </p:spTree>
    <p:extLst>
      <p:ext uri="{BB962C8B-B14F-4D97-AF65-F5344CB8AC3E}">
        <p14:creationId xmlns:p14="http://schemas.microsoft.com/office/powerpoint/2010/main" val="2631683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dirty="0">
                <a:effectLst/>
                <a:ea typeface="ＭＳ Ｐゴシック" panose="020B0600070205080204" pitchFamily="50" charset="-128"/>
                <a:cs typeface="Times New Roman" panose="02020603050405020304" pitchFamily="18" charset="0"/>
              </a:rPr>
              <a:t>しかし、最初に卵をあげた時に、もし、何も感謝の気持ちが返ってこなかったら、「もっとあげたい！」という気持ちにはなれません。</a:t>
            </a:r>
            <a:r>
              <a:rPr lang="en-US" altLang="ja-JP" sz="1200" dirty="0">
                <a:effectLst/>
                <a:ea typeface="ＭＳ Ｐゴシック" panose="020B0600070205080204" pitchFamily="50" charset="-128"/>
                <a:cs typeface="Times New Roman" panose="02020603050405020304" pitchFamily="18" charset="0"/>
              </a:rPr>
              <a:t>2</a:t>
            </a:r>
            <a:r>
              <a:rPr lang="ja-JP" altLang="ja-JP" sz="1200" dirty="0">
                <a:effectLst/>
                <a:ea typeface="ＭＳ Ｐゴシック" panose="020B0600070205080204" pitchFamily="50" charset="-128"/>
                <a:cs typeface="Times New Roman" panose="02020603050405020304" pitchFamily="18" charset="0"/>
              </a:rPr>
              <a:t>人の間の授受作用は、そこでおしまいです。</a:t>
            </a:r>
            <a:endParaRPr lang="en-US" altLang="ja-JP" sz="1200" dirty="0">
              <a:effectLst/>
              <a:ea typeface="ＭＳ Ｐゴシック" panose="020B0600070205080204" pitchFamily="50"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8</a:t>
            </a:fld>
            <a:endParaRPr kumimoji="1" lang="ja-JP" altLang="en-US"/>
          </a:p>
        </p:txBody>
      </p:sp>
    </p:spTree>
    <p:extLst>
      <p:ext uri="{BB962C8B-B14F-4D97-AF65-F5344CB8AC3E}">
        <p14:creationId xmlns:p14="http://schemas.microsoft.com/office/powerpoint/2010/main" val="22838138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100" dirty="0">
                <a:effectLst/>
                <a:latin typeface="游明朝" panose="02020400000000000000" pitchFamily="18" charset="-128"/>
                <a:ea typeface="ＭＳ Ｐゴシック" panose="020B0600070205080204" pitchFamily="50" charset="-128"/>
                <a:cs typeface="Times New Roman" panose="02020603050405020304" pitchFamily="18" charset="0"/>
              </a:rPr>
              <a:t>授受作用が行われると、大きな力が生まれます。この授受作用によって、山男さんと海男さんの間の絆はより強くなりました。</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2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A2C0B240-C28A-469F-9335-E6F1BE3DD956}" type="slidenum">
              <a:rPr kumimoji="1" lang="ja-JP" altLang="en-US" smtClean="0"/>
              <a:t>9</a:t>
            </a:fld>
            <a:endParaRPr kumimoji="1" lang="ja-JP" altLang="en-US"/>
          </a:p>
        </p:txBody>
      </p:sp>
    </p:spTree>
    <p:extLst>
      <p:ext uri="{BB962C8B-B14F-4D97-AF65-F5344CB8AC3E}">
        <p14:creationId xmlns:p14="http://schemas.microsoft.com/office/powerpoint/2010/main" val="4098378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0D83DB-7F9C-4A47-8137-7EFB909B713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149BF3E-89D4-4A14-9508-9F3B4150A8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46CDF02-BB14-4802-8BC5-32AA7A34389A}"/>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066BBF1A-70DA-48E5-ACD7-B27D8FE9D73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8ECBCEB-50D5-49CF-B5A3-8F0FE6551C8A}"/>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545201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112CBB-A773-4E31-9C76-603E3B3FA2E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F97D73-BF31-42E3-929C-5839D5C2563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1D654AD-D564-4613-A24F-657B1139E9CE}"/>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749E0589-73D5-4106-8337-9BACC0AE1E6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D303AA-8E6D-4A88-8579-6839D2B337C8}"/>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670349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9F8D6CA-F315-4319-BAAF-A03A9D968D1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4F85AFE-89CA-456A-B84E-0D5E33F9FAE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8369978-C01C-42BE-A60A-7AEBD82E1322}"/>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80C9C402-F41F-44AE-BC88-9EF8AC5E029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EA76B2-0066-4186-B788-96EC158B1962}"/>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1779534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4F6899-EF40-42F4-8B4E-ECE3EA3A058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E2E25C-361D-4D06-BA24-B6D515E7AF1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16011B8-C794-47D6-8D74-187EB4EAC4FF}"/>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1C58F6EB-4633-42AE-B6B8-D93F007472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464A96B-845E-4844-A37F-5E6B1A8D140F}"/>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1083733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A89A91-BFCE-4021-AFC9-442BC5746C9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1EA3349-3C3A-45D2-9755-7AF3CF36A8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C997A97-CF00-4C20-B957-C0F1FAA812C0}"/>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572A5514-1898-4749-9837-D47B45CA7A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0F2182B-A188-46ED-A369-5978D2FDE9D2}"/>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3381873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345B49-D5FB-4686-8429-BB0FEB2C4A8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69B22D7-DE2E-484F-9B5E-9F1A7D84FC1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D0CCEF4-9B58-4FE9-8B89-D3CB3A95AF9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F3D7D79-8014-4EC0-8E72-9F0CF4D9DB7F}"/>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6" name="フッター プレースホルダー 5">
            <a:extLst>
              <a:ext uri="{FF2B5EF4-FFF2-40B4-BE49-F238E27FC236}">
                <a16:creationId xmlns:a16="http://schemas.microsoft.com/office/drawing/2014/main" id="{35787C98-9B24-4512-A7F8-01694A794D1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C33A46-9D57-498B-8CE5-387CE4605292}"/>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1766312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46277F-7B40-41A4-BAE8-C0CC8D22A7B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C66C9CD-30C4-4A71-BC57-0CFA201551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777C73C-B720-4EE5-97B9-294E18FF0CF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9CBFE20-03C7-48F1-896D-43034F2356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80895ED-3096-4BC9-AB91-D83BED3EBF9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32A4F42-67F8-4AFA-8BB6-D07A21BF034D}"/>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8" name="フッター プレースホルダー 7">
            <a:extLst>
              <a:ext uri="{FF2B5EF4-FFF2-40B4-BE49-F238E27FC236}">
                <a16:creationId xmlns:a16="http://schemas.microsoft.com/office/drawing/2014/main" id="{76C8D706-844F-4420-8DC0-AB1849DF566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A19C9D4-8AAE-4147-BC38-C2BFD12D316A}"/>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995536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509F70-CA22-41AD-83D3-299DD6F0146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1C11428-31EF-413A-9766-7C6776096763}"/>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4" name="フッター プレースホルダー 3">
            <a:extLst>
              <a:ext uri="{FF2B5EF4-FFF2-40B4-BE49-F238E27FC236}">
                <a16:creationId xmlns:a16="http://schemas.microsoft.com/office/drawing/2014/main" id="{AE90A66B-B8EC-4FA1-B516-A94C42F8824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26AEDA8-6185-4100-99B1-847E942DFBC8}"/>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2279047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11243F6-370C-4408-88FD-CA7470F70F41}"/>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3" name="フッター プレースホルダー 2">
            <a:extLst>
              <a:ext uri="{FF2B5EF4-FFF2-40B4-BE49-F238E27FC236}">
                <a16:creationId xmlns:a16="http://schemas.microsoft.com/office/drawing/2014/main" id="{2CBD72D8-F657-4907-8ECD-3D8A74C8D03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345004F-97C0-4CCC-B1CE-91AAFBA6E995}"/>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422659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99C9E2-EAF8-45DD-AA7F-E9BF3986D80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60FCEA-20E8-481F-B773-BCC70A5230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0A55095-8821-4CA0-8080-BB851D79C0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7852677-9D01-478D-B12F-DA04B03AB282}"/>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6" name="フッター プレースホルダー 5">
            <a:extLst>
              <a:ext uri="{FF2B5EF4-FFF2-40B4-BE49-F238E27FC236}">
                <a16:creationId xmlns:a16="http://schemas.microsoft.com/office/drawing/2014/main" id="{53865DF8-CD61-4971-996A-7FBF9285519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963F270-A083-4413-8ED5-1272F4A66347}"/>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1165127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EDD97F-BD1C-4A1A-A71F-472741B2D1D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94EC07D-A29E-4976-B0EF-CAD4E5DE80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9E6FFFB-4D75-4C8E-8AD0-D6E055CFE1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FD05356-3D96-4FF4-831C-E503005208B2}"/>
              </a:ext>
            </a:extLst>
          </p:cNvPr>
          <p:cNvSpPr>
            <a:spLocks noGrp="1"/>
          </p:cNvSpPr>
          <p:nvPr>
            <p:ph type="dt" sz="half" idx="10"/>
          </p:nvPr>
        </p:nvSpPr>
        <p:spPr/>
        <p:txBody>
          <a:bodyPr/>
          <a:lstStyle/>
          <a:p>
            <a:fld id="{B2A3CD1C-6C26-4EF6-AB1E-A18E3A5BF01E}" type="datetimeFigureOut">
              <a:rPr kumimoji="1" lang="ja-JP" altLang="en-US" smtClean="0"/>
              <a:t>2022/5/13</a:t>
            </a:fld>
            <a:endParaRPr kumimoji="1" lang="ja-JP" altLang="en-US"/>
          </a:p>
        </p:txBody>
      </p:sp>
      <p:sp>
        <p:nvSpPr>
          <p:cNvPr id="6" name="フッター プレースホルダー 5">
            <a:extLst>
              <a:ext uri="{FF2B5EF4-FFF2-40B4-BE49-F238E27FC236}">
                <a16:creationId xmlns:a16="http://schemas.microsoft.com/office/drawing/2014/main" id="{27B52396-302E-4D2B-9132-484233A6C5C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435F129-CE80-41D0-96C2-5740B2FC094C}"/>
              </a:ext>
            </a:extLst>
          </p:cNvPr>
          <p:cNvSpPr>
            <a:spLocks noGrp="1"/>
          </p:cNvSpPr>
          <p:nvPr>
            <p:ph type="sldNum" sz="quarter" idx="12"/>
          </p:nvPr>
        </p:nvSpPr>
        <p:spPr/>
        <p:txBody>
          <a:body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3377326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5469AC0-CE89-4588-9BC4-AA17D15EF5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C172A9C-BE3C-488C-9ABE-1870BF40B8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16A7856-4F7F-4BEB-B8F8-894DCB58CD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3CD1C-6C26-4EF6-AB1E-A18E3A5BF01E}" type="datetimeFigureOut">
              <a:rPr kumimoji="1" lang="ja-JP" altLang="en-US" smtClean="0"/>
              <a:t>2022/5/13</a:t>
            </a:fld>
            <a:endParaRPr kumimoji="1" lang="ja-JP" altLang="en-US"/>
          </a:p>
        </p:txBody>
      </p:sp>
      <p:sp>
        <p:nvSpPr>
          <p:cNvPr id="5" name="フッター プレースホルダー 4">
            <a:extLst>
              <a:ext uri="{FF2B5EF4-FFF2-40B4-BE49-F238E27FC236}">
                <a16:creationId xmlns:a16="http://schemas.microsoft.com/office/drawing/2014/main" id="{1967339C-AD7A-414D-9E25-CBF2073C33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96273E4-C368-4D08-A38A-B31617AA6B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3381F-779E-4A40-B8B1-D12D8FD16FB2}" type="slidenum">
              <a:rPr kumimoji="1" lang="ja-JP" altLang="en-US" smtClean="0"/>
              <a:t>‹#›</a:t>
            </a:fld>
            <a:endParaRPr kumimoji="1" lang="ja-JP" altLang="en-US"/>
          </a:p>
        </p:txBody>
      </p:sp>
    </p:spTree>
    <p:extLst>
      <p:ext uri="{BB962C8B-B14F-4D97-AF65-F5344CB8AC3E}">
        <p14:creationId xmlns:p14="http://schemas.microsoft.com/office/powerpoint/2010/main" val="2816978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9E5FEA-6F97-402C-823A-1AAD359EBC3C}"/>
              </a:ext>
            </a:extLst>
          </p:cNvPr>
          <p:cNvSpPr txBox="1"/>
          <p:nvPr/>
        </p:nvSpPr>
        <p:spPr>
          <a:xfrm>
            <a:off x="1685165" y="1886957"/>
            <a:ext cx="8821670" cy="2031325"/>
          </a:xfrm>
          <a:prstGeom prst="rect">
            <a:avLst/>
          </a:prstGeom>
          <a:noFill/>
        </p:spPr>
        <p:txBody>
          <a:bodyPr wrap="square" rtlCol="0">
            <a:spAutoFit/>
          </a:bodyPr>
          <a:lstStyle/>
          <a:p>
            <a:pPr algn="ctr"/>
            <a:r>
              <a:rPr kumimoji="1" lang="ja-JP" altLang="en-US" sz="3600" dirty="0">
                <a:latin typeface="UD デジタル 教科書体 NK-B" panose="02020700000000000000" pitchFamily="18" charset="-128"/>
                <a:ea typeface="UD デジタル 教科書体 NK-B" panose="02020700000000000000" pitchFamily="18" charset="-128"/>
              </a:rPr>
              <a:t>創造原理②「</a:t>
            </a:r>
            <a:r>
              <a:rPr lang="ja-JP" altLang="en-US" sz="3600" dirty="0">
                <a:latin typeface="UD デジタル 教科書体 NK-B" panose="02020700000000000000" pitchFamily="18" charset="-128"/>
                <a:ea typeface="UD デジタル 教科書体 NK-B" panose="02020700000000000000" pitchFamily="18" charset="-128"/>
              </a:rPr>
              <a:t>授受作用</a:t>
            </a:r>
            <a:r>
              <a:rPr kumimoji="1" lang="ja-JP" altLang="en-US" sz="3600" dirty="0">
                <a:latin typeface="UD デジタル 教科書体 NK-B" panose="02020700000000000000" pitchFamily="18" charset="-128"/>
                <a:ea typeface="UD デジタル 教科書体 NK-B" panose="02020700000000000000" pitchFamily="18" charset="-128"/>
              </a:rPr>
              <a:t>」　</a:t>
            </a:r>
            <a:endParaRPr kumimoji="1" lang="en-US" altLang="ja-JP" sz="3600" dirty="0">
              <a:latin typeface="UD デジタル 教科書体 NK-B" panose="02020700000000000000" pitchFamily="18" charset="-128"/>
              <a:ea typeface="UD デジタル 教科書体 NK-B" panose="02020700000000000000" pitchFamily="18" charset="-128"/>
            </a:endParaRPr>
          </a:p>
          <a:p>
            <a:pPr algn="ctr"/>
            <a:endParaRPr lang="en-US" altLang="ja-JP" sz="3600" dirty="0">
              <a:latin typeface="UD デジタル 教科書体 NK-B" panose="02020700000000000000" pitchFamily="18" charset="-128"/>
              <a:ea typeface="UD デジタル 教科書体 NK-B" panose="02020700000000000000" pitchFamily="18" charset="-128"/>
            </a:endParaRPr>
          </a:p>
          <a:p>
            <a:pPr algn="ctr"/>
            <a:r>
              <a:rPr kumimoji="1" lang="ja-JP" altLang="en-US" sz="5400" dirty="0">
                <a:latin typeface="UD デジタル 教科書体 NK-B" panose="02020700000000000000" pitchFamily="18" charset="-128"/>
                <a:ea typeface="UD デジタル 教科書体 NK-B" panose="02020700000000000000" pitchFamily="18" charset="-128"/>
              </a:rPr>
              <a:t>ために生きる人になろう</a:t>
            </a:r>
          </a:p>
        </p:txBody>
      </p:sp>
      <p:sp>
        <p:nvSpPr>
          <p:cNvPr id="3" name="テキスト ボックス 2">
            <a:extLst>
              <a:ext uri="{FF2B5EF4-FFF2-40B4-BE49-F238E27FC236}">
                <a16:creationId xmlns:a16="http://schemas.microsoft.com/office/drawing/2014/main" id="{C938CD98-C212-23C2-0D4F-8E89803A5B92}"/>
              </a:ext>
            </a:extLst>
          </p:cNvPr>
          <p:cNvSpPr txBox="1"/>
          <p:nvPr/>
        </p:nvSpPr>
        <p:spPr>
          <a:xfrm>
            <a:off x="3697942" y="1678989"/>
            <a:ext cx="4464423"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そう　ぞう　 げん り　  　　　　　　　じゅ じゅ   さ   よう</a:t>
            </a:r>
          </a:p>
        </p:txBody>
      </p:sp>
      <p:sp>
        <p:nvSpPr>
          <p:cNvPr id="4" name="テキスト ボックス 9">
            <a:extLst>
              <a:ext uri="{FF2B5EF4-FFF2-40B4-BE49-F238E27FC236}">
                <a16:creationId xmlns:a16="http://schemas.microsoft.com/office/drawing/2014/main" id="{193A16B0-8A29-B95B-78DE-9B8C3029F5B6}"/>
              </a:ext>
            </a:extLst>
          </p:cNvPr>
          <p:cNvSpPr txBox="1"/>
          <p:nvPr/>
        </p:nvSpPr>
        <p:spPr>
          <a:xfrm>
            <a:off x="4765849" y="2771742"/>
            <a:ext cx="3786479"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い　　　　　　　　　　　　　　　　ひと</a:t>
            </a:r>
          </a:p>
        </p:txBody>
      </p:sp>
    </p:spTree>
    <p:extLst>
      <p:ext uri="{BB962C8B-B14F-4D97-AF65-F5344CB8AC3E}">
        <p14:creationId xmlns:p14="http://schemas.microsoft.com/office/powerpoint/2010/main" val="3373525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ロゴ が含まれている画像&#10;&#10;自動的に生成された説明">
            <a:extLst>
              <a:ext uri="{FF2B5EF4-FFF2-40B4-BE49-F238E27FC236}">
                <a16:creationId xmlns:a16="http://schemas.microsoft.com/office/drawing/2014/main" id="{83BE1C38-EAFF-485A-BB19-A6C9D08867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9297" y="1338138"/>
            <a:ext cx="5157227" cy="4361061"/>
          </a:xfrm>
          <a:prstGeom prst="rect">
            <a:avLst/>
          </a:prstGeom>
        </p:spPr>
      </p:pic>
      <p:sp>
        <p:nvSpPr>
          <p:cNvPr id="4" name="加算記号 3">
            <a:extLst>
              <a:ext uri="{FF2B5EF4-FFF2-40B4-BE49-F238E27FC236}">
                <a16:creationId xmlns:a16="http://schemas.microsoft.com/office/drawing/2014/main" id="{765143D8-4DDE-42B4-B89D-7823429EEC1C}"/>
              </a:ext>
            </a:extLst>
          </p:cNvPr>
          <p:cNvSpPr/>
          <p:nvPr/>
        </p:nvSpPr>
        <p:spPr>
          <a:xfrm>
            <a:off x="5802966" y="-13890"/>
            <a:ext cx="1824318" cy="1714788"/>
          </a:xfrm>
          <a:prstGeom prst="mathPlus">
            <a:avLst>
              <a:gd name="adj1" fmla="val 1086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減算記号 5">
            <a:extLst>
              <a:ext uri="{FF2B5EF4-FFF2-40B4-BE49-F238E27FC236}">
                <a16:creationId xmlns:a16="http://schemas.microsoft.com/office/drawing/2014/main" id="{7406FCBE-8A77-47F5-8DA1-6DCEE98F0624}"/>
              </a:ext>
            </a:extLst>
          </p:cNvPr>
          <p:cNvSpPr/>
          <p:nvPr/>
        </p:nvSpPr>
        <p:spPr>
          <a:xfrm>
            <a:off x="5927911" y="5600988"/>
            <a:ext cx="2003612" cy="847164"/>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893BA0E-3FAF-49EB-9D4F-18CEB3B1D206}"/>
              </a:ext>
            </a:extLst>
          </p:cNvPr>
          <p:cNvSpPr txBox="1"/>
          <p:nvPr/>
        </p:nvSpPr>
        <p:spPr>
          <a:xfrm>
            <a:off x="4287230" y="131238"/>
            <a:ext cx="2259106" cy="1569660"/>
          </a:xfrm>
          <a:prstGeom prst="rect">
            <a:avLst/>
          </a:prstGeom>
          <a:noFill/>
        </p:spPr>
        <p:txBody>
          <a:bodyPr wrap="square" rtlCol="0">
            <a:spAutoFit/>
          </a:bodyPr>
          <a:lstStyle/>
          <a:p>
            <a:r>
              <a:rPr kumimoji="1" lang="ja-JP" altLang="en-US" sz="9600" dirty="0">
                <a:latin typeface="UD デジタル 教科書体 NK-B" panose="02020700000000000000" pitchFamily="18" charset="-128"/>
                <a:ea typeface="UD デジタル 教科書体 NK-B" panose="02020700000000000000" pitchFamily="18" charset="-128"/>
              </a:rPr>
              <a:t>雲</a:t>
            </a:r>
          </a:p>
        </p:txBody>
      </p:sp>
      <p:sp>
        <p:nvSpPr>
          <p:cNvPr id="9" name="テキスト ボックス 8">
            <a:extLst>
              <a:ext uri="{FF2B5EF4-FFF2-40B4-BE49-F238E27FC236}">
                <a16:creationId xmlns:a16="http://schemas.microsoft.com/office/drawing/2014/main" id="{83064E26-6386-4E51-AEE1-4FA299B278CB}"/>
              </a:ext>
            </a:extLst>
          </p:cNvPr>
          <p:cNvSpPr txBox="1"/>
          <p:nvPr/>
        </p:nvSpPr>
        <p:spPr>
          <a:xfrm>
            <a:off x="3675530" y="5411450"/>
            <a:ext cx="2577354"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地上</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90F68451-A0FB-4D49-B500-9B5A61416FEE}"/>
              </a:ext>
            </a:extLst>
          </p:cNvPr>
          <p:cNvSpPr txBox="1"/>
          <p:nvPr/>
        </p:nvSpPr>
        <p:spPr>
          <a:xfrm>
            <a:off x="3778062" y="3429000"/>
            <a:ext cx="4049808" cy="1200329"/>
          </a:xfrm>
          <a:prstGeom prst="rect">
            <a:avLst/>
          </a:prstGeom>
          <a:noFill/>
        </p:spPr>
        <p:txBody>
          <a:bodyPr wrap="square" rtlCol="0">
            <a:spAutoFit/>
          </a:bodyPr>
          <a:lstStyle/>
          <a:p>
            <a:r>
              <a:rPr kumimoji="1" lang="ja-JP" altLang="en-US" sz="7200" dirty="0">
                <a:solidFill>
                  <a:srgbClr val="00B050"/>
                </a:solidFill>
                <a:latin typeface="UD デジタル 教科書体 NK-B" panose="02020700000000000000" pitchFamily="18" charset="-128"/>
                <a:ea typeface="UD デジタル 教科書体 NK-B" panose="02020700000000000000" pitchFamily="18" charset="-128"/>
              </a:rPr>
              <a:t>授受作用</a:t>
            </a:r>
          </a:p>
        </p:txBody>
      </p:sp>
      <p:sp>
        <p:nvSpPr>
          <p:cNvPr id="11" name="矢印: 右カーブ 10">
            <a:extLst>
              <a:ext uri="{FF2B5EF4-FFF2-40B4-BE49-F238E27FC236}">
                <a16:creationId xmlns:a16="http://schemas.microsoft.com/office/drawing/2014/main" id="{8F667AB7-B24A-4D11-877C-7BC9E02A94BB}"/>
              </a:ext>
            </a:extLst>
          </p:cNvPr>
          <p:cNvSpPr/>
          <p:nvPr/>
        </p:nvSpPr>
        <p:spPr>
          <a:xfrm>
            <a:off x="2149778" y="1700898"/>
            <a:ext cx="1362636" cy="377862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矢印: 右カーブ 11">
            <a:extLst>
              <a:ext uri="{FF2B5EF4-FFF2-40B4-BE49-F238E27FC236}">
                <a16:creationId xmlns:a16="http://schemas.microsoft.com/office/drawing/2014/main" id="{30AE7FFC-DBD6-40BE-80DF-97C6003CA1B3}"/>
              </a:ext>
            </a:extLst>
          </p:cNvPr>
          <p:cNvSpPr/>
          <p:nvPr/>
        </p:nvSpPr>
        <p:spPr>
          <a:xfrm rot="10800000">
            <a:off x="7758086" y="1583844"/>
            <a:ext cx="1362636" cy="377862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ボックス 9">
            <a:extLst>
              <a:ext uri="{FF2B5EF4-FFF2-40B4-BE49-F238E27FC236}">
                <a16:creationId xmlns:a16="http://schemas.microsoft.com/office/drawing/2014/main" id="{B4C7084D-80D3-880A-559B-EA536A557E14}"/>
              </a:ext>
            </a:extLst>
          </p:cNvPr>
          <p:cNvSpPr txBox="1"/>
          <p:nvPr/>
        </p:nvSpPr>
        <p:spPr>
          <a:xfrm>
            <a:off x="4689837" y="2544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くも</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4" name="テキスト ボックス 9">
            <a:extLst>
              <a:ext uri="{FF2B5EF4-FFF2-40B4-BE49-F238E27FC236}">
                <a16:creationId xmlns:a16="http://schemas.microsoft.com/office/drawing/2014/main" id="{D44A73A1-9BDA-72EA-EA35-03226EA1A740}"/>
              </a:ext>
            </a:extLst>
          </p:cNvPr>
          <p:cNvSpPr txBox="1"/>
          <p:nvPr/>
        </p:nvSpPr>
        <p:spPr>
          <a:xfrm>
            <a:off x="4024192" y="3238277"/>
            <a:ext cx="3668493"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じゅ　　　　　　　じゅ　　　　　　さ　　　　　　　よう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5" name="テキスト ボックス 9">
            <a:extLst>
              <a:ext uri="{FF2B5EF4-FFF2-40B4-BE49-F238E27FC236}">
                <a16:creationId xmlns:a16="http://schemas.microsoft.com/office/drawing/2014/main" id="{206EAC21-6A12-BB8F-3727-F23AEC5A400C}"/>
              </a:ext>
            </a:extLst>
          </p:cNvPr>
          <p:cNvSpPr txBox="1"/>
          <p:nvPr/>
        </p:nvSpPr>
        <p:spPr>
          <a:xfrm>
            <a:off x="4101831" y="5325632"/>
            <a:ext cx="1826079"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ち　　　　　　　　じょう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380609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0" grpId="0"/>
      <p:bldP spid="11" grpId="0" animBg="1"/>
      <p:bldP spid="12"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二等辺三角形 7">
            <a:extLst>
              <a:ext uri="{FF2B5EF4-FFF2-40B4-BE49-F238E27FC236}">
                <a16:creationId xmlns:a16="http://schemas.microsoft.com/office/drawing/2014/main" id="{2D82A16D-1DA3-425A-A516-62DB9F53CC9E}"/>
              </a:ext>
            </a:extLst>
          </p:cNvPr>
          <p:cNvSpPr/>
          <p:nvPr/>
        </p:nvSpPr>
        <p:spPr>
          <a:xfrm>
            <a:off x="3687033" y="1309933"/>
            <a:ext cx="4851199" cy="5985026"/>
          </a:xfrm>
          <a:prstGeom prst="triangle">
            <a:avLst/>
          </a:prstGeom>
          <a:solidFill>
            <a:srgbClr val="FAED76">
              <a:alpha val="5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楕円 1">
            <a:extLst>
              <a:ext uri="{FF2B5EF4-FFF2-40B4-BE49-F238E27FC236}">
                <a16:creationId xmlns:a16="http://schemas.microsoft.com/office/drawing/2014/main" id="{B3248CA8-6F01-45E8-A56D-DE2112A7B907}"/>
              </a:ext>
            </a:extLst>
          </p:cNvPr>
          <p:cNvSpPr/>
          <p:nvPr/>
        </p:nvSpPr>
        <p:spPr>
          <a:xfrm>
            <a:off x="8417858" y="1902759"/>
            <a:ext cx="3146612" cy="2944906"/>
          </a:xfrm>
          <a:prstGeom prst="ellipse">
            <a:avLst/>
          </a:prstGeom>
          <a:solidFill>
            <a:srgbClr val="F27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5C2AA9A-F30E-493D-8957-97611CB25690}"/>
              </a:ext>
            </a:extLst>
          </p:cNvPr>
          <p:cNvSpPr/>
          <p:nvPr/>
        </p:nvSpPr>
        <p:spPr>
          <a:xfrm>
            <a:off x="914400" y="2171699"/>
            <a:ext cx="2608729" cy="2514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矢印: 右カーブ 3">
            <a:extLst>
              <a:ext uri="{FF2B5EF4-FFF2-40B4-BE49-F238E27FC236}">
                <a16:creationId xmlns:a16="http://schemas.microsoft.com/office/drawing/2014/main" id="{06E5B7D2-4982-4B6D-BD16-AB1B2E2009CF}"/>
              </a:ext>
            </a:extLst>
          </p:cNvPr>
          <p:cNvSpPr/>
          <p:nvPr/>
        </p:nvSpPr>
        <p:spPr>
          <a:xfrm rot="5400000" flipV="1">
            <a:off x="5553459" y="378582"/>
            <a:ext cx="1118347" cy="461045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矢印: 右カーブ 4">
            <a:extLst>
              <a:ext uri="{FF2B5EF4-FFF2-40B4-BE49-F238E27FC236}">
                <a16:creationId xmlns:a16="http://schemas.microsoft.com/office/drawing/2014/main" id="{10395B53-CA6C-4198-9A71-8B17332646E2}"/>
              </a:ext>
            </a:extLst>
          </p:cNvPr>
          <p:cNvSpPr/>
          <p:nvPr/>
        </p:nvSpPr>
        <p:spPr>
          <a:xfrm rot="5400000" flipH="1">
            <a:off x="5534149" y="1997221"/>
            <a:ext cx="1090437" cy="46104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id="{7813849B-1C6C-499B-9AED-4C57F8A2AAFE}"/>
              </a:ext>
            </a:extLst>
          </p:cNvPr>
          <p:cNvSpPr txBox="1"/>
          <p:nvPr/>
        </p:nvSpPr>
        <p:spPr>
          <a:xfrm>
            <a:off x="4225911" y="2899940"/>
            <a:ext cx="4049808" cy="1200329"/>
          </a:xfrm>
          <a:prstGeom prst="rect">
            <a:avLst/>
          </a:prstGeom>
          <a:noFill/>
        </p:spPr>
        <p:txBody>
          <a:bodyPr wrap="square" rtlCol="0">
            <a:spAutoFit/>
          </a:bodyPr>
          <a:lstStyle/>
          <a:p>
            <a:r>
              <a:rPr kumimoji="1" lang="ja-JP" altLang="en-US" sz="7200" dirty="0">
                <a:solidFill>
                  <a:srgbClr val="00B050"/>
                </a:solidFill>
                <a:latin typeface="UD デジタル 教科書体 NK-B" panose="02020700000000000000" pitchFamily="18" charset="-128"/>
                <a:ea typeface="UD デジタル 教科書体 NK-B" panose="02020700000000000000" pitchFamily="18" charset="-128"/>
              </a:rPr>
              <a:t>授受作用</a:t>
            </a:r>
          </a:p>
        </p:txBody>
      </p:sp>
      <p:pic>
        <p:nvPicPr>
          <p:cNvPr id="7" name="Picture 2">
            <a:extLst>
              <a:ext uri="{FF2B5EF4-FFF2-40B4-BE49-F238E27FC236}">
                <a16:creationId xmlns:a16="http://schemas.microsoft.com/office/drawing/2014/main" id="{929A5E6B-854A-42AD-BB27-F818E5DA20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1135" y="-560877"/>
            <a:ext cx="2956464" cy="2732576"/>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a:extLst>
              <a:ext uri="{FF2B5EF4-FFF2-40B4-BE49-F238E27FC236}">
                <a16:creationId xmlns:a16="http://schemas.microsoft.com/office/drawing/2014/main" id="{32E3AFCE-EAEA-41FD-8C7F-011D99C822CB}"/>
              </a:ext>
            </a:extLst>
          </p:cNvPr>
          <p:cNvSpPr txBox="1"/>
          <p:nvPr/>
        </p:nvSpPr>
        <p:spPr>
          <a:xfrm>
            <a:off x="4557335" y="5361911"/>
            <a:ext cx="3386959" cy="1015663"/>
          </a:xfrm>
          <a:prstGeom prst="rect">
            <a:avLst/>
          </a:prstGeom>
          <a:noFill/>
        </p:spPr>
        <p:txBody>
          <a:bodyPr wrap="square" rtlCol="0">
            <a:spAutoFit/>
          </a:bodyPr>
          <a:lstStyle/>
          <a:p>
            <a:r>
              <a:rPr lang="ja-JP" altLang="en-US" sz="6000" dirty="0">
                <a:latin typeface="UD デジタル 教科書体 NK-B" panose="02020700000000000000" pitchFamily="18" charset="-128"/>
                <a:ea typeface="UD デジタル 教科書体 NK-B" panose="02020700000000000000" pitchFamily="18" charset="-128"/>
              </a:rPr>
              <a:t>無限な</a:t>
            </a:r>
            <a:r>
              <a:rPr kumimoji="1" lang="ja-JP" altLang="en-US" sz="6000" dirty="0">
                <a:latin typeface="UD デジタル 教科書体 NK-B" panose="02020700000000000000" pitchFamily="18" charset="-128"/>
                <a:ea typeface="UD デジタル 教科書体 NK-B" panose="02020700000000000000" pitchFamily="18" charset="-128"/>
              </a:rPr>
              <a:t>力</a:t>
            </a:r>
          </a:p>
        </p:txBody>
      </p:sp>
      <p:sp>
        <p:nvSpPr>
          <p:cNvPr id="10" name="テキスト ボックス 9">
            <a:extLst>
              <a:ext uri="{FF2B5EF4-FFF2-40B4-BE49-F238E27FC236}">
                <a16:creationId xmlns:a16="http://schemas.microsoft.com/office/drawing/2014/main" id="{B300AE87-9DC9-347A-FEA4-C821528C5296}"/>
              </a:ext>
            </a:extLst>
          </p:cNvPr>
          <p:cNvSpPr txBox="1"/>
          <p:nvPr/>
        </p:nvSpPr>
        <p:spPr>
          <a:xfrm>
            <a:off x="4557335" y="2746051"/>
            <a:ext cx="3668493"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じゅ　　　　　　じゅ　　　　　　さ　　　　　　　よう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9">
            <a:extLst>
              <a:ext uri="{FF2B5EF4-FFF2-40B4-BE49-F238E27FC236}">
                <a16:creationId xmlns:a16="http://schemas.microsoft.com/office/drawing/2014/main" id="{3F30C09B-858F-41A4-A4AF-B8021E0DF4FE}"/>
              </a:ext>
            </a:extLst>
          </p:cNvPr>
          <p:cNvSpPr txBox="1"/>
          <p:nvPr/>
        </p:nvSpPr>
        <p:spPr>
          <a:xfrm>
            <a:off x="4869739" y="5170743"/>
            <a:ext cx="3668493"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む　　　　　げん　　　　　　　　　　　ちから</a:t>
            </a:r>
          </a:p>
        </p:txBody>
      </p:sp>
    </p:spTree>
    <p:extLst>
      <p:ext uri="{BB962C8B-B14F-4D97-AF65-F5344CB8AC3E}">
        <p14:creationId xmlns:p14="http://schemas.microsoft.com/office/powerpoint/2010/main" val="215416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animBg="1"/>
      <p:bldP spid="6"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白いバックグラウンドの前に座っている人形たち&#10;&#10;中程度の精度で自動的に生成された説明">
            <a:extLst>
              <a:ext uri="{FF2B5EF4-FFF2-40B4-BE49-F238E27FC236}">
                <a16:creationId xmlns:a16="http://schemas.microsoft.com/office/drawing/2014/main" id="{C08954EF-1E69-4ACC-AB40-4E84131E7A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441" y="920164"/>
            <a:ext cx="4722553" cy="3851022"/>
          </a:xfrm>
          <a:prstGeom prst="rect">
            <a:avLst/>
          </a:prstGeom>
        </p:spPr>
      </p:pic>
      <p:pic>
        <p:nvPicPr>
          <p:cNvPr id="5" name="図 4" descr="おもちゃ, 人形, 部屋 が含まれている画像&#10;&#10;自動的に生成された説明">
            <a:extLst>
              <a:ext uri="{FF2B5EF4-FFF2-40B4-BE49-F238E27FC236}">
                <a16:creationId xmlns:a16="http://schemas.microsoft.com/office/drawing/2014/main" id="{9CEB0D3B-7F0B-4FCA-A989-0FA0E50DA7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227" y="416859"/>
            <a:ext cx="5214994" cy="3344115"/>
          </a:xfrm>
          <a:prstGeom prst="rect">
            <a:avLst/>
          </a:prstGeom>
        </p:spPr>
      </p:pic>
      <p:sp>
        <p:nvSpPr>
          <p:cNvPr id="6" name="テキスト ボックス 5">
            <a:extLst>
              <a:ext uri="{FF2B5EF4-FFF2-40B4-BE49-F238E27FC236}">
                <a16:creationId xmlns:a16="http://schemas.microsoft.com/office/drawing/2014/main" id="{7A7F3E2F-997A-4E37-8AEE-B46D31814F72}"/>
              </a:ext>
            </a:extLst>
          </p:cNvPr>
          <p:cNvSpPr txBox="1"/>
          <p:nvPr/>
        </p:nvSpPr>
        <p:spPr>
          <a:xfrm>
            <a:off x="881006" y="3623025"/>
            <a:ext cx="11031682" cy="1478033"/>
          </a:xfrm>
          <a:prstGeom prst="rect">
            <a:avLst/>
          </a:prstGeom>
          <a:noFill/>
        </p:spPr>
        <p:txBody>
          <a:bodyPr wrap="square" rtlCol="0">
            <a:spAutoFit/>
          </a:bodyPr>
          <a:lstStyle/>
          <a:p>
            <a:pP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良い</a:t>
            </a:r>
            <a:r>
              <a:rPr kumimoji="1" lang="ja-JP" altLang="en-US" sz="6600" dirty="0">
                <a:latin typeface="UD デジタル 教科書体 NK-B" panose="02020700000000000000" pitchFamily="18" charset="-128"/>
                <a:ea typeface="UD デジタル 教科書体 NK-B" panose="02020700000000000000" pitchFamily="18" charset="-128"/>
              </a:rPr>
              <a:t>授受作用</a:t>
            </a:r>
            <a:endParaRPr kumimoji="1" lang="en-US" altLang="ja-JP" sz="6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8020085D-715B-0997-9DBE-7AC181355FF4}"/>
              </a:ext>
            </a:extLst>
          </p:cNvPr>
          <p:cNvSpPr txBox="1"/>
          <p:nvPr/>
        </p:nvSpPr>
        <p:spPr>
          <a:xfrm>
            <a:off x="881006" y="4963108"/>
            <a:ext cx="11031682" cy="1478033"/>
          </a:xfrm>
          <a:prstGeom prst="rect">
            <a:avLst/>
          </a:prstGeom>
          <a:noFill/>
        </p:spPr>
        <p:txBody>
          <a:bodyPr wrap="square" rtlCol="0">
            <a:spAutoFit/>
          </a:bodyPr>
          <a:lstStyle/>
          <a:p>
            <a:pPr>
              <a:lnSpc>
                <a:spcPct val="150000"/>
              </a:lnSpc>
            </a:pPr>
            <a:r>
              <a:rPr lang="ja-JP" altLang="en-US" sz="6600" dirty="0">
                <a:latin typeface="UD デジタル 教科書体 NK-B" panose="02020700000000000000" pitchFamily="18" charset="-128"/>
                <a:ea typeface="UD デジタル 教科書体 NK-B" panose="02020700000000000000" pitchFamily="18" charset="-128"/>
              </a:rPr>
              <a:t>→</a:t>
            </a:r>
            <a:r>
              <a:rPr lang="ja-JP" altLang="en-US" sz="6600" dirty="0">
                <a:solidFill>
                  <a:srgbClr val="00B050"/>
                </a:solidFill>
                <a:latin typeface="UD デジタル 教科書体 NK-B" panose="02020700000000000000" pitchFamily="18" charset="-128"/>
                <a:ea typeface="UD デジタル 教科書体 NK-B" panose="02020700000000000000" pitchFamily="18" charset="-128"/>
              </a:rPr>
              <a:t>「良く」授け、「良く」受ける</a:t>
            </a:r>
            <a:endParaRPr kumimoji="1" lang="ja-JP" altLang="en-US" sz="6600"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8" name="テキスト ボックス 9">
            <a:extLst>
              <a:ext uri="{FF2B5EF4-FFF2-40B4-BE49-F238E27FC236}">
                <a16:creationId xmlns:a16="http://schemas.microsoft.com/office/drawing/2014/main" id="{2701FBF0-91DE-57C8-0AE2-24F7D2013D3D}"/>
              </a:ext>
            </a:extLst>
          </p:cNvPr>
          <p:cNvSpPr txBox="1"/>
          <p:nvPr/>
        </p:nvSpPr>
        <p:spPr>
          <a:xfrm>
            <a:off x="1231939" y="3801315"/>
            <a:ext cx="684974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よ　　　　　　　　　　　　　　じゅ　　　　　じゅ　　　　　　さ　　　　　　よう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9">
            <a:extLst>
              <a:ext uri="{FF2B5EF4-FFF2-40B4-BE49-F238E27FC236}">
                <a16:creationId xmlns:a16="http://schemas.microsoft.com/office/drawing/2014/main" id="{93DE560B-BAAB-B4B3-CC34-8E2CE0FE5D28}"/>
              </a:ext>
            </a:extLst>
          </p:cNvPr>
          <p:cNvSpPr txBox="1"/>
          <p:nvPr/>
        </p:nvSpPr>
        <p:spPr>
          <a:xfrm>
            <a:off x="2594574" y="5101057"/>
            <a:ext cx="728901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よ　　　　　　　　　　　　　　　　　　さず　　　　　　　　　　　　　　　　　　　　　　　よ　　　　　　　　　　　　　　　　　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068838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44A05D0-748B-4A76-B8A3-1E5B984A6A23}"/>
              </a:ext>
            </a:extLst>
          </p:cNvPr>
          <p:cNvSpPr txBox="1"/>
          <p:nvPr/>
        </p:nvSpPr>
        <p:spPr>
          <a:xfrm>
            <a:off x="1386781" y="2828835"/>
            <a:ext cx="9964271" cy="1200329"/>
          </a:xfrm>
          <a:prstGeom prst="rect">
            <a:avLst/>
          </a:prstGeom>
          <a:noFill/>
        </p:spPr>
        <p:txBody>
          <a:bodyPr wrap="square" rtlCol="0">
            <a:spAutoFit/>
          </a:bodyPr>
          <a:lstStyle/>
          <a:p>
            <a:r>
              <a:rPr lang="ja-JP" altLang="en-US" sz="7200" u="sng" dirty="0">
                <a:solidFill>
                  <a:srgbClr val="00B050"/>
                </a:solidFill>
                <a:latin typeface="UD デジタル 教科書体 NK-B" panose="02020700000000000000" pitchFamily="18" charset="-128"/>
                <a:ea typeface="UD デジタル 教科書体 NK-B" panose="02020700000000000000" pitchFamily="18" charset="-128"/>
              </a:rPr>
              <a:t>相手の気持ちになること</a:t>
            </a:r>
            <a:endParaRPr kumimoji="1" lang="ja-JP" altLang="en-US" sz="7200" u="sng" dirty="0">
              <a:solidFill>
                <a:srgbClr val="00B050"/>
              </a:solidFill>
              <a:latin typeface="UD デジタル 教科書体 NK-B" panose="02020700000000000000" pitchFamily="18" charset="-128"/>
              <a:ea typeface="UD デジタル 教科書体 NK-B" panose="02020700000000000000" pitchFamily="18" charset="-128"/>
            </a:endParaRPr>
          </a:p>
        </p:txBody>
      </p:sp>
      <p:sp>
        <p:nvSpPr>
          <p:cNvPr id="3" name="テキスト ボックス 9">
            <a:extLst>
              <a:ext uri="{FF2B5EF4-FFF2-40B4-BE49-F238E27FC236}">
                <a16:creationId xmlns:a16="http://schemas.microsoft.com/office/drawing/2014/main" id="{35BE6FF4-5270-396B-C8F1-53CDE0037776}"/>
              </a:ext>
            </a:extLst>
          </p:cNvPr>
          <p:cNvSpPr txBox="1"/>
          <p:nvPr/>
        </p:nvSpPr>
        <p:spPr>
          <a:xfrm>
            <a:off x="1716033" y="2648052"/>
            <a:ext cx="684974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あい　　　　　　て　　　　　　　　　　　　　　　　き　　　　　　　　も</a:t>
            </a:r>
          </a:p>
        </p:txBody>
      </p:sp>
    </p:spTree>
    <p:extLst>
      <p:ext uri="{BB962C8B-B14F-4D97-AF65-F5344CB8AC3E}">
        <p14:creationId xmlns:p14="http://schemas.microsoft.com/office/powerpoint/2010/main" val="796788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F01AC30-3456-968B-08B4-2E8F12D24E62}"/>
              </a:ext>
            </a:extLst>
          </p:cNvPr>
          <p:cNvSpPr txBox="1"/>
          <p:nvPr/>
        </p:nvSpPr>
        <p:spPr>
          <a:xfrm>
            <a:off x="4703226" y="313340"/>
            <a:ext cx="4013070" cy="923330"/>
          </a:xfrm>
          <a:prstGeom prst="rect">
            <a:avLst/>
          </a:prstGeom>
          <a:noFill/>
        </p:spPr>
        <p:txBody>
          <a:bodyPr wrap="square" rtlCol="0">
            <a:spAutoFit/>
          </a:bodyPr>
          <a:lstStyle/>
          <a:p>
            <a:r>
              <a:rPr lang="en-US" altLang="ja-JP" sz="5400" b="1" dirty="0">
                <a:latin typeface="UD デジタル 教科書体 NK-B" panose="02020700000000000000" pitchFamily="18" charset="-128"/>
                <a:ea typeface="UD デジタル 教科書体 NK-B" panose="02020700000000000000" pitchFamily="18" charset="-128"/>
              </a:rPr>
              <a:t>【</a:t>
            </a:r>
            <a:r>
              <a:rPr lang="ja-JP" altLang="en-US" sz="5400" b="1" dirty="0">
                <a:latin typeface="UD デジタル 教科書体 NK-B" panose="02020700000000000000" pitchFamily="18" charset="-128"/>
                <a:ea typeface="UD デジタル 教科書体 NK-B" panose="02020700000000000000" pitchFamily="18" charset="-128"/>
              </a:rPr>
              <a:t>まとめ</a:t>
            </a:r>
            <a:r>
              <a:rPr lang="en-US" altLang="ja-JP" sz="5400" b="1" dirty="0">
                <a:latin typeface="UD デジタル 教科書体 NK-B" panose="02020700000000000000" pitchFamily="18" charset="-128"/>
                <a:ea typeface="UD デジタル 教科書体 NK-B" panose="02020700000000000000" pitchFamily="18" charset="-128"/>
              </a:rPr>
              <a:t>】</a:t>
            </a:r>
          </a:p>
        </p:txBody>
      </p:sp>
      <p:sp>
        <p:nvSpPr>
          <p:cNvPr id="3" name="テキスト ボックス 2">
            <a:extLst>
              <a:ext uri="{FF2B5EF4-FFF2-40B4-BE49-F238E27FC236}">
                <a16:creationId xmlns:a16="http://schemas.microsoft.com/office/drawing/2014/main" id="{4150A0C9-C87E-8525-62E8-B667D47164BD}"/>
              </a:ext>
            </a:extLst>
          </p:cNvPr>
          <p:cNvSpPr txBox="1"/>
          <p:nvPr/>
        </p:nvSpPr>
        <p:spPr>
          <a:xfrm>
            <a:off x="577739" y="1236670"/>
            <a:ext cx="11036521" cy="932178"/>
          </a:xfrm>
          <a:prstGeom prst="rect">
            <a:avLst/>
          </a:prstGeom>
          <a:noFill/>
        </p:spPr>
        <p:txBody>
          <a:bodyPr wrap="square" rtlCol="0">
            <a:spAutoFit/>
          </a:bodyPr>
          <a:lstStyle/>
          <a:p>
            <a:pPr algn="just">
              <a:lnSpc>
                <a:spcPct val="150000"/>
              </a:lnSpc>
            </a:pP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ja-JP" sz="40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「与えて、受ける」</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ことを、</a:t>
            </a:r>
            <a:r>
              <a:rPr lang="ja-JP" altLang="ja-JP" sz="40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「授受作用」</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とい</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うこと</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p>
        </p:txBody>
      </p:sp>
      <p:sp>
        <p:nvSpPr>
          <p:cNvPr id="4" name="テキスト ボックス 3">
            <a:extLst>
              <a:ext uri="{FF2B5EF4-FFF2-40B4-BE49-F238E27FC236}">
                <a16:creationId xmlns:a16="http://schemas.microsoft.com/office/drawing/2014/main" id="{1A802F2A-2B42-5300-0EE2-837A4DD04949}"/>
              </a:ext>
            </a:extLst>
          </p:cNvPr>
          <p:cNvSpPr txBox="1"/>
          <p:nvPr/>
        </p:nvSpPr>
        <p:spPr>
          <a:xfrm>
            <a:off x="559936" y="4471577"/>
            <a:ext cx="11036521" cy="1855508"/>
          </a:xfrm>
          <a:prstGeom prst="rect">
            <a:avLst/>
          </a:prstGeom>
          <a:noFill/>
        </p:spPr>
        <p:txBody>
          <a:bodyPr wrap="square" rtlCol="0">
            <a:spAutoFit/>
          </a:bodyPr>
          <a:lstStyle/>
          <a:p>
            <a:pPr algn="just">
              <a:lnSpc>
                <a:spcPct val="150000"/>
              </a:lnSpc>
            </a:pP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相手の気持ちになって</a:t>
            </a:r>
            <a:r>
              <a:rPr lang="ja-JP" altLang="en-US" sz="40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よい</a:t>
            </a:r>
            <a:r>
              <a:rPr lang="ja-JP" altLang="ja-JP" sz="40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授受作用</a:t>
            </a:r>
            <a:r>
              <a:rPr lang="ja-JP" altLang="en-US" sz="4000" kern="100" dirty="0">
                <a:solidFill>
                  <a:srgbClr val="FF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をする</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こと</a:t>
            </a:r>
            <a:endParaRPr lang="en-US"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が大切だ</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とい</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うこと</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p>
        </p:txBody>
      </p:sp>
      <p:sp>
        <p:nvSpPr>
          <p:cNvPr id="5" name="テキスト ボックス 4">
            <a:extLst>
              <a:ext uri="{FF2B5EF4-FFF2-40B4-BE49-F238E27FC236}">
                <a16:creationId xmlns:a16="http://schemas.microsoft.com/office/drawing/2014/main" id="{043F1C77-F207-D421-701C-CEB02EBA2AB1}"/>
              </a:ext>
            </a:extLst>
          </p:cNvPr>
          <p:cNvSpPr txBox="1"/>
          <p:nvPr/>
        </p:nvSpPr>
        <p:spPr>
          <a:xfrm>
            <a:off x="577737" y="2616069"/>
            <a:ext cx="11036521" cy="1855508"/>
          </a:xfrm>
          <a:prstGeom prst="rect">
            <a:avLst/>
          </a:prstGeom>
          <a:noFill/>
        </p:spPr>
        <p:txBody>
          <a:bodyPr wrap="square" rtlCol="0">
            <a:spAutoFit/>
          </a:bodyPr>
          <a:lstStyle/>
          <a:p>
            <a:pPr algn="just">
              <a:lnSpc>
                <a:spcPct val="150000"/>
              </a:lnSpc>
            </a:pPr>
            <a:r>
              <a:rPr lang="ja-JP" altLang="en-US" sz="4000" kern="100" dirty="0">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自然の中にも、色々な授受作用の関係がある</a:t>
            </a:r>
            <a:endParaRPr lang="en-US"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just">
              <a:lnSpc>
                <a:spcPct val="150000"/>
              </a:lnSpc>
            </a:pPr>
            <a:r>
              <a:rPr lang="ja-JP" altLang="en-US"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　　こと</a:t>
            </a:r>
            <a:r>
              <a:rPr lang="ja-JP" altLang="ja-JP" sz="4000" kern="100" dirty="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p>
        </p:txBody>
      </p:sp>
      <p:sp>
        <p:nvSpPr>
          <p:cNvPr id="6" name="テキスト ボックス 9">
            <a:extLst>
              <a:ext uri="{FF2B5EF4-FFF2-40B4-BE49-F238E27FC236}">
                <a16:creationId xmlns:a16="http://schemas.microsoft.com/office/drawing/2014/main" id="{8D1A4B75-AE51-ABA4-91E7-B35227D16BDA}"/>
              </a:ext>
            </a:extLst>
          </p:cNvPr>
          <p:cNvSpPr txBox="1"/>
          <p:nvPr/>
        </p:nvSpPr>
        <p:spPr>
          <a:xfrm>
            <a:off x="1251459" y="2656410"/>
            <a:ext cx="8443870"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し　 　ぜん　　　　　　　なか　　　　　　　　　　　　　　いろいろ　　　　　　　　じゅ　じゅ　　　さ　　　よう　　　　　　　かん　　けい</a:t>
            </a:r>
          </a:p>
        </p:txBody>
      </p:sp>
      <p:sp>
        <p:nvSpPr>
          <p:cNvPr id="7" name="テキスト ボックス 9">
            <a:extLst>
              <a:ext uri="{FF2B5EF4-FFF2-40B4-BE49-F238E27FC236}">
                <a16:creationId xmlns:a16="http://schemas.microsoft.com/office/drawing/2014/main" id="{2946C23F-9453-6ABE-3429-A37835DD3C79}"/>
              </a:ext>
            </a:extLst>
          </p:cNvPr>
          <p:cNvSpPr txBox="1"/>
          <p:nvPr/>
        </p:nvSpPr>
        <p:spPr>
          <a:xfrm>
            <a:off x="1197672" y="4471578"/>
            <a:ext cx="769083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あい　　て　　　　　　　　き　　　　も　　　　　　　　　　　　　　　　　　　　　　　　　　　　　　　　　　　じゅ　じゅ　　　　さ　　よう</a:t>
            </a:r>
          </a:p>
        </p:txBody>
      </p:sp>
      <p:sp>
        <p:nvSpPr>
          <p:cNvPr id="8" name="テキスト ボックス 9">
            <a:extLst>
              <a:ext uri="{FF2B5EF4-FFF2-40B4-BE49-F238E27FC236}">
                <a16:creationId xmlns:a16="http://schemas.microsoft.com/office/drawing/2014/main" id="{155FA882-9A11-0631-EC2B-0A9B0A61FAB9}"/>
              </a:ext>
            </a:extLst>
          </p:cNvPr>
          <p:cNvSpPr txBox="1"/>
          <p:nvPr/>
        </p:nvSpPr>
        <p:spPr>
          <a:xfrm>
            <a:off x="1745528" y="5467441"/>
            <a:ext cx="684974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たい　　せつ</a:t>
            </a:r>
          </a:p>
        </p:txBody>
      </p:sp>
      <p:sp>
        <p:nvSpPr>
          <p:cNvPr id="9" name="テキスト ボックス 9">
            <a:extLst>
              <a:ext uri="{FF2B5EF4-FFF2-40B4-BE49-F238E27FC236}">
                <a16:creationId xmlns:a16="http://schemas.microsoft.com/office/drawing/2014/main" id="{A4AA88FD-F96B-E821-A90A-3E518495BD38}"/>
              </a:ext>
            </a:extLst>
          </p:cNvPr>
          <p:cNvSpPr txBox="1"/>
          <p:nvPr/>
        </p:nvSpPr>
        <p:spPr>
          <a:xfrm>
            <a:off x="1456056" y="1211824"/>
            <a:ext cx="7297979"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あた　　　　　　　　　　　　　　　う　　　　　　　　　　　　　　　　　　　　　　　　　　　　　　　　　　じゅ　　じゅ　　　さ　　よう</a:t>
            </a:r>
          </a:p>
        </p:txBody>
      </p:sp>
    </p:spTree>
    <p:extLst>
      <p:ext uri="{BB962C8B-B14F-4D97-AF65-F5344CB8AC3E}">
        <p14:creationId xmlns:p14="http://schemas.microsoft.com/office/powerpoint/2010/main" val="109971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CE38C493-BF66-4F38-94FA-AF62315A7A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7319" y="0"/>
            <a:ext cx="3477361" cy="3214026"/>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710968DC-E3B7-44AF-8E29-BBDE650E0287}"/>
              </a:ext>
            </a:extLst>
          </p:cNvPr>
          <p:cNvSpPr txBox="1"/>
          <p:nvPr/>
        </p:nvSpPr>
        <p:spPr>
          <a:xfrm>
            <a:off x="863795" y="3012141"/>
            <a:ext cx="11117534" cy="3631763"/>
          </a:xfrm>
          <a:prstGeom prst="rect">
            <a:avLst/>
          </a:prstGeom>
          <a:noFill/>
        </p:spPr>
        <p:txBody>
          <a:bodyPr wrap="square" rtlCol="0">
            <a:spAutoFit/>
          </a:bodyPr>
          <a:lstStyle/>
          <a:p>
            <a:r>
              <a:rPr kumimoji="1" lang="ja-JP" altLang="en-US" sz="11500" dirty="0">
                <a:solidFill>
                  <a:srgbClr val="00B050"/>
                </a:solidFill>
                <a:latin typeface="UD デジタル 教科書体 NK-B" panose="02020700000000000000" pitchFamily="18" charset="-128"/>
                <a:ea typeface="UD デジタル 教科書体 NK-B" panose="02020700000000000000" pitchFamily="18" charset="-128"/>
              </a:rPr>
              <a:t>よく授け、</a:t>
            </a:r>
            <a:endParaRPr kumimoji="1" lang="en-US" altLang="ja-JP" sz="11500" dirty="0">
              <a:solidFill>
                <a:srgbClr val="00B050"/>
              </a:solidFill>
              <a:latin typeface="UD デジタル 教科書体 NK-B" panose="02020700000000000000" pitchFamily="18" charset="-128"/>
              <a:ea typeface="UD デジタル 教科書体 NK-B" panose="02020700000000000000" pitchFamily="18" charset="-128"/>
            </a:endParaRPr>
          </a:p>
          <a:p>
            <a:r>
              <a:rPr lang="ja-JP" altLang="en-US" sz="11500" dirty="0">
                <a:solidFill>
                  <a:srgbClr val="00B050"/>
                </a:solidFill>
                <a:latin typeface="UD デジタル 教科書体 NK-B" panose="02020700000000000000" pitchFamily="18" charset="-128"/>
                <a:ea typeface="UD デジタル 教科書体 NK-B" panose="02020700000000000000" pitchFamily="18" charset="-128"/>
              </a:rPr>
              <a:t>　　　</a:t>
            </a:r>
            <a:r>
              <a:rPr kumimoji="1" lang="ja-JP" altLang="en-US" sz="11500" dirty="0">
                <a:solidFill>
                  <a:srgbClr val="00B050"/>
                </a:solidFill>
                <a:latin typeface="UD デジタル 教科書体 NK-B" panose="02020700000000000000" pitchFamily="18" charset="-128"/>
                <a:ea typeface="UD デジタル 教科書体 NK-B" panose="02020700000000000000" pitchFamily="18" charset="-128"/>
              </a:rPr>
              <a:t>よく受けよう！</a:t>
            </a:r>
          </a:p>
        </p:txBody>
      </p:sp>
      <p:sp>
        <p:nvSpPr>
          <p:cNvPr id="4" name="テキスト ボックス 9">
            <a:extLst>
              <a:ext uri="{FF2B5EF4-FFF2-40B4-BE49-F238E27FC236}">
                <a16:creationId xmlns:a16="http://schemas.microsoft.com/office/drawing/2014/main" id="{EA59B7BE-CA5B-E58B-9E7B-727807949070}"/>
              </a:ext>
            </a:extLst>
          </p:cNvPr>
          <p:cNvSpPr txBox="1"/>
          <p:nvPr/>
        </p:nvSpPr>
        <p:spPr>
          <a:xfrm>
            <a:off x="3665858" y="2716305"/>
            <a:ext cx="838907"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latin typeface="UD デジタル 教科書体 NK-B" panose="02020700000000000000" pitchFamily="18" charset="-128"/>
                <a:ea typeface="UD デジタル 教科書体 NK-B" panose="02020700000000000000" pitchFamily="18" charset="-128"/>
              </a:rPr>
              <a:t>さず</a:t>
            </a:r>
          </a:p>
        </p:txBody>
      </p:sp>
      <p:sp>
        <p:nvSpPr>
          <p:cNvPr id="5" name="テキスト ボックス 9">
            <a:extLst>
              <a:ext uri="{FF2B5EF4-FFF2-40B4-BE49-F238E27FC236}">
                <a16:creationId xmlns:a16="http://schemas.microsoft.com/office/drawing/2014/main" id="{C2AD05F3-3836-8674-7D37-979CDD9506A5}"/>
              </a:ext>
            </a:extLst>
          </p:cNvPr>
          <p:cNvSpPr txBox="1"/>
          <p:nvPr/>
        </p:nvSpPr>
        <p:spPr>
          <a:xfrm>
            <a:off x="6163234" y="4585446"/>
            <a:ext cx="1353672"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latin typeface="UD デジタル 教科書体 NK-B" panose="02020700000000000000" pitchFamily="18" charset="-128"/>
                <a:ea typeface="UD デジタル 教科書体 NK-B" panose="02020700000000000000" pitchFamily="18" charset="-128"/>
              </a:rPr>
              <a:t>う</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85781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E30F7513-C48B-4F12-950F-1DDB5FB04692}"/>
              </a:ext>
            </a:extLst>
          </p:cNvPr>
          <p:cNvSpPr txBox="1"/>
          <p:nvPr/>
        </p:nvSpPr>
        <p:spPr>
          <a:xfrm>
            <a:off x="1758335" y="722779"/>
            <a:ext cx="2308324" cy="5412441"/>
          </a:xfrm>
          <a:prstGeom prst="rect">
            <a:avLst/>
          </a:prstGeom>
          <a:noFill/>
        </p:spPr>
        <p:txBody>
          <a:bodyPr vert="eaVert" wrap="square" rtlCol="0">
            <a:spAutoFit/>
          </a:bodyPr>
          <a:lstStyle/>
          <a:p>
            <a:pPr lvl="1"/>
            <a:r>
              <a:rPr kumimoji="1" lang="ja-JP" altLang="en-US" sz="13800" dirty="0">
                <a:solidFill>
                  <a:srgbClr val="0070C0"/>
                </a:solidFill>
                <a:latin typeface="UD デジタル 教科書体 NK-B" panose="02020700000000000000" pitchFamily="18" charset="-128"/>
                <a:ea typeface="UD デジタル 教科書体 NK-B" panose="02020700000000000000" pitchFamily="18" charset="-128"/>
              </a:rPr>
              <a:t>授 受</a:t>
            </a:r>
            <a:endParaRPr kumimoji="1" lang="ja-JP" altLang="en-US" sz="23900" dirty="0">
              <a:latin typeface="UD デジタル 教科書体 NK-B" panose="02020700000000000000" pitchFamily="18" charset="-128"/>
              <a:ea typeface="UD デジタル 教科書体 NK-B" panose="02020700000000000000" pitchFamily="18" charset="-128"/>
            </a:endParaRPr>
          </a:p>
        </p:txBody>
      </p:sp>
      <p:sp>
        <p:nvSpPr>
          <p:cNvPr id="10" name="矢印: 右 9">
            <a:extLst>
              <a:ext uri="{FF2B5EF4-FFF2-40B4-BE49-F238E27FC236}">
                <a16:creationId xmlns:a16="http://schemas.microsoft.com/office/drawing/2014/main" id="{42B4D5C9-F55C-48F7-9328-34FD1CA96000}"/>
              </a:ext>
            </a:extLst>
          </p:cNvPr>
          <p:cNvSpPr/>
          <p:nvPr/>
        </p:nvSpPr>
        <p:spPr>
          <a:xfrm>
            <a:off x="4454518" y="1867756"/>
            <a:ext cx="1801906" cy="5782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A1CF10F7-66B6-491D-8C54-9328C7AA59BF}"/>
              </a:ext>
            </a:extLst>
          </p:cNvPr>
          <p:cNvSpPr/>
          <p:nvPr/>
        </p:nvSpPr>
        <p:spPr>
          <a:xfrm>
            <a:off x="4454518" y="4122910"/>
            <a:ext cx="1801906" cy="5782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27998FEE-B2FF-44DC-AE53-F6967F089458}"/>
              </a:ext>
            </a:extLst>
          </p:cNvPr>
          <p:cNvSpPr txBox="1"/>
          <p:nvPr/>
        </p:nvSpPr>
        <p:spPr>
          <a:xfrm>
            <a:off x="6869117" y="1433592"/>
            <a:ext cx="4207493"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与える</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14" name="テキスト ボックス 13">
            <a:extLst>
              <a:ext uri="{FF2B5EF4-FFF2-40B4-BE49-F238E27FC236}">
                <a16:creationId xmlns:a16="http://schemas.microsoft.com/office/drawing/2014/main" id="{A2EEB029-E324-48F8-AEC8-D550046ECDC6}"/>
              </a:ext>
            </a:extLst>
          </p:cNvPr>
          <p:cNvSpPr txBox="1"/>
          <p:nvPr/>
        </p:nvSpPr>
        <p:spPr>
          <a:xfrm>
            <a:off x="6869117" y="3827472"/>
            <a:ext cx="3928871"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受ける</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9">
            <a:extLst>
              <a:ext uri="{FF2B5EF4-FFF2-40B4-BE49-F238E27FC236}">
                <a16:creationId xmlns:a16="http://schemas.microsoft.com/office/drawing/2014/main" id="{193A16B0-8A29-B95B-78DE-9B8C3029F5B6}"/>
              </a:ext>
            </a:extLst>
          </p:cNvPr>
          <p:cNvSpPr txBox="1"/>
          <p:nvPr/>
        </p:nvSpPr>
        <p:spPr>
          <a:xfrm>
            <a:off x="7226661" y="1279703"/>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あた</a:t>
            </a:r>
          </a:p>
        </p:txBody>
      </p:sp>
      <p:sp>
        <p:nvSpPr>
          <p:cNvPr id="8" name="テキスト ボックス 9">
            <a:extLst>
              <a:ext uri="{FF2B5EF4-FFF2-40B4-BE49-F238E27FC236}">
                <a16:creationId xmlns:a16="http://schemas.microsoft.com/office/drawing/2014/main" id="{193A16B0-8A29-B95B-78DE-9B8C3029F5B6}"/>
              </a:ext>
            </a:extLst>
          </p:cNvPr>
          <p:cNvSpPr txBox="1"/>
          <p:nvPr/>
        </p:nvSpPr>
        <p:spPr>
          <a:xfrm>
            <a:off x="7293898" y="364071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う</a:t>
            </a:r>
          </a:p>
        </p:txBody>
      </p:sp>
      <p:sp>
        <p:nvSpPr>
          <p:cNvPr id="2" name="テキスト ボックス 1">
            <a:extLst>
              <a:ext uri="{FF2B5EF4-FFF2-40B4-BE49-F238E27FC236}">
                <a16:creationId xmlns:a16="http://schemas.microsoft.com/office/drawing/2014/main" id="{A0E450CC-80ED-894E-9601-E90DE3FCD5BD}"/>
              </a:ext>
            </a:extLst>
          </p:cNvPr>
          <p:cNvSpPr txBox="1"/>
          <p:nvPr/>
        </p:nvSpPr>
        <p:spPr>
          <a:xfrm>
            <a:off x="3798923" y="1829647"/>
            <a:ext cx="461665" cy="4524992"/>
          </a:xfrm>
          <a:prstGeom prst="rect">
            <a:avLst/>
          </a:prstGeom>
          <a:noFill/>
        </p:spPr>
        <p:txBody>
          <a:bodyPr vert="eaVert" wrap="square" rtlCol="0">
            <a:spAutoFit/>
          </a:bodyPr>
          <a:lstStyle/>
          <a:p>
            <a:r>
              <a:rPr kumimoji="1" lang="ja-JP" altLang="en-US" dirty="0">
                <a:latin typeface="UD デジタル 教科書体 NK-B" panose="02020700000000000000" pitchFamily="18" charset="-128"/>
                <a:ea typeface="UD デジタル 教科書体 NK-B" panose="02020700000000000000" pitchFamily="18" charset="-128"/>
              </a:rPr>
              <a:t>じゅ　　　　　　　　　　　　　　　　じゅ</a:t>
            </a:r>
          </a:p>
        </p:txBody>
      </p:sp>
    </p:spTree>
    <p:extLst>
      <p:ext uri="{BB962C8B-B14F-4D97-AF65-F5344CB8AC3E}">
        <p14:creationId xmlns:p14="http://schemas.microsoft.com/office/powerpoint/2010/main" val="2277060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F42369A-D306-4FCD-860D-10A7661CA7CD}"/>
              </a:ext>
            </a:extLst>
          </p:cNvPr>
          <p:cNvSpPr txBox="1"/>
          <p:nvPr/>
        </p:nvSpPr>
        <p:spPr>
          <a:xfrm>
            <a:off x="2754318" y="667110"/>
            <a:ext cx="7088930" cy="1446550"/>
          </a:xfrm>
          <a:prstGeom prst="rect">
            <a:avLst/>
          </a:prstGeom>
          <a:noFill/>
        </p:spPr>
        <p:txBody>
          <a:bodyPr wrap="square" rtlCol="0">
            <a:spAutoFit/>
          </a:bodyPr>
          <a:lstStyle/>
          <a:p>
            <a:r>
              <a:rPr lang="ja-JP" altLang="en-US" sz="8800" dirty="0">
                <a:latin typeface="UD デジタル 教科書体 NK-B" panose="02020700000000000000" pitchFamily="18" charset="-128"/>
                <a:ea typeface="UD デジタル 教科書体 NK-B" panose="02020700000000000000" pitchFamily="18" charset="-128"/>
              </a:rPr>
              <a:t>与えて受ける</a:t>
            </a:r>
            <a:endParaRPr kumimoji="1" lang="ja-JP" altLang="en-US" sz="8800" dirty="0">
              <a:latin typeface="UD デジタル 教科書体 NK-B" panose="02020700000000000000" pitchFamily="18" charset="-128"/>
              <a:ea typeface="UD デジタル 教科書体 NK-B" panose="02020700000000000000" pitchFamily="18" charset="-128"/>
            </a:endParaRPr>
          </a:p>
        </p:txBody>
      </p:sp>
      <p:sp>
        <p:nvSpPr>
          <p:cNvPr id="3" name="矢印: 下 2">
            <a:extLst>
              <a:ext uri="{FF2B5EF4-FFF2-40B4-BE49-F238E27FC236}">
                <a16:creationId xmlns:a16="http://schemas.microsoft.com/office/drawing/2014/main" id="{02974927-65C5-4BE8-9130-12060B02A521}"/>
              </a:ext>
            </a:extLst>
          </p:cNvPr>
          <p:cNvSpPr/>
          <p:nvPr/>
        </p:nvSpPr>
        <p:spPr>
          <a:xfrm>
            <a:off x="5154705" y="2207789"/>
            <a:ext cx="1882589" cy="16911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A2C9531C-B8D5-45C6-9F6D-157194415BDA}"/>
              </a:ext>
            </a:extLst>
          </p:cNvPr>
          <p:cNvSpPr txBox="1"/>
          <p:nvPr/>
        </p:nvSpPr>
        <p:spPr>
          <a:xfrm>
            <a:off x="2203076" y="4234713"/>
            <a:ext cx="8285630" cy="1862048"/>
          </a:xfrm>
          <a:prstGeom prst="rect">
            <a:avLst/>
          </a:prstGeom>
          <a:noFill/>
        </p:spPr>
        <p:txBody>
          <a:bodyPr wrap="square" rtlCol="0">
            <a:spAutoFit/>
          </a:bodyPr>
          <a:lstStyle/>
          <a:p>
            <a:r>
              <a:rPr kumimoji="1" lang="ja-JP" altLang="en-US" sz="11500" dirty="0">
                <a:solidFill>
                  <a:srgbClr val="00B050"/>
                </a:solidFill>
                <a:latin typeface="UD デジタル 教科書体 NK-B" panose="02020700000000000000" pitchFamily="18" charset="-128"/>
                <a:ea typeface="UD デジタル 教科書体 NK-B" panose="02020700000000000000" pitchFamily="18" charset="-128"/>
              </a:rPr>
              <a:t>「授受作用」</a:t>
            </a:r>
          </a:p>
        </p:txBody>
      </p:sp>
      <p:sp>
        <p:nvSpPr>
          <p:cNvPr id="5" name="テキスト ボックス 9">
            <a:extLst>
              <a:ext uri="{FF2B5EF4-FFF2-40B4-BE49-F238E27FC236}">
                <a16:creationId xmlns:a16="http://schemas.microsoft.com/office/drawing/2014/main" id="{193A16B0-8A29-B95B-78DE-9B8C3029F5B6}"/>
              </a:ext>
            </a:extLst>
          </p:cNvPr>
          <p:cNvSpPr txBox="1"/>
          <p:nvPr/>
        </p:nvSpPr>
        <p:spPr>
          <a:xfrm>
            <a:off x="3679402" y="3993020"/>
            <a:ext cx="5238761"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じゅ　　　　　　　　　　　じゅ　　　　　　　　　　　　　さ　　　　　　　　　　　　よう</a:t>
            </a:r>
          </a:p>
        </p:txBody>
      </p:sp>
      <p:sp>
        <p:nvSpPr>
          <p:cNvPr id="6" name="テキスト ボックス 9">
            <a:extLst>
              <a:ext uri="{FF2B5EF4-FFF2-40B4-BE49-F238E27FC236}">
                <a16:creationId xmlns:a16="http://schemas.microsoft.com/office/drawing/2014/main" id="{193A16B0-8A29-B95B-78DE-9B8C3029F5B6}"/>
              </a:ext>
            </a:extLst>
          </p:cNvPr>
          <p:cNvSpPr txBox="1"/>
          <p:nvPr/>
        </p:nvSpPr>
        <p:spPr>
          <a:xfrm>
            <a:off x="3062556" y="465614"/>
            <a:ext cx="3947843"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あた　　　　　　　　　　　　　　　　　　　　　　　　　　　　う</a:t>
            </a:r>
          </a:p>
        </p:txBody>
      </p:sp>
    </p:spTree>
    <p:extLst>
      <p:ext uri="{BB962C8B-B14F-4D97-AF65-F5344CB8AC3E}">
        <p14:creationId xmlns:p14="http://schemas.microsoft.com/office/powerpoint/2010/main" val="10565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レゴ, 食品 が含まれている画像&#10;&#10;自動的に生成された説明">
            <a:extLst>
              <a:ext uri="{FF2B5EF4-FFF2-40B4-BE49-F238E27FC236}">
                <a16:creationId xmlns:a16="http://schemas.microsoft.com/office/drawing/2014/main" id="{978A2596-E691-4E2C-8E09-335B58DF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976" y="1339463"/>
            <a:ext cx="3581400" cy="3810000"/>
          </a:xfrm>
          <a:prstGeom prst="rect">
            <a:avLst/>
          </a:prstGeom>
        </p:spPr>
      </p:pic>
      <p:pic>
        <p:nvPicPr>
          <p:cNvPr id="5" name="図 4" descr="おもちゃ, レゴ, 持つ, テーブル が含まれている画像&#10;&#10;自動的に生成された説明">
            <a:extLst>
              <a:ext uri="{FF2B5EF4-FFF2-40B4-BE49-F238E27FC236}">
                <a16:creationId xmlns:a16="http://schemas.microsoft.com/office/drawing/2014/main" id="{6455AC7E-CC09-46C9-B988-2820DBEB8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4624" y="700685"/>
            <a:ext cx="3213006" cy="4448778"/>
          </a:xfrm>
          <a:prstGeom prst="rect">
            <a:avLst/>
          </a:prstGeom>
        </p:spPr>
      </p:pic>
      <p:sp>
        <p:nvSpPr>
          <p:cNvPr id="6" name="テキスト ボックス 5">
            <a:extLst>
              <a:ext uri="{FF2B5EF4-FFF2-40B4-BE49-F238E27FC236}">
                <a16:creationId xmlns:a16="http://schemas.microsoft.com/office/drawing/2014/main" id="{057C8EBC-D531-43D0-B086-E05BB8BDD142}"/>
              </a:ext>
            </a:extLst>
          </p:cNvPr>
          <p:cNvSpPr txBox="1"/>
          <p:nvPr/>
        </p:nvSpPr>
        <p:spPr>
          <a:xfrm>
            <a:off x="8290022" y="5272950"/>
            <a:ext cx="2002772"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海男</a:t>
            </a:r>
          </a:p>
        </p:txBody>
      </p:sp>
      <p:sp>
        <p:nvSpPr>
          <p:cNvPr id="7" name="テキスト ボックス 6">
            <a:extLst>
              <a:ext uri="{FF2B5EF4-FFF2-40B4-BE49-F238E27FC236}">
                <a16:creationId xmlns:a16="http://schemas.microsoft.com/office/drawing/2014/main" id="{47B30C27-4775-4BA7-AFFD-423B3229B790}"/>
              </a:ext>
            </a:extLst>
          </p:cNvPr>
          <p:cNvSpPr txBox="1"/>
          <p:nvPr/>
        </p:nvSpPr>
        <p:spPr>
          <a:xfrm>
            <a:off x="2192712" y="5272950"/>
            <a:ext cx="2002771"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山男</a:t>
            </a:r>
          </a:p>
        </p:txBody>
      </p:sp>
      <p:sp>
        <p:nvSpPr>
          <p:cNvPr id="8" name="矢印: 右 7">
            <a:extLst>
              <a:ext uri="{FF2B5EF4-FFF2-40B4-BE49-F238E27FC236}">
                <a16:creationId xmlns:a16="http://schemas.microsoft.com/office/drawing/2014/main" id="{A59B887A-EECD-4FF6-9B66-9333C163AEC7}"/>
              </a:ext>
            </a:extLst>
          </p:cNvPr>
          <p:cNvSpPr/>
          <p:nvPr/>
        </p:nvSpPr>
        <p:spPr>
          <a:xfrm>
            <a:off x="4836038" y="2266168"/>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座る, ボトル, テーブル, カップ が含まれている画像&#10;&#10;自動的に生成された説明">
            <a:extLst>
              <a:ext uri="{FF2B5EF4-FFF2-40B4-BE49-F238E27FC236}">
                <a16:creationId xmlns:a16="http://schemas.microsoft.com/office/drawing/2014/main" id="{AE44A206-7002-4AA5-9EBD-8E682BDA6A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30530" y="1481884"/>
            <a:ext cx="1606872" cy="1377893"/>
          </a:xfrm>
          <a:prstGeom prst="rect">
            <a:avLst/>
          </a:prstGeom>
        </p:spPr>
      </p:pic>
      <p:sp>
        <p:nvSpPr>
          <p:cNvPr id="11" name="テキスト ボックス 10">
            <a:extLst>
              <a:ext uri="{FF2B5EF4-FFF2-40B4-BE49-F238E27FC236}">
                <a16:creationId xmlns:a16="http://schemas.microsoft.com/office/drawing/2014/main" id="{5956C868-980F-49B6-8266-8A4D693CF836}"/>
              </a:ext>
            </a:extLst>
          </p:cNvPr>
          <p:cNvSpPr txBox="1"/>
          <p:nvPr/>
        </p:nvSpPr>
        <p:spPr>
          <a:xfrm rot="702074">
            <a:off x="8893830" y="785200"/>
            <a:ext cx="2797928" cy="646331"/>
          </a:xfrm>
          <a:prstGeom prst="rect">
            <a:avLst/>
          </a:prstGeom>
          <a:noFill/>
        </p:spPr>
        <p:txBody>
          <a:bodyPr wrap="square" rtlCol="0">
            <a:spAutoFit/>
          </a:bodyPr>
          <a:lstStyle/>
          <a:p>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ありがとう！！</a:t>
            </a:r>
          </a:p>
        </p:txBody>
      </p:sp>
      <p:sp>
        <p:nvSpPr>
          <p:cNvPr id="12" name="矢印: 右 11">
            <a:extLst>
              <a:ext uri="{FF2B5EF4-FFF2-40B4-BE49-F238E27FC236}">
                <a16:creationId xmlns:a16="http://schemas.microsoft.com/office/drawing/2014/main" id="{2D3E804C-D003-4F22-8E24-FA756A5804CC}"/>
              </a:ext>
            </a:extLst>
          </p:cNvPr>
          <p:cNvSpPr/>
          <p:nvPr/>
        </p:nvSpPr>
        <p:spPr>
          <a:xfrm rot="10800000">
            <a:off x="4728244" y="3429000"/>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descr="リモコン, 暗い, テーブル, 座る が含まれている画像&#10;&#10;自動的に生成された説明">
            <a:extLst>
              <a:ext uri="{FF2B5EF4-FFF2-40B4-BE49-F238E27FC236}">
                <a16:creationId xmlns:a16="http://schemas.microsoft.com/office/drawing/2014/main" id="{C088FAD9-0987-4EE5-9331-DED785F8D70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5337" y="3644061"/>
            <a:ext cx="1996352" cy="1414914"/>
          </a:xfrm>
          <a:prstGeom prst="rect">
            <a:avLst/>
          </a:prstGeom>
        </p:spPr>
      </p:pic>
      <p:sp>
        <p:nvSpPr>
          <p:cNvPr id="13" name="テキスト ボックス 9">
            <a:extLst>
              <a:ext uri="{FF2B5EF4-FFF2-40B4-BE49-F238E27FC236}">
                <a16:creationId xmlns:a16="http://schemas.microsoft.com/office/drawing/2014/main" id="{193A16B0-8A29-B95B-78DE-9B8C3029F5B6}"/>
              </a:ext>
            </a:extLst>
          </p:cNvPr>
          <p:cNvSpPr txBox="1"/>
          <p:nvPr/>
        </p:nvSpPr>
        <p:spPr>
          <a:xfrm>
            <a:off x="2401830" y="513250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やま　　　　　お</a:t>
            </a:r>
          </a:p>
        </p:txBody>
      </p:sp>
      <p:sp>
        <p:nvSpPr>
          <p:cNvPr id="14" name="テキスト ボックス 9">
            <a:extLst>
              <a:ext uri="{FF2B5EF4-FFF2-40B4-BE49-F238E27FC236}">
                <a16:creationId xmlns:a16="http://schemas.microsoft.com/office/drawing/2014/main" id="{A21A16F1-0E2C-72A9-5AD3-92B17BF975C5}"/>
              </a:ext>
            </a:extLst>
          </p:cNvPr>
          <p:cNvSpPr txBox="1"/>
          <p:nvPr/>
        </p:nvSpPr>
        <p:spPr>
          <a:xfrm>
            <a:off x="8539482" y="5119061"/>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うみ</a:t>
            </a:r>
            <a:r>
              <a:rPr kumimoji="1" lang="ja-JP" altLang="en-US" sz="1400" dirty="0">
                <a:latin typeface="UD デジタル 教科書体 NK-B" panose="02020700000000000000" pitchFamily="18" charset="-128"/>
                <a:ea typeface="UD デジタル 教科書体 NK-B" panose="02020700000000000000" pitchFamily="18" charset="-128"/>
              </a:rPr>
              <a:t>　　　　　お</a:t>
            </a:r>
          </a:p>
        </p:txBody>
      </p:sp>
    </p:spTree>
    <p:extLst>
      <p:ext uri="{BB962C8B-B14F-4D97-AF65-F5344CB8AC3E}">
        <p14:creationId xmlns:p14="http://schemas.microsoft.com/office/powerpoint/2010/main" val="178893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レゴ, 食品 が含まれている画像&#10;&#10;自動的に生成された説明">
            <a:extLst>
              <a:ext uri="{FF2B5EF4-FFF2-40B4-BE49-F238E27FC236}">
                <a16:creationId xmlns:a16="http://schemas.microsoft.com/office/drawing/2014/main" id="{978A2596-E691-4E2C-8E09-335B58DF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976" y="1339463"/>
            <a:ext cx="3581400" cy="3810000"/>
          </a:xfrm>
          <a:prstGeom prst="rect">
            <a:avLst/>
          </a:prstGeom>
        </p:spPr>
      </p:pic>
      <p:pic>
        <p:nvPicPr>
          <p:cNvPr id="5" name="図 4" descr="おもちゃ, レゴ, 持つ, テーブル が含まれている画像&#10;&#10;自動的に生成された説明">
            <a:extLst>
              <a:ext uri="{FF2B5EF4-FFF2-40B4-BE49-F238E27FC236}">
                <a16:creationId xmlns:a16="http://schemas.microsoft.com/office/drawing/2014/main" id="{6455AC7E-CC09-46C9-B988-2820DBEB8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4624" y="700685"/>
            <a:ext cx="3213006" cy="4448778"/>
          </a:xfrm>
          <a:prstGeom prst="rect">
            <a:avLst/>
          </a:prstGeom>
        </p:spPr>
      </p:pic>
      <p:sp>
        <p:nvSpPr>
          <p:cNvPr id="6" name="テキスト ボックス 5">
            <a:extLst>
              <a:ext uri="{FF2B5EF4-FFF2-40B4-BE49-F238E27FC236}">
                <a16:creationId xmlns:a16="http://schemas.microsoft.com/office/drawing/2014/main" id="{057C8EBC-D531-43D0-B086-E05BB8BDD142}"/>
              </a:ext>
            </a:extLst>
          </p:cNvPr>
          <p:cNvSpPr txBox="1"/>
          <p:nvPr/>
        </p:nvSpPr>
        <p:spPr>
          <a:xfrm>
            <a:off x="8290022" y="5272950"/>
            <a:ext cx="2002772"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海男</a:t>
            </a:r>
          </a:p>
        </p:txBody>
      </p:sp>
      <p:sp>
        <p:nvSpPr>
          <p:cNvPr id="7" name="テキスト ボックス 6">
            <a:extLst>
              <a:ext uri="{FF2B5EF4-FFF2-40B4-BE49-F238E27FC236}">
                <a16:creationId xmlns:a16="http://schemas.microsoft.com/office/drawing/2014/main" id="{47B30C27-4775-4BA7-AFFD-423B3229B790}"/>
              </a:ext>
            </a:extLst>
          </p:cNvPr>
          <p:cNvSpPr txBox="1"/>
          <p:nvPr/>
        </p:nvSpPr>
        <p:spPr>
          <a:xfrm>
            <a:off x="2192712" y="5272950"/>
            <a:ext cx="2002771"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山男</a:t>
            </a:r>
          </a:p>
        </p:txBody>
      </p:sp>
      <p:sp>
        <p:nvSpPr>
          <p:cNvPr id="8" name="矢印: 右 7">
            <a:extLst>
              <a:ext uri="{FF2B5EF4-FFF2-40B4-BE49-F238E27FC236}">
                <a16:creationId xmlns:a16="http://schemas.microsoft.com/office/drawing/2014/main" id="{A59B887A-EECD-4FF6-9B66-9333C163AEC7}"/>
              </a:ext>
            </a:extLst>
          </p:cNvPr>
          <p:cNvSpPr/>
          <p:nvPr/>
        </p:nvSpPr>
        <p:spPr>
          <a:xfrm>
            <a:off x="4836038" y="2266168"/>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5956C868-980F-49B6-8266-8A4D693CF836}"/>
              </a:ext>
            </a:extLst>
          </p:cNvPr>
          <p:cNvSpPr txBox="1"/>
          <p:nvPr/>
        </p:nvSpPr>
        <p:spPr>
          <a:xfrm rot="702074">
            <a:off x="8893830" y="785200"/>
            <a:ext cx="2797928" cy="646331"/>
          </a:xfrm>
          <a:prstGeom prst="rect">
            <a:avLst/>
          </a:prstGeom>
          <a:noFill/>
        </p:spPr>
        <p:txBody>
          <a:bodyPr wrap="square" rtlCol="0">
            <a:spAutoFit/>
          </a:bodyPr>
          <a:lstStyle/>
          <a:p>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ありがとう！！</a:t>
            </a:r>
          </a:p>
        </p:txBody>
      </p:sp>
      <p:sp>
        <p:nvSpPr>
          <p:cNvPr id="12" name="矢印: 右 11">
            <a:extLst>
              <a:ext uri="{FF2B5EF4-FFF2-40B4-BE49-F238E27FC236}">
                <a16:creationId xmlns:a16="http://schemas.microsoft.com/office/drawing/2014/main" id="{2D3E804C-D003-4F22-8E24-FA756A5804CC}"/>
              </a:ext>
            </a:extLst>
          </p:cNvPr>
          <p:cNvSpPr/>
          <p:nvPr/>
        </p:nvSpPr>
        <p:spPr>
          <a:xfrm rot="10800000">
            <a:off x="4728244" y="3429000"/>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descr="飛行機 が含まれている画像&#10;&#10;自動的に生成された説明">
            <a:extLst>
              <a:ext uri="{FF2B5EF4-FFF2-40B4-BE49-F238E27FC236}">
                <a16:creationId xmlns:a16="http://schemas.microsoft.com/office/drawing/2014/main" id="{CB28228A-4F60-4083-A2D3-13FC94F100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1366" y="3460853"/>
            <a:ext cx="3213006" cy="2261956"/>
          </a:xfrm>
          <a:prstGeom prst="rect">
            <a:avLst/>
          </a:prstGeom>
        </p:spPr>
      </p:pic>
      <p:pic>
        <p:nvPicPr>
          <p:cNvPr id="4" name="図 3" descr="座る, テーブル, クマ が含まれている画像&#10;&#10;自動的に生成された説明">
            <a:extLst>
              <a:ext uri="{FF2B5EF4-FFF2-40B4-BE49-F238E27FC236}">
                <a16:creationId xmlns:a16="http://schemas.microsoft.com/office/drawing/2014/main" id="{DF9C3E22-06FF-4837-B03A-8D170D698C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22040" y="700685"/>
            <a:ext cx="2557733" cy="2051871"/>
          </a:xfrm>
          <a:prstGeom prst="rect">
            <a:avLst/>
          </a:prstGeom>
        </p:spPr>
      </p:pic>
      <p:sp>
        <p:nvSpPr>
          <p:cNvPr id="13" name="テキスト ボックス 9">
            <a:extLst>
              <a:ext uri="{FF2B5EF4-FFF2-40B4-BE49-F238E27FC236}">
                <a16:creationId xmlns:a16="http://schemas.microsoft.com/office/drawing/2014/main" id="{B2F07930-1BBA-5182-EF5A-79414C309D6C}"/>
              </a:ext>
            </a:extLst>
          </p:cNvPr>
          <p:cNvSpPr txBox="1"/>
          <p:nvPr/>
        </p:nvSpPr>
        <p:spPr>
          <a:xfrm>
            <a:off x="2401830" y="513250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やま　　　　　お</a:t>
            </a:r>
          </a:p>
        </p:txBody>
      </p:sp>
      <p:sp>
        <p:nvSpPr>
          <p:cNvPr id="15" name="テキスト ボックス 9">
            <a:extLst>
              <a:ext uri="{FF2B5EF4-FFF2-40B4-BE49-F238E27FC236}">
                <a16:creationId xmlns:a16="http://schemas.microsoft.com/office/drawing/2014/main" id="{2CB25A68-7A63-828E-9623-62B6F1D2CA11}"/>
              </a:ext>
            </a:extLst>
          </p:cNvPr>
          <p:cNvSpPr txBox="1"/>
          <p:nvPr/>
        </p:nvSpPr>
        <p:spPr>
          <a:xfrm>
            <a:off x="8539482" y="5119061"/>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うみ</a:t>
            </a:r>
            <a:r>
              <a:rPr kumimoji="1" lang="ja-JP" altLang="en-US" sz="1400" dirty="0">
                <a:latin typeface="UD デジタル 教科書体 NK-B" panose="02020700000000000000" pitchFamily="18" charset="-128"/>
                <a:ea typeface="UD デジタル 教科書体 NK-B" panose="02020700000000000000" pitchFamily="18" charset="-128"/>
              </a:rPr>
              <a:t>　　　　　お</a:t>
            </a:r>
          </a:p>
        </p:txBody>
      </p:sp>
    </p:spTree>
    <p:extLst>
      <p:ext uri="{BB962C8B-B14F-4D97-AF65-F5344CB8AC3E}">
        <p14:creationId xmlns:p14="http://schemas.microsoft.com/office/powerpoint/2010/main" val="104725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レゴ, 食品 が含まれている画像&#10;&#10;自動的に生成された説明">
            <a:extLst>
              <a:ext uri="{FF2B5EF4-FFF2-40B4-BE49-F238E27FC236}">
                <a16:creationId xmlns:a16="http://schemas.microsoft.com/office/drawing/2014/main" id="{978A2596-E691-4E2C-8E09-335B58DF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5145" y="1252396"/>
            <a:ext cx="3581400" cy="3810000"/>
          </a:xfrm>
          <a:prstGeom prst="rect">
            <a:avLst/>
          </a:prstGeom>
        </p:spPr>
      </p:pic>
      <p:pic>
        <p:nvPicPr>
          <p:cNvPr id="5" name="図 4" descr="おもちゃ, レゴ, 持つ, テーブル が含まれている画像&#10;&#10;自動的に生成された説明">
            <a:extLst>
              <a:ext uri="{FF2B5EF4-FFF2-40B4-BE49-F238E27FC236}">
                <a16:creationId xmlns:a16="http://schemas.microsoft.com/office/drawing/2014/main" id="{6455AC7E-CC09-46C9-B988-2820DBEB8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455" y="613618"/>
            <a:ext cx="3213006" cy="4448778"/>
          </a:xfrm>
          <a:prstGeom prst="rect">
            <a:avLst/>
          </a:prstGeom>
        </p:spPr>
      </p:pic>
      <p:sp>
        <p:nvSpPr>
          <p:cNvPr id="6" name="テキスト ボックス 5">
            <a:extLst>
              <a:ext uri="{FF2B5EF4-FFF2-40B4-BE49-F238E27FC236}">
                <a16:creationId xmlns:a16="http://schemas.microsoft.com/office/drawing/2014/main" id="{057C8EBC-D531-43D0-B086-E05BB8BDD142}"/>
              </a:ext>
            </a:extLst>
          </p:cNvPr>
          <p:cNvSpPr txBox="1"/>
          <p:nvPr/>
        </p:nvSpPr>
        <p:spPr>
          <a:xfrm>
            <a:off x="9099088" y="5129212"/>
            <a:ext cx="2002772"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海男</a:t>
            </a:r>
          </a:p>
        </p:txBody>
      </p:sp>
      <p:sp>
        <p:nvSpPr>
          <p:cNvPr id="7" name="テキスト ボックス 6">
            <a:extLst>
              <a:ext uri="{FF2B5EF4-FFF2-40B4-BE49-F238E27FC236}">
                <a16:creationId xmlns:a16="http://schemas.microsoft.com/office/drawing/2014/main" id="{47B30C27-4775-4BA7-AFFD-423B3229B790}"/>
              </a:ext>
            </a:extLst>
          </p:cNvPr>
          <p:cNvSpPr txBox="1"/>
          <p:nvPr/>
        </p:nvSpPr>
        <p:spPr>
          <a:xfrm>
            <a:off x="1372442" y="5272950"/>
            <a:ext cx="2002771"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山男</a:t>
            </a:r>
          </a:p>
        </p:txBody>
      </p:sp>
      <p:sp>
        <p:nvSpPr>
          <p:cNvPr id="8" name="矢印: 右 7">
            <a:extLst>
              <a:ext uri="{FF2B5EF4-FFF2-40B4-BE49-F238E27FC236}">
                <a16:creationId xmlns:a16="http://schemas.microsoft.com/office/drawing/2014/main" id="{A59B887A-EECD-4FF6-9B66-9333C163AEC7}"/>
              </a:ext>
            </a:extLst>
          </p:cNvPr>
          <p:cNvSpPr/>
          <p:nvPr/>
        </p:nvSpPr>
        <p:spPr>
          <a:xfrm>
            <a:off x="3990029" y="2259900"/>
            <a:ext cx="4003717" cy="14317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5956C868-980F-49B6-8266-8A4D693CF836}"/>
              </a:ext>
            </a:extLst>
          </p:cNvPr>
          <p:cNvSpPr txBox="1"/>
          <p:nvPr/>
        </p:nvSpPr>
        <p:spPr>
          <a:xfrm rot="702074">
            <a:off x="9113144" y="610388"/>
            <a:ext cx="2797928" cy="646331"/>
          </a:xfrm>
          <a:prstGeom prst="rect">
            <a:avLst/>
          </a:prstGeom>
          <a:noFill/>
        </p:spPr>
        <p:txBody>
          <a:bodyPr wrap="square" rtlCol="0">
            <a:spAutoFit/>
          </a:bodyPr>
          <a:lstStyle/>
          <a:p>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ありがとう！！</a:t>
            </a:r>
          </a:p>
        </p:txBody>
      </p:sp>
      <p:pic>
        <p:nvPicPr>
          <p:cNvPr id="9" name="図 8" descr="ゾウのぬいぐるみ&#10;&#10;中程度の精度で自動的に生成された説明">
            <a:extLst>
              <a:ext uri="{FF2B5EF4-FFF2-40B4-BE49-F238E27FC236}">
                <a16:creationId xmlns:a16="http://schemas.microsoft.com/office/drawing/2014/main" id="{5020DB8F-23C1-4069-9E47-B410C69279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6856" y="460859"/>
            <a:ext cx="3106271" cy="2772347"/>
          </a:xfrm>
          <a:prstGeom prst="rect">
            <a:avLst/>
          </a:prstGeom>
        </p:spPr>
      </p:pic>
      <p:sp>
        <p:nvSpPr>
          <p:cNvPr id="10" name="ハート 9">
            <a:extLst>
              <a:ext uri="{FF2B5EF4-FFF2-40B4-BE49-F238E27FC236}">
                <a16:creationId xmlns:a16="http://schemas.microsoft.com/office/drawing/2014/main" id="{59F993DD-E848-4401-8B87-AF63CB741831}"/>
              </a:ext>
            </a:extLst>
          </p:cNvPr>
          <p:cNvSpPr/>
          <p:nvPr/>
        </p:nvSpPr>
        <p:spPr>
          <a:xfrm>
            <a:off x="3958629" y="3624794"/>
            <a:ext cx="4129313" cy="3072991"/>
          </a:xfrm>
          <a:prstGeom prst="heart">
            <a:avLst/>
          </a:prstGeom>
          <a:solidFill>
            <a:srgbClr val="F27EB8"/>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A3B71C1F-7B68-4C02-A13F-D8840A52822D}"/>
              </a:ext>
            </a:extLst>
          </p:cNvPr>
          <p:cNvSpPr txBox="1"/>
          <p:nvPr/>
        </p:nvSpPr>
        <p:spPr>
          <a:xfrm>
            <a:off x="5376158" y="4598100"/>
            <a:ext cx="2002772" cy="1569660"/>
          </a:xfrm>
          <a:prstGeom prst="rect">
            <a:avLst/>
          </a:prstGeom>
          <a:noFill/>
        </p:spPr>
        <p:txBody>
          <a:bodyPr wrap="square" rtlCol="0">
            <a:spAutoFit/>
          </a:bodyPr>
          <a:lstStyle/>
          <a:p>
            <a:r>
              <a:rPr lang="ja-JP" altLang="en-US" sz="9600" dirty="0">
                <a:latin typeface="UD デジタル 教科書体 NK-B" panose="02020700000000000000" pitchFamily="18" charset="-128"/>
                <a:ea typeface="UD デジタル 教科書体 NK-B" panose="02020700000000000000" pitchFamily="18" charset="-128"/>
              </a:rPr>
              <a:t>絆</a:t>
            </a:r>
            <a:endParaRPr kumimoji="1" lang="ja-JP" altLang="en-US" sz="9600" dirty="0">
              <a:latin typeface="UD デジタル 教科書体 NK-B" panose="02020700000000000000" pitchFamily="18" charset="-128"/>
              <a:ea typeface="UD デジタル 教科書体 NK-B" panose="02020700000000000000" pitchFamily="18" charset="-128"/>
            </a:endParaRPr>
          </a:p>
        </p:txBody>
      </p:sp>
      <p:sp>
        <p:nvSpPr>
          <p:cNvPr id="12" name="テキスト ボックス 9">
            <a:extLst>
              <a:ext uri="{FF2B5EF4-FFF2-40B4-BE49-F238E27FC236}">
                <a16:creationId xmlns:a16="http://schemas.microsoft.com/office/drawing/2014/main" id="{63DD3882-5147-6B31-C210-321F58D375C3}"/>
              </a:ext>
            </a:extLst>
          </p:cNvPr>
          <p:cNvSpPr txBox="1"/>
          <p:nvPr/>
        </p:nvSpPr>
        <p:spPr>
          <a:xfrm>
            <a:off x="1581563" y="513250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やま　　　　　お</a:t>
            </a:r>
          </a:p>
        </p:txBody>
      </p:sp>
      <p:sp>
        <p:nvSpPr>
          <p:cNvPr id="13" name="テキスト ボックス 9">
            <a:extLst>
              <a:ext uri="{FF2B5EF4-FFF2-40B4-BE49-F238E27FC236}">
                <a16:creationId xmlns:a16="http://schemas.microsoft.com/office/drawing/2014/main" id="{FDB319B2-A79C-B958-62A2-A75836F07447}"/>
              </a:ext>
            </a:extLst>
          </p:cNvPr>
          <p:cNvSpPr txBox="1"/>
          <p:nvPr/>
        </p:nvSpPr>
        <p:spPr>
          <a:xfrm>
            <a:off x="9335101" y="4974693"/>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うみ</a:t>
            </a:r>
            <a:r>
              <a:rPr kumimoji="1" lang="ja-JP" altLang="en-US" sz="1400" dirty="0">
                <a:latin typeface="UD デジタル 教科書体 NK-B" panose="02020700000000000000" pitchFamily="18" charset="-128"/>
                <a:ea typeface="UD デジタル 教科書体 NK-B" panose="02020700000000000000" pitchFamily="18" charset="-128"/>
              </a:rPr>
              <a:t>　　　　　お</a:t>
            </a:r>
          </a:p>
        </p:txBody>
      </p:sp>
      <p:sp>
        <p:nvSpPr>
          <p:cNvPr id="14" name="テキスト ボックス 9">
            <a:extLst>
              <a:ext uri="{FF2B5EF4-FFF2-40B4-BE49-F238E27FC236}">
                <a16:creationId xmlns:a16="http://schemas.microsoft.com/office/drawing/2014/main" id="{26AEDA46-837E-FAD5-6C85-A68D556EB8A1}"/>
              </a:ext>
            </a:extLst>
          </p:cNvPr>
          <p:cNvSpPr txBox="1"/>
          <p:nvPr/>
        </p:nvSpPr>
        <p:spPr>
          <a:xfrm>
            <a:off x="5706391" y="4444211"/>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きずな</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31212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0" grpId="0" animBg="1"/>
      <p:bldP spid="15"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00ABA54-8C04-497E-A4C0-6BD008833A21}"/>
              </a:ext>
            </a:extLst>
          </p:cNvPr>
          <p:cNvSpPr txBox="1"/>
          <p:nvPr/>
        </p:nvSpPr>
        <p:spPr>
          <a:xfrm>
            <a:off x="2229881" y="559533"/>
            <a:ext cx="8003329" cy="1569660"/>
          </a:xfrm>
          <a:prstGeom prst="rect">
            <a:avLst/>
          </a:prstGeom>
          <a:noFill/>
        </p:spPr>
        <p:txBody>
          <a:bodyPr wrap="square" rtlCol="0">
            <a:spAutoFit/>
          </a:bodyPr>
          <a:lstStyle/>
          <a:p>
            <a:r>
              <a:rPr lang="ja-JP" altLang="en-US" sz="9600" dirty="0">
                <a:latin typeface="UD デジタル 教科書体 NK-B" panose="02020700000000000000" pitchFamily="18" charset="-128"/>
                <a:ea typeface="UD デジタル 教科書体 NK-B" panose="02020700000000000000" pitchFamily="18" charset="-128"/>
              </a:rPr>
              <a:t>良い</a:t>
            </a:r>
            <a:r>
              <a:rPr kumimoji="1" lang="ja-JP" altLang="en-US" sz="9600" dirty="0">
                <a:latin typeface="UD デジタル 教科書体 NK-B" panose="02020700000000000000" pitchFamily="18" charset="-128"/>
                <a:ea typeface="UD デジタル 教科書体 NK-B" panose="02020700000000000000" pitchFamily="18" charset="-128"/>
              </a:rPr>
              <a:t>授受作用</a:t>
            </a:r>
          </a:p>
        </p:txBody>
      </p:sp>
      <p:sp>
        <p:nvSpPr>
          <p:cNvPr id="3" name="矢印: 下 2">
            <a:extLst>
              <a:ext uri="{FF2B5EF4-FFF2-40B4-BE49-F238E27FC236}">
                <a16:creationId xmlns:a16="http://schemas.microsoft.com/office/drawing/2014/main" id="{8692CB58-3BEB-477B-BA9F-305D86929C4F}"/>
              </a:ext>
            </a:extLst>
          </p:cNvPr>
          <p:cNvSpPr/>
          <p:nvPr/>
        </p:nvSpPr>
        <p:spPr>
          <a:xfrm>
            <a:off x="4787153" y="2513839"/>
            <a:ext cx="2178423" cy="17884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3638FF7B-6F3A-44D0-A969-266389D76685}"/>
              </a:ext>
            </a:extLst>
          </p:cNvPr>
          <p:cNvSpPr txBox="1"/>
          <p:nvPr/>
        </p:nvSpPr>
        <p:spPr>
          <a:xfrm>
            <a:off x="1521668" y="4477109"/>
            <a:ext cx="9921779" cy="1569660"/>
          </a:xfrm>
          <a:prstGeom prst="rect">
            <a:avLst/>
          </a:prstGeom>
          <a:noFill/>
        </p:spPr>
        <p:txBody>
          <a:bodyPr wrap="square" rtlCol="0">
            <a:spAutoFit/>
          </a:bodyPr>
          <a:lstStyle/>
          <a:p>
            <a:r>
              <a:rPr kumimoji="1" lang="ja-JP" altLang="en-US" sz="9600" dirty="0">
                <a:solidFill>
                  <a:srgbClr val="FF0000"/>
                </a:solidFill>
                <a:latin typeface="UD デジタル 教科書体 NK-B" panose="02020700000000000000" pitchFamily="18" charset="-128"/>
                <a:ea typeface="UD デジタル 教科書体 NK-B" panose="02020700000000000000" pitchFamily="18" charset="-128"/>
              </a:rPr>
              <a:t>もっとあげたい！！</a:t>
            </a:r>
          </a:p>
        </p:txBody>
      </p:sp>
      <p:sp>
        <p:nvSpPr>
          <p:cNvPr id="5" name="テキスト ボックス 9">
            <a:extLst>
              <a:ext uri="{FF2B5EF4-FFF2-40B4-BE49-F238E27FC236}">
                <a16:creationId xmlns:a16="http://schemas.microsoft.com/office/drawing/2014/main" id="{6B611777-F76C-0263-EB7F-419A80C6E1F1}"/>
              </a:ext>
            </a:extLst>
          </p:cNvPr>
          <p:cNvSpPr txBox="1"/>
          <p:nvPr/>
        </p:nvSpPr>
        <p:spPr>
          <a:xfrm>
            <a:off x="2657327" y="384722"/>
            <a:ext cx="6849744"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よ　　　　　　　　　　　　　　　　　　　　　　　じゅ　　　　　　　　じゅ　　　　　　　　　　さ　　　　　　　　　　　よう</a:t>
            </a:r>
            <a:endParaRPr kumimoji="1" lang="ja-JP" altLang="en-US" sz="14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50934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レゴ, 食品 が含まれている画像&#10;&#10;自動的に生成された説明">
            <a:extLst>
              <a:ext uri="{FF2B5EF4-FFF2-40B4-BE49-F238E27FC236}">
                <a16:creationId xmlns:a16="http://schemas.microsoft.com/office/drawing/2014/main" id="{978A2596-E691-4E2C-8E09-335B58DF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976" y="1339463"/>
            <a:ext cx="3581400" cy="3810000"/>
          </a:xfrm>
          <a:prstGeom prst="rect">
            <a:avLst/>
          </a:prstGeom>
        </p:spPr>
      </p:pic>
      <p:pic>
        <p:nvPicPr>
          <p:cNvPr id="5" name="図 4" descr="おもちゃ, レゴ, 持つ, テーブル が含まれている画像&#10;&#10;自動的に生成された説明">
            <a:extLst>
              <a:ext uri="{FF2B5EF4-FFF2-40B4-BE49-F238E27FC236}">
                <a16:creationId xmlns:a16="http://schemas.microsoft.com/office/drawing/2014/main" id="{6455AC7E-CC09-46C9-B988-2820DBEB8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4624" y="700685"/>
            <a:ext cx="3213006" cy="4448778"/>
          </a:xfrm>
          <a:prstGeom prst="rect">
            <a:avLst/>
          </a:prstGeom>
        </p:spPr>
      </p:pic>
      <p:sp>
        <p:nvSpPr>
          <p:cNvPr id="6" name="テキスト ボックス 5">
            <a:extLst>
              <a:ext uri="{FF2B5EF4-FFF2-40B4-BE49-F238E27FC236}">
                <a16:creationId xmlns:a16="http://schemas.microsoft.com/office/drawing/2014/main" id="{057C8EBC-D531-43D0-B086-E05BB8BDD142}"/>
              </a:ext>
            </a:extLst>
          </p:cNvPr>
          <p:cNvSpPr txBox="1"/>
          <p:nvPr/>
        </p:nvSpPr>
        <p:spPr>
          <a:xfrm>
            <a:off x="8290022" y="5272950"/>
            <a:ext cx="2002772"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海男</a:t>
            </a:r>
          </a:p>
        </p:txBody>
      </p:sp>
      <p:sp>
        <p:nvSpPr>
          <p:cNvPr id="7" name="テキスト ボックス 6">
            <a:extLst>
              <a:ext uri="{FF2B5EF4-FFF2-40B4-BE49-F238E27FC236}">
                <a16:creationId xmlns:a16="http://schemas.microsoft.com/office/drawing/2014/main" id="{47B30C27-4775-4BA7-AFFD-423B3229B790}"/>
              </a:ext>
            </a:extLst>
          </p:cNvPr>
          <p:cNvSpPr txBox="1"/>
          <p:nvPr/>
        </p:nvSpPr>
        <p:spPr>
          <a:xfrm>
            <a:off x="2192712" y="5272950"/>
            <a:ext cx="2002771"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山男</a:t>
            </a:r>
          </a:p>
        </p:txBody>
      </p:sp>
      <p:sp>
        <p:nvSpPr>
          <p:cNvPr id="8" name="矢印: 右 7">
            <a:extLst>
              <a:ext uri="{FF2B5EF4-FFF2-40B4-BE49-F238E27FC236}">
                <a16:creationId xmlns:a16="http://schemas.microsoft.com/office/drawing/2014/main" id="{A59B887A-EECD-4FF6-9B66-9333C163AEC7}"/>
              </a:ext>
            </a:extLst>
          </p:cNvPr>
          <p:cNvSpPr/>
          <p:nvPr/>
        </p:nvSpPr>
        <p:spPr>
          <a:xfrm>
            <a:off x="4836038" y="2266168"/>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座る, ボトル, テーブル, カップ が含まれている画像&#10;&#10;自動的に生成された説明">
            <a:extLst>
              <a:ext uri="{FF2B5EF4-FFF2-40B4-BE49-F238E27FC236}">
                <a16:creationId xmlns:a16="http://schemas.microsoft.com/office/drawing/2014/main" id="{AE44A206-7002-4AA5-9EBD-8E682BDA6A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8438" y="1455372"/>
            <a:ext cx="1606872" cy="1377893"/>
          </a:xfrm>
          <a:prstGeom prst="rect">
            <a:avLst/>
          </a:prstGeom>
        </p:spPr>
      </p:pic>
      <p:sp>
        <p:nvSpPr>
          <p:cNvPr id="11" name="テキスト ボックス 10">
            <a:extLst>
              <a:ext uri="{FF2B5EF4-FFF2-40B4-BE49-F238E27FC236}">
                <a16:creationId xmlns:a16="http://schemas.microsoft.com/office/drawing/2014/main" id="{08ADC315-701D-296F-6A46-DD1CC85E7BC7}"/>
              </a:ext>
            </a:extLst>
          </p:cNvPr>
          <p:cNvSpPr txBox="1"/>
          <p:nvPr/>
        </p:nvSpPr>
        <p:spPr>
          <a:xfrm rot="702074">
            <a:off x="9113144" y="610388"/>
            <a:ext cx="2797928" cy="646331"/>
          </a:xfrm>
          <a:prstGeom prst="rect">
            <a:avLst/>
          </a:prstGeom>
          <a:noFill/>
        </p:spPr>
        <p:txBody>
          <a:bodyPr wrap="square" rtlCol="0">
            <a:spAutoFit/>
          </a:bodyPr>
          <a:lstStyle/>
          <a:p>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ありがとう！！</a:t>
            </a:r>
          </a:p>
        </p:txBody>
      </p:sp>
      <p:sp>
        <p:nvSpPr>
          <p:cNvPr id="13" name="乗算記号 12">
            <a:extLst>
              <a:ext uri="{FF2B5EF4-FFF2-40B4-BE49-F238E27FC236}">
                <a16:creationId xmlns:a16="http://schemas.microsoft.com/office/drawing/2014/main" id="{E5120F4B-F345-9555-29E6-0F256C992194}"/>
              </a:ext>
            </a:extLst>
          </p:cNvPr>
          <p:cNvSpPr/>
          <p:nvPr/>
        </p:nvSpPr>
        <p:spPr>
          <a:xfrm rot="861864">
            <a:off x="9426620" y="131504"/>
            <a:ext cx="1901364" cy="1585050"/>
          </a:xfrm>
          <a:prstGeom prst="mathMultiply">
            <a:avLst>
              <a:gd name="adj1" fmla="val 653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右 13">
            <a:extLst>
              <a:ext uri="{FF2B5EF4-FFF2-40B4-BE49-F238E27FC236}">
                <a16:creationId xmlns:a16="http://schemas.microsoft.com/office/drawing/2014/main" id="{6B1C6562-94DE-3310-6AD8-4C3F92483B6F}"/>
              </a:ext>
            </a:extLst>
          </p:cNvPr>
          <p:cNvSpPr/>
          <p:nvPr/>
        </p:nvSpPr>
        <p:spPr>
          <a:xfrm rot="10800000">
            <a:off x="4789114" y="3463025"/>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乗算記号 14">
            <a:extLst>
              <a:ext uri="{FF2B5EF4-FFF2-40B4-BE49-F238E27FC236}">
                <a16:creationId xmlns:a16="http://schemas.microsoft.com/office/drawing/2014/main" id="{5BE5475E-5AD3-283E-BF55-FE1647FBFE30}"/>
              </a:ext>
            </a:extLst>
          </p:cNvPr>
          <p:cNvSpPr/>
          <p:nvPr/>
        </p:nvSpPr>
        <p:spPr>
          <a:xfrm>
            <a:off x="4951289" y="2999952"/>
            <a:ext cx="1901364" cy="1585050"/>
          </a:xfrm>
          <a:prstGeom prst="mathMultiply">
            <a:avLst>
              <a:gd name="adj1" fmla="val 653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9">
            <a:extLst>
              <a:ext uri="{FF2B5EF4-FFF2-40B4-BE49-F238E27FC236}">
                <a16:creationId xmlns:a16="http://schemas.microsoft.com/office/drawing/2014/main" id="{51EAC179-C1E5-236B-2EAB-552C39416E06}"/>
              </a:ext>
            </a:extLst>
          </p:cNvPr>
          <p:cNvSpPr txBox="1"/>
          <p:nvPr/>
        </p:nvSpPr>
        <p:spPr>
          <a:xfrm>
            <a:off x="2401830" y="5132508"/>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やま　　　　　お</a:t>
            </a:r>
          </a:p>
        </p:txBody>
      </p:sp>
      <p:sp>
        <p:nvSpPr>
          <p:cNvPr id="16" name="テキスト ボックス 9">
            <a:extLst>
              <a:ext uri="{FF2B5EF4-FFF2-40B4-BE49-F238E27FC236}">
                <a16:creationId xmlns:a16="http://schemas.microsoft.com/office/drawing/2014/main" id="{917891DC-D0B5-424F-5F91-C8CDE519826B}"/>
              </a:ext>
            </a:extLst>
          </p:cNvPr>
          <p:cNvSpPr txBox="1"/>
          <p:nvPr/>
        </p:nvSpPr>
        <p:spPr>
          <a:xfrm>
            <a:off x="8539482" y="5119061"/>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うみ</a:t>
            </a:r>
            <a:r>
              <a:rPr kumimoji="1" lang="ja-JP" altLang="en-US" sz="1400" dirty="0">
                <a:latin typeface="UD デジタル 教科書体 NK-B" panose="02020700000000000000" pitchFamily="18" charset="-128"/>
                <a:ea typeface="UD デジタル 教科書体 NK-B" panose="02020700000000000000" pitchFamily="18" charset="-128"/>
              </a:rPr>
              <a:t>　　　　　お</a:t>
            </a:r>
          </a:p>
        </p:txBody>
      </p:sp>
    </p:spTree>
    <p:extLst>
      <p:ext uri="{BB962C8B-B14F-4D97-AF65-F5344CB8AC3E}">
        <p14:creationId xmlns:p14="http://schemas.microsoft.com/office/powerpoint/2010/main" val="419076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レゴ, 食品 が含まれている画像&#10;&#10;自動的に生成された説明">
            <a:extLst>
              <a:ext uri="{FF2B5EF4-FFF2-40B4-BE49-F238E27FC236}">
                <a16:creationId xmlns:a16="http://schemas.microsoft.com/office/drawing/2014/main" id="{978A2596-E691-4E2C-8E09-335B58DF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8182" y="1171519"/>
            <a:ext cx="3581400" cy="3810000"/>
          </a:xfrm>
          <a:prstGeom prst="rect">
            <a:avLst/>
          </a:prstGeom>
        </p:spPr>
      </p:pic>
      <p:pic>
        <p:nvPicPr>
          <p:cNvPr id="5" name="図 4" descr="おもちゃ, レゴ, 持つ, テーブル が含まれている画像&#10;&#10;自動的に生成された説明">
            <a:extLst>
              <a:ext uri="{FF2B5EF4-FFF2-40B4-BE49-F238E27FC236}">
                <a16:creationId xmlns:a16="http://schemas.microsoft.com/office/drawing/2014/main" id="{6455AC7E-CC09-46C9-B988-2820DBEB8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3208" y="659373"/>
            <a:ext cx="3213006" cy="4448778"/>
          </a:xfrm>
          <a:prstGeom prst="rect">
            <a:avLst/>
          </a:prstGeom>
        </p:spPr>
      </p:pic>
      <p:sp>
        <p:nvSpPr>
          <p:cNvPr id="6" name="テキスト ボックス 5">
            <a:extLst>
              <a:ext uri="{FF2B5EF4-FFF2-40B4-BE49-F238E27FC236}">
                <a16:creationId xmlns:a16="http://schemas.microsoft.com/office/drawing/2014/main" id="{057C8EBC-D531-43D0-B086-E05BB8BDD142}"/>
              </a:ext>
            </a:extLst>
          </p:cNvPr>
          <p:cNvSpPr txBox="1"/>
          <p:nvPr/>
        </p:nvSpPr>
        <p:spPr>
          <a:xfrm>
            <a:off x="8290022" y="5272949"/>
            <a:ext cx="2002772"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海男</a:t>
            </a:r>
          </a:p>
        </p:txBody>
      </p:sp>
      <p:sp>
        <p:nvSpPr>
          <p:cNvPr id="7" name="テキスト ボックス 6">
            <a:extLst>
              <a:ext uri="{FF2B5EF4-FFF2-40B4-BE49-F238E27FC236}">
                <a16:creationId xmlns:a16="http://schemas.microsoft.com/office/drawing/2014/main" id="{47B30C27-4775-4BA7-AFFD-423B3229B790}"/>
              </a:ext>
            </a:extLst>
          </p:cNvPr>
          <p:cNvSpPr txBox="1"/>
          <p:nvPr/>
        </p:nvSpPr>
        <p:spPr>
          <a:xfrm>
            <a:off x="1982038" y="5272950"/>
            <a:ext cx="2002771"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山男</a:t>
            </a:r>
          </a:p>
        </p:txBody>
      </p:sp>
      <p:sp>
        <p:nvSpPr>
          <p:cNvPr id="8" name="矢印: 右 7">
            <a:extLst>
              <a:ext uri="{FF2B5EF4-FFF2-40B4-BE49-F238E27FC236}">
                <a16:creationId xmlns:a16="http://schemas.microsoft.com/office/drawing/2014/main" id="{A59B887A-EECD-4FF6-9B66-9333C163AEC7}"/>
              </a:ext>
            </a:extLst>
          </p:cNvPr>
          <p:cNvSpPr/>
          <p:nvPr/>
        </p:nvSpPr>
        <p:spPr>
          <a:xfrm>
            <a:off x="4836038" y="1782496"/>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5956C868-980F-49B6-8266-8A4D693CF836}"/>
              </a:ext>
            </a:extLst>
          </p:cNvPr>
          <p:cNvSpPr txBox="1"/>
          <p:nvPr/>
        </p:nvSpPr>
        <p:spPr>
          <a:xfrm rot="702074">
            <a:off x="8893830" y="785200"/>
            <a:ext cx="2797928" cy="646331"/>
          </a:xfrm>
          <a:prstGeom prst="rect">
            <a:avLst/>
          </a:prstGeom>
          <a:noFill/>
        </p:spPr>
        <p:txBody>
          <a:bodyPr wrap="square" rtlCol="0">
            <a:spAutoFit/>
          </a:bodyPr>
          <a:lstStyle/>
          <a:p>
            <a:r>
              <a:rPr kumimoji="1" lang="ja-JP" altLang="en-US" sz="3600" dirty="0">
                <a:solidFill>
                  <a:srgbClr val="FF0000"/>
                </a:solidFill>
                <a:latin typeface="UD デジタル 教科書体 NK-B" panose="02020700000000000000" pitchFamily="18" charset="-128"/>
                <a:ea typeface="UD デジタル 教科書体 NK-B" panose="02020700000000000000" pitchFamily="18" charset="-128"/>
              </a:rPr>
              <a:t>ありがとう！！</a:t>
            </a:r>
          </a:p>
        </p:txBody>
      </p:sp>
      <p:sp>
        <p:nvSpPr>
          <p:cNvPr id="12" name="矢印: 右 11">
            <a:extLst>
              <a:ext uri="{FF2B5EF4-FFF2-40B4-BE49-F238E27FC236}">
                <a16:creationId xmlns:a16="http://schemas.microsoft.com/office/drawing/2014/main" id="{2D3E804C-D003-4F22-8E24-FA756A5804CC}"/>
              </a:ext>
            </a:extLst>
          </p:cNvPr>
          <p:cNvSpPr/>
          <p:nvPr/>
        </p:nvSpPr>
        <p:spPr>
          <a:xfrm rot="10800000">
            <a:off x="4699746" y="2659515"/>
            <a:ext cx="2151529" cy="6589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矢印: 下 1">
            <a:extLst>
              <a:ext uri="{FF2B5EF4-FFF2-40B4-BE49-F238E27FC236}">
                <a16:creationId xmlns:a16="http://schemas.microsoft.com/office/drawing/2014/main" id="{E5FD4CF2-EF04-4D3A-A333-277F55C959E8}"/>
              </a:ext>
            </a:extLst>
          </p:cNvPr>
          <p:cNvSpPr/>
          <p:nvPr/>
        </p:nvSpPr>
        <p:spPr>
          <a:xfrm>
            <a:off x="5284692" y="2551601"/>
            <a:ext cx="981635" cy="197595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69C1E3F1-5CA4-4486-8DA8-E2131EC5A753}"/>
              </a:ext>
            </a:extLst>
          </p:cNvPr>
          <p:cNvSpPr/>
          <p:nvPr/>
        </p:nvSpPr>
        <p:spPr>
          <a:xfrm>
            <a:off x="3984809" y="4635471"/>
            <a:ext cx="3581400" cy="1708537"/>
          </a:xfrm>
          <a:prstGeom prst="ellipse">
            <a:avLst/>
          </a:prstGeom>
          <a:solidFill>
            <a:srgbClr val="F27EB8">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F4AB2491-864C-4453-9C40-8D04F9574F39}"/>
              </a:ext>
            </a:extLst>
          </p:cNvPr>
          <p:cNvSpPr txBox="1"/>
          <p:nvPr/>
        </p:nvSpPr>
        <p:spPr>
          <a:xfrm>
            <a:off x="4218322" y="4981519"/>
            <a:ext cx="3386959" cy="1015663"/>
          </a:xfrm>
          <a:prstGeom prst="rect">
            <a:avLst/>
          </a:prstGeom>
          <a:noFill/>
        </p:spPr>
        <p:txBody>
          <a:bodyPr wrap="square" rtlCol="0">
            <a:spAutoFit/>
          </a:bodyPr>
          <a:lstStyle/>
          <a:p>
            <a:r>
              <a:rPr kumimoji="1" lang="ja-JP" altLang="en-US" sz="6000" dirty="0">
                <a:latin typeface="UD デジタル 教科書体 NK-B" panose="02020700000000000000" pitchFamily="18" charset="-128"/>
                <a:ea typeface="UD デジタル 教科書体 NK-B" panose="02020700000000000000" pitchFamily="18" charset="-128"/>
              </a:rPr>
              <a:t>大きな力</a:t>
            </a:r>
          </a:p>
        </p:txBody>
      </p:sp>
      <p:sp>
        <p:nvSpPr>
          <p:cNvPr id="14" name="テキスト ボックス 9">
            <a:extLst>
              <a:ext uri="{FF2B5EF4-FFF2-40B4-BE49-F238E27FC236}">
                <a16:creationId xmlns:a16="http://schemas.microsoft.com/office/drawing/2014/main" id="{05776E64-E139-F161-6C28-360BF001157E}"/>
              </a:ext>
            </a:extLst>
          </p:cNvPr>
          <p:cNvSpPr txBox="1"/>
          <p:nvPr/>
        </p:nvSpPr>
        <p:spPr>
          <a:xfrm>
            <a:off x="8539482" y="5119061"/>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latin typeface="UD デジタル 教科書体 NK-B" panose="02020700000000000000" pitchFamily="18" charset="-128"/>
                <a:ea typeface="UD デジタル 教科書体 NK-B" panose="02020700000000000000" pitchFamily="18" charset="-128"/>
              </a:rPr>
              <a:t>うみ</a:t>
            </a:r>
            <a:r>
              <a:rPr kumimoji="1" lang="ja-JP" altLang="en-US" sz="1400" dirty="0">
                <a:latin typeface="UD デジタル 教科書体 NK-B" panose="02020700000000000000" pitchFamily="18" charset="-128"/>
                <a:ea typeface="UD デジタル 教科書体 NK-B" panose="02020700000000000000" pitchFamily="18" charset="-128"/>
              </a:rPr>
              <a:t>　　　　　お</a:t>
            </a:r>
          </a:p>
        </p:txBody>
      </p:sp>
      <p:sp>
        <p:nvSpPr>
          <p:cNvPr id="15" name="テキスト ボックス 9">
            <a:extLst>
              <a:ext uri="{FF2B5EF4-FFF2-40B4-BE49-F238E27FC236}">
                <a16:creationId xmlns:a16="http://schemas.microsoft.com/office/drawing/2014/main" id="{6718EB8B-E775-51EE-6281-A6286308F6AE}"/>
              </a:ext>
            </a:extLst>
          </p:cNvPr>
          <p:cNvSpPr txBox="1"/>
          <p:nvPr/>
        </p:nvSpPr>
        <p:spPr>
          <a:xfrm>
            <a:off x="2204603" y="5136964"/>
            <a:ext cx="1530746"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やま　　　　　お</a:t>
            </a:r>
          </a:p>
        </p:txBody>
      </p:sp>
      <p:sp>
        <p:nvSpPr>
          <p:cNvPr id="16" name="テキスト ボックス 9">
            <a:extLst>
              <a:ext uri="{FF2B5EF4-FFF2-40B4-BE49-F238E27FC236}">
                <a16:creationId xmlns:a16="http://schemas.microsoft.com/office/drawing/2014/main" id="{9B6EE3EA-5AD6-FA52-BE46-FA203F15096A}"/>
              </a:ext>
            </a:extLst>
          </p:cNvPr>
          <p:cNvSpPr txBox="1"/>
          <p:nvPr/>
        </p:nvSpPr>
        <p:spPr>
          <a:xfrm>
            <a:off x="4426716" y="4826352"/>
            <a:ext cx="2865228" cy="30777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UD デジタル 教科書体 NK-B" panose="02020700000000000000" pitchFamily="18" charset="-128"/>
                <a:ea typeface="UD デジタル 教科書体 NK-B" panose="02020700000000000000" pitchFamily="18" charset="-128"/>
              </a:rPr>
              <a:t>おお　　　　　　　　　　　　　　　　　ちから</a:t>
            </a:r>
          </a:p>
        </p:txBody>
      </p:sp>
    </p:spTree>
    <p:extLst>
      <p:ext uri="{BB962C8B-B14F-4D97-AF65-F5344CB8AC3E}">
        <p14:creationId xmlns:p14="http://schemas.microsoft.com/office/powerpoint/2010/main" val="282224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2" grpId="0" animBg="1"/>
      <p:bldP spid="9" grpId="0" animBg="1"/>
      <p:bldP spid="13" grpId="0"/>
      <p:bldP spid="16"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1" ma:contentTypeDescription="新しいドキュメントを作成します。" ma:contentTypeScope="" ma:versionID="5ba92970fb4e5db5a54b60a169c2b287">
  <xsd:schema xmlns:xsd="http://www.w3.org/2001/XMLSchema" xmlns:xs="http://www.w3.org/2001/XMLSchema" xmlns:p="http://schemas.microsoft.com/office/2006/metadata/properties" xmlns:ns2="7ecb0640-57f4-4861-96b4-473ab4e39072" targetNamespace="http://schemas.microsoft.com/office/2006/metadata/properties" ma:root="true" ma:fieldsID="70162cb87b3ba59452a09a72cc1c8ac6" ns2:_="">
    <xsd:import namespace="7ecb0640-57f4-4861-96b4-473ab4e3907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3FB2EE-7491-4A04-845F-EE90E364151B}"/>
</file>

<file path=customXml/itemProps2.xml><?xml version="1.0" encoding="utf-8"?>
<ds:datastoreItem xmlns:ds="http://schemas.openxmlformats.org/officeDocument/2006/customXml" ds:itemID="{6370B076-F175-411D-BFC0-BA1C4F6A3063}"/>
</file>

<file path=customXml/itemProps3.xml><?xml version="1.0" encoding="utf-8"?>
<ds:datastoreItem xmlns:ds="http://schemas.openxmlformats.org/officeDocument/2006/customXml" ds:itemID="{DE5388AA-7853-4A8A-B132-346AC73CFC92}"/>
</file>

<file path=docProps/app.xml><?xml version="1.0" encoding="utf-8"?>
<Properties xmlns="http://schemas.openxmlformats.org/officeDocument/2006/extended-properties" xmlns:vt="http://schemas.openxmlformats.org/officeDocument/2006/docPropsVTypes">
  <TotalTime>153</TotalTime>
  <Words>1205</Words>
  <PresentationFormat>ワイド画面</PresentationFormat>
  <Paragraphs>117</Paragraphs>
  <Slides>15</Slides>
  <Notes>15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ＭＳ Ｐゴシック</vt:lpstr>
      <vt:lpstr>UD デジタル 教科書体 NK-B</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2022-05-02T05:26:01Z</dcterms:created>
  <dcterms:modified xsi:type="dcterms:W3CDTF">2022-05-13T03:01:46Z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0x0101009278C1EE26E78942A0038CCF2B9ADF24</vt:lpwstr>
  </property>
</Properties>
</file>