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9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1" r:id="rId3"/>
    <p:sldId id="262" r:id="rId4"/>
    <p:sldId id="264" r:id="rId5"/>
    <p:sldId id="268" r:id="rId6"/>
    <p:sldId id="266" r:id="rId7"/>
    <p:sldId id="267" r:id="rId8"/>
    <p:sldId id="257" r:id="rId9"/>
    <p:sldId id="258" r:id="rId10"/>
    <p:sldId id="259" r:id="rId11"/>
    <p:sldId id="260" r:id="rId12"/>
    <p:sldId id="270" r:id="rId13"/>
    <p:sldId id="269" r:id="rId1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80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1521" autoAdjust="0"/>
  </p:normalViewPr>
  <p:slideViewPr>
    <p:cSldViewPr snapToGrid="0">
      <p:cViewPr varScale="1">
        <p:scale>
          <a:sx n="52" d="100"/>
          <a:sy n="52" d="100"/>
        </p:scale>
        <p:origin x="14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9B248A-FD38-4746-A70A-80D1EC877659}" type="datetimeFigureOut">
              <a:rPr kumimoji="1" lang="ja-JP" altLang="en-US" smtClean="0"/>
              <a:t>2022/5/13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6F7C5-3E1A-4AC4-92B6-F611F39E7C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795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ja-JP" altLang="ja-JP" sz="18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今回は、「神様</a:t>
            </a:r>
            <a:r>
              <a:rPr lang="ja-JP" altLang="en-US" sz="18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の喜びとなろう</a:t>
            </a:r>
            <a:r>
              <a:rPr lang="ja-JP" altLang="ja-JP" sz="18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」という</a:t>
            </a:r>
            <a:r>
              <a:rPr lang="ja-JP" altLang="en-US" sz="18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題目で、神様がすべての物を創造されたその目的について学んでいきます。</a:t>
            </a: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 </a:t>
            </a: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D6F7C5-3E1A-4AC4-92B6-F611F39E7CD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4991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ja-JP" altLang="ja-JP" sz="18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神様は、なぜ私たちに、このような貴い祝福をくださったのでしょうか？それは、神様が子女としてつくられた私たちに、すべての愛をくださるためです。私たちは、神様がくださった、この三つの祝福のみ言をよく守り、そのとおりに生きていくことによって、幸福に生きられるのです。</a:t>
            </a: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 </a:t>
            </a: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D6F7C5-3E1A-4AC4-92B6-F611F39E7CDC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54415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ja-JP" altLang="ja-JP" sz="18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幸福に生き、喜びを感じている私たちを通して、神様も喜ばれます。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D6F7C5-3E1A-4AC4-92B6-F611F39E7CDC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48787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ja-JP" altLang="ja-JP" sz="12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今回は、「神様</a:t>
            </a:r>
            <a:r>
              <a:rPr lang="ja-JP" altLang="en-US" sz="12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の喜びとなろう</a:t>
            </a:r>
            <a:r>
              <a:rPr lang="ja-JP" altLang="ja-JP" sz="12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」という</a:t>
            </a:r>
            <a:r>
              <a:rPr lang="ja-JP" altLang="en-US" sz="12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題目で、神様がすべての物を創造されたその目的について学んできました。</a:t>
            </a:r>
            <a:endParaRPr lang="en-US" altLang="ja-JP" sz="1200" kern="100" dirty="0">
              <a:effectLst/>
              <a:latin typeface="游明朝" panose="02020400000000000000" pitchFamily="18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algn="just"/>
            <a:r>
              <a:rPr lang="ja-JP" altLang="en-US" sz="12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神様は、人間が喜ぶ姿を通してご自分も喜びを得たかったこと。</a:t>
            </a:r>
            <a:endParaRPr lang="en-US" altLang="ja-JP" sz="1200" kern="100" dirty="0">
              <a:effectLst/>
              <a:latin typeface="游明朝" panose="02020400000000000000" pitchFamily="18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algn="just"/>
            <a:r>
              <a:rPr lang="ja-JP" altLang="en-US" sz="12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神様の喜びは、人間が喜び幸せになること。</a:t>
            </a:r>
            <a:endParaRPr lang="en-US" altLang="ja-JP" sz="1200" kern="100" dirty="0">
              <a:effectLst/>
              <a:latin typeface="游明朝" panose="02020400000000000000" pitchFamily="18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algn="just"/>
            <a:r>
              <a:rPr lang="ja-JP" altLang="en-US" sz="12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神様は、人間に三大祝福をくださったことを学びました。</a:t>
            </a:r>
            <a:endParaRPr lang="ja-JP" altLang="ja-JP" sz="1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1200" kern="100" dirty="0"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 </a:t>
            </a:r>
            <a:endParaRPr lang="ja-JP" altLang="ja-JP" sz="1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D6F7C5-3E1A-4AC4-92B6-F611F39E7CDC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84192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ja-JP" altLang="ja-JP" sz="12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私たちも、まずは第一祝福の「生めよ」、つまり、心と体の統一を目指しましょう。自分の「心」（良心）の声をしっかり聴く生活をしてみてください。例えば、学校で困っているお友達がいたとして、心で神様を思って、「神様なら、お友達をどうしてあげるかな」と考えて、行動に移すことができれば、私たちは生活の中で神様と共にあり、１つになることができます。そうすることによって、神様の願われる幸せ、そして私たちの幸せに近づいていくことができるのです。</a:t>
            </a:r>
            <a:endParaRPr lang="ja-JP" altLang="ja-JP" sz="1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1200" kern="100" dirty="0"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 </a:t>
            </a:r>
            <a:endParaRPr lang="ja-JP" altLang="ja-JP" sz="1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D6F7C5-3E1A-4AC4-92B6-F611F39E7CDC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05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ja-JP" altLang="ja-JP" sz="18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皆さんは、私たちはなんのために生きているのか？考えたことはありますか？例えば、消しゴムは、鉛筆で書いた絵や文字を「消す」という目的があり、作られました。同じように、神様が人間を創られた目的、つまり、神様がどのような願いがあって、私たち人間を造ったのか、ということはとても重要なことです。なぜならそれは、「私たちは何のために生きているのか？」ということにつながるからです。</a:t>
            </a: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 </a:t>
            </a: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D6F7C5-3E1A-4AC4-92B6-F611F39E7CD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7498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ja-JP" altLang="ja-JP" sz="18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神様は、万物・人間を創る前、何もないところで、ひとりぼっちでした。私たちも、ひとりぼっちは嫌ですよね。暗い部屋に何もなく、だれもいないとしたら、さびしくて、こわいはずです。いっしょに話をする相手がいたり、本やテレビがあれば、何もないときよりも、さびしくないですね。そこに、家族や好きな友だちがいれば、さらにさみしくないです。</a:t>
            </a: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 </a:t>
            </a:r>
            <a:r>
              <a:rPr lang="ja-JP" altLang="ja-JP" sz="12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神様も同じです。１人でいらっしゃると、さみしいし、うれしくなかったのです。そのような理由で、神様は人間と万物を創られたのです。こう聞くと、「自分が喜びたいから創ったなんて、自分勝手だな」と思った人はいませんか？しかし、神様は自分勝手に、ご自身だけ喜びたいから人間や万物を創られたのではありません。</a:t>
            </a:r>
            <a:endParaRPr lang="ja-JP" altLang="ja-JP" sz="1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D6F7C5-3E1A-4AC4-92B6-F611F39E7CD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3987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ja-JP" altLang="ja-JP" sz="18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神様と人間は親子の関係です。私たちを生んでくれたお父さんお母さんは、私たちが喜ぶ姿をみて、怒りますか？喜びますよね。神様も同じです。私たちが喜んでいる姿をみて、喜ばれます。すなわち、私たちが生まれた目的は、「喜ぶこと」、「幸せになること」なのです。私たちが幸せを感じることで、神様も喜ばれるのです。その喜びを感じるために神様は人間を創造しました。</a:t>
            </a: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 </a:t>
            </a: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D6F7C5-3E1A-4AC4-92B6-F611F39E7CD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43350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2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では、私たちは、どうしたら、心の底から幸せになり、喜びを感じることができるのでしょうか？皆さんはどんなときに幸せを感じますか？</a:t>
            </a:r>
            <a:endParaRPr lang="ja-JP" altLang="ja-JP" sz="1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92E7BD-87D9-4495-8633-151F1B91ADED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94368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8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神様は、私たち人間に幸せになるための秘訣を３つ用意してくれました。それを「</a:t>
            </a:r>
            <a:r>
              <a:rPr lang="en-US" altLang="ja-JP" sz="18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ja-JP" sz="18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大祝福」といいます。聖書にあるように、神様は、アダムとエバをつくられて、「生めよ、ふえよ、地にみちよ、地を従わせよ」と言われ、人間に３つの祝福をくださったのです。これについて、よりくわしく見てみましょう。</a:t>
            </a: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D6F7C5-3E1A-4AC4-92B6-F611F39E7CDC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9150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ja-JP" altLang="ja-JP" sz="18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第一に「生めよ」です。日本語で「生めよ」というと、子どもを生むような感じがしますが、ヘブライ語の聖書では「実る」という意味で使われていることが多いようです。これは、</a:t>
            </a:r>
            <a:r>
              <a:rPr lang="en-US" altLang="ja-JP" sz="18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ja-JP" sz="18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人</a:t>
            </a:r>
            <a:r>
              <a:rPr lang="en-US" altLang="ja-JP" sz="18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ja-JP" sz="18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人が立派な人間として、成長するという意味です。立派な人間というのは、神様を中心に、心と体が一つになった人間です。そのような人間は、神様に似たものとなり、神様がいつもともにあるようになります。これを「個性を完成する」といいます。心と体が一つになった神様のようになることができれば、人は幸せになることができます。つまり、神様のように、心と体をひとつにしなさいということです。</a:t>
            </a: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 </a:t>
            </a: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D6F7C5-3E1A-4AC4-92B6-F611F39E7CDC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808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ja-JP" altLang="ja-JP" sz="18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二は、「ふえよ」です。男と女が、神様を中心とした結婚をして、幸せな家族・家庭を作りなさいということです。神様は真の愛のお方です。神様を中心とした家庭は、そこには真の愛があり、一生変わることがなく、私たちが死んで霊界にいっても、ずっと一緒で、ずっと真の愛がそこにはあります。また、世界中にこのような真の愛の家庭が広まっていくこと、つまり「地に満ちる」ことを神様は願われたのですね。</a:t>
            </a: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 </a:t>
            </a: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D6F7C5-3E1A-4AC4-92B6-F611F39E7CDC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7475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800" kern="100" dirty="0"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三は「地を従わせよ」ということです。これは、私たちが使っている万物を正しく主管しなさい、という意味です。神様は、人間が美しく、豊かに生きていけるように万物をつくられました。万物を正しく主管することができたときに、私たちは喜びを感じます。そして、人間と万物が真の愛で１つになることができれば、それはまさに地上天国になります。</a:t>
            </a: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D6F7C5-3E1A-4AC4-92B6-F611F39E7CDC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538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2AC620-1DB1-434B-9DB2-AB94CBD6A2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7BE1B1E-6E58-482E-A6FE-679A268BF1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62D276B-1AE2-4BE3-B750-69D6319CD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B8962-ED76-4183-A18F-D5C02597FCC6}" type="datetimeFigureOut">
              <a:rPr kumimoji="1" lang="ja-JP" altLang="en-US" smtClean="0"/>
              <a:t>2022/5/13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A5E0B8-DDDF-4E68-BDD1-E1D4CCF6F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9F64CC-B938-477A-8135-60180DF13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25727-3C3C-4B6C-9A0E-333C1169A9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888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EF7AE0-B10D-405A-8E6F-114D1C353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648E6A6-A9BC-401E-8C59-EA4DE291C8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C096C3-2098-495F-A915-5A4AB3F6B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B8962-ED76-4183-A18F-D5C02597FCC6}" type="datetimeFigureOut">
              <a:rPr kumimoji="1" lang="ja-JP" altLang="en-US" smtClean="0"/>
              <a:t>2022/5/13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93275A-85EF-4782-A7C9-A9D714C95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DD1506B-1DB0-486A-A0E3-835E8CD2F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25727-3C3C-4B6C-9A0E-333C1169A9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9574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95489BD-C96D-4CD2-9910-97C6B0F8F4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0CB759F-AB5D-4C0D-B478-4678B999B9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79685AC-2213-478A-91E3-BA06F6FB9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B8962-ED76-4183-A18F-D5C02597FCC6}" type="datetimeFigureOut">
              <a:rPr kumimoji="1" lang="ja-JP" altLang="en-US" smtClean="0"/>
              <a:t>2022/5/13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7A83841-C7F0-4415-BA3C-C309E0B00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E1654CA-CF74-417B-B4F7-9290BC753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25727-3C3C-4B6C-9A0E-333C1169A9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4097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AF8EE5-8DB1-4D15-8943-DAE34A227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7E9A46F-22E2-4381-8B34-604FF9DB5D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2A2BF9F-CB37-4590-87D2-0564B0901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B8962-ED76-4183-A18F-D5C02597FCC6}" type="datetimeFigureOut">
              <a:rPr kumimoji="1" lang="ja-JP" altLang="en-US" smtClean="0"/>
              <a:t>2022/5/13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467668-F692-4868-845F-40BF004A6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F601ED-6FA1-4F71-B37A-653F302B6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25727-3C3C-4B6C-9A0E-333C1169A9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377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4F031B-F971-40E2-98BC-E7D1E81B9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B8B124D-24EC-43FE-9542-FB2C9CFFA2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7C94E6-0852-4756-862D-38DE2243C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B8962-ED76-4183-A18F-D5C02597FCC6}" type="datetimeFigureOut">
              <a:rPr kumimoji="1" lang="ja-JP" altLang="en-US" smtClean="0"/>
              <a:t>2022/5/13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3FB0BC-1315-458C-8962-C3F6DC397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EC2773C-91B8-4C76-B02A-E52417F8B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25727-3C3C-4B6C-9A0E-333C1169A9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0777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2BD5FE-7076-4A2C-9F97-62FA28885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A679506-6071-445C-99CD-14661C06BD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CA97E1E-A2B8-480D-8614-3FA5451594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B63248F-9B91-422A-8FDC-5A91A1637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B8962-ED76-4183-A18F-D5C02597FCC6}" type="datetimeFigureOut">
              <a:rPr kumimoji="1" lang="ja-JP" altLang="en-US" smtClean="0"/>
              <a:t>2022/5/13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31AC71-D73D-4778-B7D0-4FBAF6B0D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61FF27D-CF93-40CA-9E02-12931F60C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25727-3C3C-4B6C-9A0E-333C1169A9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50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EBBB77-F9AA-4AF4-8ED0-84C1252BE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BD3EAB2-10B2-423D-A771-3C734934A0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E657225-7751-47BA-A2A4-89C76CB63C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40C7042-94A5-4AD3-9BF0-3E9C02D80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BC11CF6-F350-4C12-9B2A-763792661F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2835460-5E32-4612-8FBE-B85F2FEA5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B8962-ED76-4183-A18F-D5C02597FCC6}" type="datetimeFigureOut">
              <a:rPr kumimoji="1" lang="ja-JP" altLang="en-US" smtClean="0"/>
              <a:t>2022/5/13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9491646-E820-47C8-B2AF-A0A178743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95666FD-301B-4E21-9A72-52F5EC768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25727-3C3C-4B6C-9A0E-333C1169A9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2453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61EB25-1FE5-45A6-A6B3-0F89713FF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093ABF7-8402-4828-AF91-F1EB96D63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B8962-ED76-4183-A18F-D5C02597FCC6}" type="datetimeFigureOut">
              <a:rPr kumimoji="1" lang="ja-JP" altLang="en-US" smtClean="0"/>
              <a:t>2022/5/13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1194C55-6A00-4F6E-92BF-3CFB416EB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6210B0A-7BAB-4236-8E69-7DD70D1E7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25727-3C3C-4B6C-9A0E-333C1169A9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98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2D8E098-579E-4224-956E-1C72DCC8D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B8962-ED76-4183-A18F-D5C02597FCC6}" type="datetimeFigureOut">
              <a:rPr kumimoji="1" lang="ja-JP" altLang="en-US" smtClean="0"/>
              <a:t>2022/5/13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31673BC-1828-4E45-9E78-B574B765B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615E71A-057A-4C22-BFDC-2309AEBA9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25727-3C3C-4B6C-9A0E-333C1169A9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8995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3B14E7-A177-4EF2-A1D9-1C4B18167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F8E1549-D9CF-4B9B-8CE7-157E761344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DCC1BB9-8863-4518-8889-D3B68F2DCF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AA7E509-4D7A-4148-8DBE-EBC4900F8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B8962-ED76-4183-A18F-D5C02597FCC6}" type="datetimeFigureOut">
              <a:rPr kumimoji="1" lang="ja-JP" altLang="en-US" smtClean="0"/>
              <a:t>2022/5/13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4576260-4E98-469B-B873-416A7B4E7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AC226DE-120E-4BA6-BE9D-6827D93D3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25727-3C3C-4B6C-9A0E-333C1169A9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1487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32320E-93CE-4D1E-BD47-1C39FB092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97D21F7-80D0-42A5-A2CE-8DE6D2203E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07CE23C-1B97-48A7-B91B-7A5AAB2EB6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AC3B23-6DC8-40C5-8175-BAD761541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B8962-ED76-4183-A18F-D5C02597FCC6}" type="datetimeFigureOut">
              <a:rPr kumimoji="1" lang="ja-JP" altLang="en-US" smtClean="0"/>
              <a:t>2022/5/13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6A3391F-5997-4605-8B16-0E86C1B3A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0C7BA32-D863-4C8F-9477-BD7A6E6CE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25727-3C3C-4B6C-9A0E-333C1169A9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1856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6C7C7A3-B898-4823-A8E8-58297159A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9A7BF34-57D4-43B1-A054-8032448941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6090321-2FB8-4D7F-BCD9-1E722107F6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B8962-ED76-4183-A18F-D5C02597FCC6}" type="datetimeFigureOut">
              <a:rPr kumimoji="1" lang="ja-JP" altLang="en-US" smtClean="0"/>
              <a:t>2022/5/13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3A86426-838F-48B0-A620-457C136E60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1D30A2C-BB02-4969-818D-48691D1C81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25727-3C3C-4B6C-9A0E-333C1169A9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288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DC4B2DA-2092-48EA-B4DC-149F5F55B104}"/>
              </a:ext>
            </a:extLst>
          </p:cNvPr>
          <p:cNvSpPr txBox="1"/>
          <p:nvPr/>
        </p:nvSpPr>
        <p:spPr>
          <a:xfrm>
            <a:off x="1685165" y="2041701"/>
            <a:ext cx="88216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創造原理③「創造目的」　</a:t>
            </a:r>
            <a:endParaRPr kumimoji="1" lang="en-US" altLang="ja-JP" sz="3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lang="en-US" altLang="ja-JP" sz="3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5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神様の喜びとなろう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0B3A1D8-B970-2FF2-3E03-31CC10E861AE}"/>
              </a:ext>
            </a:extLst>
          </p:cNvPr>
          <p:cNvSpPr txBox="1"/>
          <p:nvPr/>
        </p:nvSpPr>
        <p:spPr>
          <a:xfrm>
            <a:off x="3714568" y="1812175"/>
            <a:ext cx="49472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そう　ぞう　 げん り　  　　　　　　　</a:t>
            </a:r>
            <a:r>
              <a:rPr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そう ぞう 　もく  てき</a:t>
            </a:r>
            <a:endParaRPr kumimoji="1" lang="ja-JP" altLang="en-US" sz="1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989E874-724E-8086-4E23-2A40FCA59978}"/>
              </a:ext>
            </a:extLst>
          </p:cNvPr>
          <p:cNvSpPr txBox="1"/>
          <p:nvPr/>
        </p:nvSpPr>
        <p:spPr>
          <a:xfrm>
            <a:off x="3301703" y="2942600"/>
            <a:ext cx="49472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かみ　　　さま　　　　　　　　よろこ</a:t>
            </a:r>
            <a:endParaRPr kumimoji="1" lang="ja-JP" altLang="en-US" sz="1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52809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6611E07-8A00-4F70-8F9E-582D9F3941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700" y="0"/>
            <a:ext cx="2804600" cy="2592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E9F26C5-DB41-4023-AFC9-AA58B9ABD5B5}"/>
              </a:ext>
            </a:extLst>
          </p:cNvPr>
          <p:cNvSpPr txBox="1"/>
          <p:nvPr/>
        </p:nvSpPr>
        <p:spPr>
          <a:xfrm>
            <a:off x="1501840" y="2365276"/>
            <a:ext cx="91883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600" dirty="0">
                <a:solidFill>
                  <a:srgbClr val="00B05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「三大祝福」</a:t>
            </a:r>
            <a:endParaRPr lang="en-US" altLang="ja-JP" sz="9600" dirty="0">
              <a:solidFill>
                <a:srgbClr val="00B05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5" name="ハート 4">
            <a:extLst>
              <a:ext uri="{FF2B5EF4-FFF2-40B4-BE49-F238E27FC236}">
                <a16:creationId xmlns:a16="http://schemas.microsoft.com/office/drawing/2014/main" id="{E43C65AB-E8DB-4A12-B20E-7FDF8C3454A7}"/>
              </a:ext>
            </a:extLst>
          </p:cNvPr>
          <p:cNvSpPr/>
          <p:nvPr/>
        </p:nvSpPr>
        <p:spPr>
          <a:xfrm>
            <a:off x="4246098" y="3727938"/>
            <a:ext cx="3699803" cy="2941657"/>
          </a:xfrm>
          <a:prstGeom prst="heart">
            <a:avLst/>
          </a:prstGeom>
          <a:solidFill>
            <a:srgbClr val="F480C5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0744A17-9FAF-4F8B-8FB9-13BE1D9A80FD}"/>
              </a:ext>
            </a:extLst>
          </p:cNvPr>
          <p:cNvSpPr txBox="1"/>
          <p:nvPr/>
        </p:nvSpPr>
        <p:spPr>
          <a:xfrm>
            <a:off x="4693700" y="4737101"/>
            <a:ext cx="3933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全ての愛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F82B81B-004F-8A6C-1DD2-C5CBBDE33A87}"/>
              </a:ext>
            </a:extLst>
          </p:cNvPr>
          <p:cNvSpPr txBox="1"/>
          <p:nvPr/>
        </p:nvSpPr>
        <p:spPr>
          <a:xfrm>
            <a:off x="3981268" y="2253659"/>
            <a:ext cx="49472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さん　　　　　　　だい　　　　　　　しゅく　　　　　　　　ふく</a:t>
            </a:r>
            <a:endParaRPr kumimoji="1" lang="ja-JP" altLang="en-US" sz="1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4009E11-FFA7-B91E-9D89-9B31E0583F37}"/>
              </a:ext>
            </a:extLst>
          </p:cNvPr>
          <p:cNvSpPr txBox="1"/>
          <p:nvPr/>
        </p:nvSpPr>
        <p:spPr>
          <a:xfrm>
            <a:off x="4794068" y="4567824"/>
            <a:ext cx="49472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すべ　　　　　　　　　　　　　　あい</a:t>
            </a:r>
            <a:endParaRPr kumimoji="1" lang="ja-JP" altLang="en-US" sz="1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85890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6C15AC4-B7FF-4047-9709-AB7680650E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700" y="67792"/>
            <a:ext cx="2804600" cy="2592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図 3" descr="おもちゃ が含まれている画像&#10;&#10;自動的に生成された説明">
            <a:extLst>
              <a:ext uri="{FF2B5EF4-FFF2-40B4-BE49-F238E27FC236}">
                <a16:creationId xmlns:a16="http://schemas.microsoft.com/office/drawing/2014/main" id="{0CFDDBDA-8554-4391-A30B-8A811677CC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5" y="4002487"/>
            <a:ext cx="4286250" cy="3076575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5A7E314-98DD-4F71-9C69-A1A01C192C20}"/>
              </a:ext>
            </a:extLst>
          </p:cNvPr>
          <p:cNvSpPr txBox="1"/>
          <p:nvPr/>
        </p:nvSpPr>
        <p:spPr>
          <a:xfrm>
            <a:off x="1978636" y="2869581"/>
            <a:ext cx="8825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人間の喜び　＝　神様の喜び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E22A5ED-85C5-0F25-7CA7-99DFE779D32A}"/>
              </a:ext>
            </a:extLst>
          </p:cNvPr>
          <p:cNvSpPr txBox="1"/>
          <p:nvPr/>
        </p:nvSpPr>
        <p:spPr>
          <a:xfrm>
            <a:off x="2155576" y="2660005"/>
            <a:ext cx="7483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にん　 　げん              よろこ                                   かみ     さま              よろこ</a:t>
            </a:r>
          </a:p>
        </p:txBody>
      </p:sp>
    </p:spTree>
    <p:extLst>
      <p:ext uri="{BB962C8B-B14F-4D97-AF65-F5344CB8AC3E}">
        <p14:creationId xmlns:p14="http://schemas.microsoft.com/office/powerpoint/2010/main" val="742316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8832C56-DB0F-DB6A-0E12-9859DDFD0DCD}"/>
              </a:ext>
            </a:extLst>
          </p:cNvPr>
          <p:cNvSpPr txBox="1"/>
          <p:nvPr/>
        </p:nvSpPr>
        <p:spPr>
          <a:xfrm>
            <a:off x="4703226" y="313340"/>
            <a:ext cx="30167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【</a:t>
            </a:r>
            <a:r>
              <a:rPr lang="ja-JP" altLang="en-US" sz="54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まとめ</a:t>
            </a:r>
            <a:r>
              <a:rPr lang="en-US" altLang="ja-JP" sz="54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】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8B670B9-303F-F3C8-B7A0-B23EA5B25F72}"/>
              </a:ext>
            </a:extLst>
          </p:cNvPr>
          <p:cNvSpPr txBox="1"/>
          <p:nvPr/>
        </p:nvSpPr>
        <p:spPr>
          <a:xfrm>
            <a:off x="577737" y="1402869"/>
            <a:ext cx="11036521" cy="1855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ja-JP" altLang="en-US" sz="4000" kern="100" dirty="0">
                <a:effectLst/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●</a:t>
            </a:r>
            <a:r>
              <a:rPr lang="ja-JP" altLang="en-US" sz="4000" kern="1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神様は、人間が</a:t>
            </a:r>
            <a:r>
              <a:rPr lang="ja-JP" altLang="en-US" sz="4000" kern="1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喜ぶ姿を通してご自分も喜びを</a:t>
            </a:r>
            <a:endParaRPr lang="en-US" altLang="ja-JP" sz="4000" kern="100" dirty="0">
              <a:solidFill>
                <a:srgbClr val="FF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ja-JP" altLang="en-US" sz="4000" kern="1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　　得たかった</a:t>
            </a:r>
            <a:r>
              <a:rPr lang="ja-JP" altLang="en-US" sz="4000" kern="1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こと</a:t>
            </a:r>
            <a:r>
              <a:rPr lang="ja-JP" altLang="ja-JP" sz="4000" kern="1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525DD29-9812-6F59-E8EE-57C49CFFA426}"/>
              </a:ext>
            </a:extLst>
          </p:cNvPr>
          <p:cNvSpPr txBox="1"/>
          <p:nvPr/>
        </p:nvSpPr>
        <p:spPr>
          <a:xfrm>
            <a:off x="577737" y="3481452"/>
            <a:ext cx="11036521" cy="932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ja-JP" altLang="en-US" sz="4000" kern="100" dirty="0">
                <a:effectLst/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●神様の喜びは、</a:t>
            </a:r>
            <a:r>
              <a:rPr lang="ja-JP" altLang="en-US" sz="4000" kern="1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人間が喜び、幸せになる</a:t>
            </a:r>
            <a:r>
              <a:rPr lang="ja-JP" altLang="en-US" sz="4000" kern="1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こと</a:t>
            </a:r>
            <a:r>
              <a:rPr lang="ja-JP" altLang="ja-JP" sz="4000" kern="1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B2C12D0-C9A4-9B17-8CD2-C081823DBBE5}"/>
              </a:ext>
            </a:extLst>
          </p:cNvPr>
          <p:cNvSpPr txBox="1"/>
          <p:nvPr/>
        </p:nvSpPr>
        <p:spPr>
          <a:xfrm>
            <a:off x="577738" y="4636705"/>
            <a:ext cx="11036521" cy="932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ja-JP" altLang="en-US" sz="4000" kern="100" dirty="0">
                <a:effectLst/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●神様</a:t>
            </a:r>
            <a:r>
              <a:rPr lang="ja-JP" altLang="en-US" sz="4000" kern="1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は、人間に</a:t>
            </a:r>
            <a:r>
              <a:rPr lang="ja-JP" altLang="en-US" sz="4000" kern="1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三大祝福</a:t>
            </a:r>
            <a:r>
              <a:rPr lang="ja-JP" altLang="en-US" sz="4000" kern="1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を下さったこと</a:t>
            </a:r>
            <a:r>
              <a:rPr lang="ja-JP" altLang="ja-JP" sz="4000" kern="1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847E905-F8E6-4F6D-9972-1021F38C529C}"/>
              </a:ext>
            </a:extLst>
          </p:cNvPr>
          <p:cNvSpPr txBox="1"/>
          <p:nvPr/>
        </p:nvSpPr>
        <p:spPr>
          <a:xfrm>
            <a:off x="1143454" y="1402869"/>
            <a:ext cx="94737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かみ　さま　　　　　　　　にん  げん        よろこ        すがた        とお                        じ    ぶん       よろこ</a:t>
            </a:r>
            <a:endParaRPr kumimoji="1" lang="ja-JP" altLang="en-US" sz="1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ECC4A05-D16B-E527-4752-195E9BB48744}"/>
              </a:ext>
            </a:extLst>
          </p:cNvPr>
          <p:cNvSpPr txBox="1"/>
          <p:nvPr/>
        </p:nvSpPr>
        <p:spPr>
          <a:xfrm>
            <a:off x="1315086" y="2330521"/>
            <a:ext cx="49472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え</a:t>
            </a:r>
            <a:endParaRPr kumimoji="1" lang="ja-JP" altLang="en-US" sz="1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68DA709-0835-7304-A09F-533850559AF6}"/>
              </a:ext>
            </a:extLst>
          </p:cNvPr>
          <p:cNvSpPr txBox="1"/>
          <p:nvPr/>
        </p:nvSpPr>
        <p:spPr>
          <a:xfrm>
            <a:off x="1181554" y="4636705"/>
            <a:ext cx="65383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かみ　さま　　　　　　　　にん げん          さん  だい  しゅく ふく　　　　　くだ</a:t>
            </a:r>
            <a:endParaRPr kumimoji="1" lang="ja-JP" altLang="en-US" sz="1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E92F445-0D21-5428-986D-F80F3C9B52E6}"/>
              </a:ext>
            </a:extLst>
          </p:cNvPr>
          <p:cNvSpPr txBox="1"/>
          <p:nvPr/>
        </p:nvSpPr>
        <p:spPr>
          <a:xfrm>
            <a:off x="1148702" y="3424576"/>
            <a:ext cx="67125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かみ  さま         よろこ                    にん   げん        よろこ　　　　　　しあわ</a:t>
            </a:r>
            <a:endParaRPr kumimoji="1" lang="ja-JP" altLang="en-US" sz="1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48081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5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座る, 衣類, クマ が含まれている画像&#10;&#10;自動的に生成された説明">
            <a:extLst>
              <a:ext uri="{FF2B5EF4-FFF2-40B4-BE49-F238E27FC236}">
                <a16:creationId xmlns:a16="http://schemas.microsoft.com/office/drawing/2014/main" id="{87E46614-7AA9-41E8-9840-0181DAD8D6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125" y="1333946"/>
            <a:ext cx="4857750" cy="5181600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7CF4D145-09EC-4805-ADE9-7B0E967E4F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070" y="4453811"/>
            <a:ext cx="2315860" cy="2140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F610184-F692-47C0-8F3A-FFD343314123}"/>
              </a:ext>
            </a:extLst>
          </p:cNvPr>
          <p:cNvSpPr txBox="1"/>
          <p:nvPr/>
        </p:nvSpPr>
        <p:spPr>
          <a:xfrm>
            <a:off x="3429918" y="410616"/>
            <a:ext cx="6082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良心の声をきこう！</a:t>
            </a:r>
            <a:endParaRPr kumimoji="1" lang="ja-JP" altLang="en-US" sz="5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" name="思考の吹き出し: 雲形 8">
            <a:extLst>
              <a:ext uri="{FF2B5EF4-FFF2-40B4-BE49-F238E27FC236}">
                <a16:creationId xmlns:a16="http://schemas.microsoft.com/office/drawing/2014/main" id="{9E3F4AC1-0003-4F25-A6AB-60ED2E673DDC}"/>
              </a:ext>
            </a:extLst>
          </p:cNvPr>
          <p:cNvSpPr/>
          <p:nvPr/>
        </p:nvSpPr>
        <p:spPr>
          <a:xfrm>
            <a:off x="8032652" y="998807"/>
            <a:ext cx="3924886" cy="2546252"/>
          </a:xfrm>
          <a:prstGeom prst="cloudCallout">
            <a:avLst>
              <a:gd name="adj1" fmla="val -62803"/>
              <a:gd name="adj2" fmla="val 3615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45A5738-3324-4EBC-95BD-CDC4930A6E76}"/>
              </a:ext>
            </a:extLst>
          </p:cNvPr>
          <p:cNvSpPr txBox="1"/>
          <p:nvPr/>
        </p:nvSpPr>
        <p:spPr>
          <a:xfrm>
            <a:off x="8440467" y="1705188"/>
            <a:ext cx="33671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神様なら</a:t>
            </a:r>
            <a:endParaRPr kumimoji="1" lang="en-US" altLang="ja-JP" sz="3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3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どうされるだろう？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A300082-7BF2-C9BC-3662-8CF724BFECAA}"/>
              </a:ext>
            </a:extLst>
          </p:cNvPr>
          <p:cNvSpPr txBox="1"/>
          <p:nvPr/>
        </p:nvSpPr>
        <p:spPr>
          <a:xfrm>
            <a:off x="3539481" y="215340"/>
            <a:ext cx="49472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りょう　　しん　　　　　　　　　こえ</a:t>
            </a:r>
            <a:endParaRPr kumimoji="1" lang="ja-JP" altLang="en-US" sz="1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369A7BF-765C-77E7-0B45-F0D99F90F1C9}"/>
              </a:ext>
            </a:extLst>
          </p:cNvPr>
          <p:cNvSpPr txBox="1"/>
          <p:nvPr/>
        </p:nvSpPr>
        <p:spPr>
          <a:xfrm>
            <a:off x="9295482" y="1516968"/>
            <a:ext cx="20837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かみさま</a:t>
            </a:r>
            <a:r>
              <a:rPr kumimoji="1"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  　　　</a:t>
            </a:r>
          </a:p>
        </p:txBody>
      </p:sp>
    </p:spTree>
    <p:extLst>
      <p:ext uri="{BB962C8B-B14F-4D97-AF65-F5344CB8AC3E}">
        <p14:creationId xmlns:p14="http://schemas.microsoft.com/office/powerpoint/2010/main" val="3775207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帽子 が含まれている画像&#10;&#10;自動的に生成された説明">
            <a:extLst>
              <a:ext uri="{FF2B5EF4-FFF2-40B4-BE49-F238E27FC236}">
                <a16:creationId xmlns:a16="http://schemas.microsoft.com/office/drawing/2014/main" id="{9AB34AA5-CFEC-46C9-ABA7-8C9AEB5409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337" y="1123575"/>
            <a:ext cx="1757363" cy="1905001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03C73B8-BC22-4D0C-AF00-0F9165333E60}"/>
              </a:ext>
            </a:extLst>
          </p:cNvPr>
          <p:cNvSpPr txBox="1"/>
          <p:nvPr/>
        </p:nvSpPr>
        <p:spPr>
          <a:xfrm>
            <a:off x="2996418" y="1553320"/>
            <a:ext cx="8839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>
                <a:solidFill>
                  <a:srgbClr val="0070C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消しゴム</a:t>
            </a:r>
            <a:r>
              <a:rPr kumimoji="1" lang="ja-JP" altLang="en-US" sz="4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：鉛筆でかいた絵や文字を消す。</a:t>
            </a:r>
          </a:p>
        </p:txBody>
      </p:sp>
      <p:pic>
        <p:nvPicPr>
          <p:cNvPr id="7" name="図 6" descr="座る, ミラー が含まれている画像&#10;&#10;自動的に生成された説明">
            <a:extLst>
              <a:ext uri="{FF2B5EF4-FFF2-40B4-BE49-F238E27FC236}">
                <a16:creationId xmlns:a16="http://schemas.microsoft.com/office/drawing/2014/main" id="{89993F37-0161-4591-A83D-9B0D09A708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300" y="3534215"/>
            <a:ext cx="1676400" cy="28575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A4DA528-076D-40FC-AEFE-F6A7899B643A}"/>
              </a:ext>
            </a:extLst>
          </p:cNvPr>
          <p:cNvSpPr txBox="1"/>
          <p:nvPr/>
        </p:nvSpPr>
        <p:spPr>
          <a:xfrm>
            <a:off x="2996418" y="4596794"/>
            <a:ext cx="838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>
                <a:solidFill>
                  <a:srgbClr val="0070C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人間</a:t>
            </a:r>
            <a:r>
              <a:rPr kumimoji="1" lang="ja-JP" altLang="en-US" sz="4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：？？何のために生きてるの？？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CEF4046-42D6-59E9-8A49-9716AED0DFE3}"/>
              </a:ext>
            </a:extLst>
          </p:cNvPr>
          <p:cNvSpPr txBox="1"/>
          <p:nvPr/>
        </p:nvSpPr>
        <p:spPr>
          <a:xfrm>
            <a:off x="3168468" y="1320800"/>
            <a:ext cx="82353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け　　　　　　　　　　　　　　　　えん　ぴつ　　　　　　　　　　　　　　　　　　　え　　　　　　　も　　　　じ　　　　　　 け</a:t>
            </a:r>
            <a:endParaRPr kumimoji="1" lang="ja-JP" altLang="en-US" sz="1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E15EC5D-FEA3-12E7-C80F-AC8FC20C5F1C}"/>
              </a:ext>
            </a:extLst>
          </p:cNvPr>
          <p:cNvSpPr txBox="1"/>
          <p:nvPr/>
        </p:nvSpPr>
        <p:spPr>
          <a:xfrm>
            <a:off x="3079568" y="4330700"/>
            <a:ext cx="5226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にん  げん　　　　　　　　　　なん　　　　　　　　　　　　　　　　　　　い</a:t>
            </a:r>
            <a:endParaRPr kumimoji="1" lang="ja-JP" altLang="en-US" sz="1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3220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6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6F9768C-81D4-4180-82C5-FDA2844018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-209550"/>
            <a:ext cx="4943475" cy="489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722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D05A090-53C7-412A-BFA2-90506DA049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59" y="0"/>
            <a:ext cx="3405881" cy="3147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図 3" descr="おもちゃ, 人形, レゴ, 花 が含まれている画像&#10;&#10;自動的に生成された説明">
            <a:extLst>
              <a:ext uri="{FF2B5EF4-FFF2-40B4-BE49-F238E27FC236}">
                <a16:creationId xmlns:a16="http://schemas.microsoft.com/office/drawing/2014/main" id="{F0135FBD-E76F-414C-B4DA-8CCED6B1A9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059" y="3429000"/>
            <a:ext cx="3810000" cy="3533775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0363F2A-8996-48D2-9AB7-36F929191174}"/>
              </a:ext>
            </a:extLst>
          </p:cNvPr>
          <p:cNvSpPr txBox="1"/>
          <p:nvPr/>
        </p:nvSpPr>
        <p:spPr>
          <a:xfrm>
            <a:off x="5206999" y="2875002"/>
            <a:ext cx="1955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親子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90E49D7-2DA9-43EB-A0A2-2DC9EF01EB6F}"/>
              </a:ext>
            </a:extLst>
          </p:cNvPr>
          <p:cNvSpPr txBox="1"/>
          <p:nvPr/>
        </p:nvSpPr>
        <p:spPr>
          <a:xfrm rot="20752738">
            <a:off x="18400" y="2775576"/>
            <a:ext cx="58762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2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よろこぶこと！</a:t>
            </a:r>
            <a:endParaRPr kumimoji="1" lang="ja-JP" altLang="en-US" sz="7200" dirty="0">
              <a:solidFill>
                <a:srgbClr val="FF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DAF2F54-719F-48A0-8CD0-3090AD5B104A}"/>
              </a:ext>
            </a:extLst>
          </p:cNvPr>
          <p:cNvSpPr txBox="1"/>
          <p:nvPr/>
        </p:nvSpPr>
        <p:spPr>
          <a:xfrm rot="500057">
            <a:off x="7997275" y="2134319"/>
            <a:ext cx="40882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2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幸せに</a:t>
            </a:r>
            <a:endParaRPr kumimoji="1" lang="en-US" altLang="ja-JP" sz="7200" dirty="0">
              <a:solidFill>
                <a:srgbClr val="FF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72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なること！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3FCECF1-138C-A873-0880-2273121436B3}"/>
              </a:ext>
            </a:extLst>
          </p:cNvPr>
          <p:cNvSpPr txBox="1"/>
          <p:nvPr/>
        </p:nvSpPr>
        <p:spPr>
          <a:xfrm>
            <a:off x="5374463" y="2641600"/>
            <a:ext cx="18518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おや　　　　　こ</a:t>
            </a:r>
            <a:endParaRPr kumimoji="1" lang="ja-JP" altLang="en-US" sz="1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8E059FB-E853-495B-3D89-D4C6F48FBA1F}"/>
              </a:ext>
            </a:extLst>
          </p:cNvPr>
          <p:cNvSpPr txBox="1"/>
          <p:nvPr/>
        </p:nvSpPr>
        <p:spPr>
          <a:xfrm rot="346801">
            <a:off x="8362237" y="1742839"/>
            <a:ext cx="13424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しあわ</a:t>
            </a:r>
            <a:endParaRPr kumimoji="1" lang="ja-JP" altLang="en-US" sz="1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77963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山, 大きい, ウニ, 空気 が含まれている画像&#10;&#10;自動的に生成された説明">
            <a:extLst>
              <a:ext uri="{FF2B5EF4-FFF2-40B4-BE49-F238E27FC236}">
                <a16:creationId xmlns:a16="http://schemas.microsoft.com/office/drawing/2014/main" id="{1CA7B58D-265D-4BB8-9DE5-7E3EC4456D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150" y="103668"/>
            <a:ext cx="9283700" cy="5200650"/>
          </a:xfrm>
          <a:prstGeom prst="rect">
            <a:avLst/>
          </a:prstGeom>
        </p:spPr>
      </p:pic>
      <p:pic>
        <p:nvPicPr>
          <p:cNvPr id="3" name="図 2" descr="クマの人形&#10;&#10;中程度の精度で自動的に生成された説明">
            <a:extLst>
              <a:ext uri="{FF2B5EF4-FFF2-40B4-BE49-F238E27FC236}">
                <a16:creationId xmlns:a16="http://schemas.microsoft.com/office/drawing/2014/main" id="{77E19D3C-8FE6-4C9C-B1F4-C2331C10A5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615" y="3421888"/>
            <a:ext cx="3221355" cy="3436112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0C0E487-A48F-4466-9E38-1B7DBBF588CD}"/>
              </a:ext>
            </a:extLst>
          </p:cNvPr>
          <p:cNvSpPr txBox="1"/>
          <p:nvPr/>
        </p:nvSpPr>
        <p:spPr>
          <a:xfrm>
            <a:off x="2485268" y="1120676"/>
            <a:ext cx="75054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どんな</a:t>
            </a:r>
            <a:r>
              <a:rPr lang="ja-JP" altLang="en-US" sz="7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時に</a:t>
            </a:r>
            <a:endParaRPr lang="en-US" altLang="ja-JP" sz="7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lang="ja-JP" altLang="en-US" sz="7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幸せを感じる</a:t>
            </a:r>
            <a:r>
              <a:rPr kumimoji="1" lang="ja-JP" altLang="en-US" sz="7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？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6911D81-AE22-19D4-F223-04A1068C4E4C}"/>
              </a:ext>
            </a:extLst>
          </p:cNvPr>
          <p:cNvSpPr txBox="1"/>
          <p:nvPr/>
        </p:nvSpPr>
        <p:spPr>
          <a:xfrm>
            <a:off x="3409768" y="2040481"/>
            <a:ext cx="49472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しあわ　　　　　　　　　　　　　　　　　 　かん</a:t>
            </a:r>
            <a:endParaRPr kumimoji="1" lang="ja-JP" altLang="en-US" sz="1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60E8710-F829-F83D-EC7E-BD0BCCE930B8}"/>
              </a:ext>
            </a:extLst>
          </p:cNvPr>
          <p:cNvSpPr txBox="1"/>
          <p:nvPr/>
        </p:nvSpPr>
        <p:spPr>
          <a:xfrm>
            <a:off x="6806491" y="965117"/>
            <a:ext cx="49472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とき</a:t>
            </a:r>
            <a:endParaRPr kumimoji="1" lang="ja-JP" altLang="en-US" sz="1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7625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CDE049BE-2241-44DD-B578-9EFD5F3816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700" y="0"/>
            <a:ext cx="2804600" cy="2592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1AD29DC-AC8E-D312-F0F8-32967537D27D}"/>
              </a:ext>
            </a:extLst>
          </p:cNvPr>
          <p:cNvSpPr txBox="1"/>
          <p:nvPr/>
        </p:nvSpPr>
        <p:spPr>
          <a:xfrm>
            <a:off x="1501840" y="2365276"/>
            <a:ext cx="91883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幸せの秘訣</a:t>
            </a:r>
            <a:endParaRPr lang="en-US" altLang="ja-JP" sz="6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lang="ja-JP" altLang="en-US" sz="9600" dirty="0">
                <a:solidFill>
                  <a:srgbClr val="00B05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「三大祝福」</a:t>
            </a:r>
            <a:endParaRPr lang="en-US" altLang="ja-JP" sz="9600" dirty="0">
              <a:solidFill>
                <a:srgbClr val="00B05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D07145D-0BEB-2D62-2AF3-CE3BEBA4737C}"/>
              </a:ext>
            </a:extLst>
          </p:cNvPr>
          <p:cNvSpPr txBox="1"/>
          <p:nvPr/>
        </p:nvSpPr>
        <p:spPr>
          <a:xfrm>
            <a:off x="511240" y="5173702"/>
            <a:ext cx="117696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solidFill>
                  <a:srgbClr val="0070C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聖書</a:t>
            </a:r>
            <a:r>
              <a:rPr lang="ja-JP" altLang="en-US" sz="4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：生めよ、ふえよ、地にみちよ、地を従わせよ</a:t>
            </a:r>
            <a:endParaRPr kumimoji="1" lang="ja-JP" altLang="en-US" sz="4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C473D3A-9A84-D3BC-77E9-ABE1C47AB805}"/>
              </a:ext>
            </a:extLst>
          </p:cNvPr>
          <p:cNvSpPr txBox="1"/>
          <p:nvPr/>
        </p:nvSpPr>
        <p:spPr>
          <a:xfrm>
            <a:off x="4082868" y="2185795"/>
            <a:ext cx="49472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しあわ　　　　　　　　　　　　　　　　　　ひ　　　　 けつ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46800D3-F34D-94A8-67A1-AD0D9C8F3511}"/>
              </a:ext>
            </a:extLst>
          </p:cNvPr>
          <p:cNvSpPr txBox="1"/>
          <p:nvPr/>
        </p:nvSpPr>
        <p:spPr>
          <a:xfrm>
            <a:off x="3998623" y="3289227"/>
            <a:ext cx="49472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さん　　　　　　　だい　　　　　　　しゅく　　　　　　　ふく　　</a:t>
            </a:r>
            <a:endParaRPr kumimoji="1" lang="ja-JP" altLang="en-US" sz="1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6B8CF36-EEAE-25B6-66A1-B0E3B36E6A96}"/>
              </a:ext>
            </a:extLst>
          </p:cNvPr>
          <p:cNvSpPr txBox="1"/>
          <p:nvPr/>
        </p:nvSpPr>
        <p:spPr>
          <a:xfrm>
            <a:off x="615768" y="4973503"/>
            <a:ext cx="1019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せい　しょ　　　　  　う　　　　　　　　　　　　　　　　　　　　　　　　　　　　　　　ち　　　　　　　　　　　　　　　　　　　　　　　　ち　　　　　　　したが</a:t>
            </a:r>
            <a:endParaRPr kumimoji="1" lang="ja-JP" altLang="en-US" sz="1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2977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E4CEF01-DC80-1BB8-FF73-FF887C157312}"/>
              </a:ext>
            </a:extLst>
          </p:cNvPr>
          <p:cNvSpPr txBox="1"/>
          <p:nvPr/>
        </p:nvSpPr>
        <p:spPr>
          <a:xfrm>
            <a:off x="3932171" y="410616"/>
            <a:ext cx="3933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①「生めよ」</a:t>
            </a:r>
            <a:endParaRPr kumimoji="1" lang="ja-JP" altLang="en-US" sz="5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8788E39-7A41-DEC7-BE45-A9F14DF8DD16}"/>
              </a:ext>
            </a:extLst>
          </p:cNvPr>
          <p:cNvSpPr txBox="1"/>
          <p:nvPr/>
        </p:nvSpPr>
        <p:spPr>
          <a:xfrm>
            <a:off x="2236762" y="1333946"/>
            <a:ext cx="8229601" cy="1679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聖書では</a:t>
            </a:r>
            <a:r>
              <a:rPr lang="ja-JP" altLang="en-US" sz="36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「実る」</a:t>
            </a:r>
            <a:r>
              <a:rPr lang="ja-JP" altLang="en-US" sz="3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という意味。</a:t>
            </a:r>
            <a:r>
              <a:rPr kumimoji="1" lang="ja-JP" altLang="en-US" sz="3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一人一人が</a:t>
            </a:r>
            <a:endParaRPr kumimoji="1" lang="en-US" altLang="ja-JP" sz="3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36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立派な人間として成長</a:t>
            </a:r>
            <a:r>
              <a:rPr kumimoji="1" lang="ja-JP" altLang="en-US" sz="3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する。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7AC33435-25EA-4527-B8A0-D449C07A79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008" y="3466059"/>
            <a:ext cx="2428875" cy="2981325"/>
          </a:xfrm>
          <a:prstGeom prst="rect">
            <a:avLst/>
          </a:prstGeom>
        </p:spPr>
      </p:pic>
      <p:pic>
        <p:nvPicPr>
          <p:cNvPr id="7" name="図 6" descr="写真, 探す, 座る, 衣類 が含まれている画像&#10;&#10;自動的に生成された説明">
            <a:extLst>
              <a:ext uri="{FF2B5EF4-FFF2-40B4-BE49-F238E27FC236}">
                <a16:creationId xmlns:a16="http://schemas.microsoft.com/office/drawing/2014/main" id="{F4BA3969-45B3-4257-BA91-D3DEEAFD01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674" y="3277366"/>
            <a:ext cx="1972334" cy="3170018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F1784982-3F64-4F42-BA4A-F0068655DE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550" y="5330325"/>
            <a:ext cx="1208582" cy="1117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8C2FAA8B-CD51-4595-9AD2-82D633F80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722" y="5330325"/>
            <a:ext cx="1208582" cy="1117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0846578-12B4-A688-1AAE-5A3F3BA301BF}"/>
              </a:ext>
            </a:extLst>
          </p:cNvPr>
          <p:cNvSpPr txBox="1"/>
          <p:nvPr/>
        </p:nvSpPr>
        <p:spPr>
          <a:xfrm>
            <a:off x="5275632" y="203238"/>
            <a:ext cx="680668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う</a:t>
            </a:r>
            <a:endParaRPr kumimoji="1" lang="ja-JP" altLang="en-US" sz="1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51EB55B-A0DD-DEB5-BCBD-E35BA374782D}"/>
              </a:ext>
            </a:extLst>
          </p:cNvPr>
          <p:cNvSpPr txBox="1"/>
          <p:nvPr/>
        </p:nvSpPr>
        <p:spPr>
          <a:xfrm>
            <a:off x="2413594" y="2138738"/>
            <a:ext cx="49472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りっぱ　　　　　　にん げん　　　　　　　　　　 せいちょう</a:t>
            </a:r>
            <a:endParaRPr kumimoji="1" lang="ja-JP" altLang="en-US" sz="1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05E6236-B10A-2C55-0FC7-5077D322DCCB}"/>
              </a:ext>
            </a:extLst>
          </p:cNvPr>
          <p:cNvSpPr txBox="1"/>
          <p:nvPr/>
        </p:nvSpPr>
        <p:spPr>
          <a:xfrm>
            <a:off x="2286594" y="1333946"/>
            <a:ext cx="7441606" cy="351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せい　しょ　　　　　　　　　　　みの　　　　　　　　　　　　　　　　　い　　　み　　　　　ひとり　　　ひとり</a:t>
            </a:r>
            <a:endParaRPr kumimoji="1" lang="ja-JP" altLang="en-US" sz="1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2216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AC5ED45-7FA4-6303-6BC8-6763D2E79572}"/>
              </a:ext>
            </a:extLst>
          </p:cNvPr>
          <p:cNvSpPr txBox="1"/>
          <p:nvPr/>
        </p:nvSpPr>
        <p:spPr>
          <a:xfrm>
            <a:off x="4129120" y="293183"/>
            <a:ext cx="3933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②「ふえよ」</a:t>
            </a:r>
            <a:endParaRPr kumimoji="1" lang="ja-JP" altLang="en-US" sz="5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2C766FF-9EC3-0962-A4FA-7F9B2FA009FF}"/>
              </a:ext>
            </a:extLst>
          </p:cNvPr>
          <p:cNvSpPr txBox="1"/>
          <p:nvPr/>
        </p:nvSpPr>
        <p:spPr>
          <a:xfrm>
            <a:off x="2481327" y="1087045"/>
            <a:ext cx="8018333" cy="1855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4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男と女が、</a:t>
            </a:r>
            <a:r>
              <a:rPr lang="ja-JP" altLang="en-US" sz="40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神様を中心として結婚</a:t>
            </a:r>
            <a:r>
              <a:rPr lang="ja-JP" altLang="en-US" sz="4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を</a:t>
            </a:r>
            <a:endParaRPr lang="en-US" altLang="ja-JP" sz="4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して、</a:t>
            </a:r>
            <a:r>
              <a:rPr lang="ja-JP" altLang="en-US" sz="40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幸せな家族、家庭</a:t>
            </a:r>
            <a:r>
              <a:rPr lang="ja-JP" altLang="en-US" sz="4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をつくる。</a:t>
            </a:r>
            <a:endParaRPr lang="en-US" altLang="ja-JP" sz="4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92115E9-1E3D-4DD8-9832-93D5B9603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735" y="2895334"/>
            <a:ext cx="2207388" cy="2040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図 6" descr="白いバックグラウンドの前に座っている人形たち&#10;&#10;中程度の精度で自動的に生成された説明">
            <a:extLst>
              <a:ext uri="{FF2B5EF4-FFF2-40B4-BE49-F238E27FC236}">
                <a16:creationId xmlns:a16="http://schemas.microsoft.com/office/drawing/2014/main" id="{9788F8F4-1139-4826-9C37-A82400BCD8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770" y="4219750"/>
            <a:ext cx="3235317" cy="2638250"/>
          </a:xfrm>
          <a:prstGeom prst="rect">
            <a:avLst/>
          </a:prstGeom>
        </p:spPr>
      </p:pic>
      <p:sp>
        <p:nvSpPr>
          <p:cNvPr id="8" name="ハート 7">
            <a:extLst>
              <a:ext uri="{FF2B5EF4-FFF2-40B4-BE49-F238E27FC236}">
                <a16:creationId xmlns:a16="http://schemas.microsoft.com/office/drawing/2014/main" id="{9F54EBEF-A4B0-4E62-BC16-0A451D694A84}"/>
              </a:ext>
            </a:extLst>
          </p:cNvPr>
          <p:cNvSpPr/>
          <p:nvPr/>
        </p:nvSpPr>
        <p:spPr>
          <a:xfrm>
            <a:off x="5263648" y="5655212"/>
            <a:ext cx="1383560" cy="959170"/>
          </a:xfrm>
          <a:prstGeom prst="heart">
            <a:avLst/>
          </a:prstGeom>
          <a:solidFill>
            <a:srgbClr val="F480C5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5CF08CA-F7F4-46A0-AA6F-CB73A15535AF}"/>
              </a:ext>
            </a:extLst>
          </p:cNvPr>
          <p:cNvSpPr txBox="1"/>
          <p:nvPr/>
        </p:nvSpPr>
        <p:spPr>
          <a:xfrm>
            <a:off x="5500595" y="5934742"/>
            <a:ext cx="1359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真の愛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01C4D21-33A1-A8E7-F130-60D24574129A}"/>
              </a:ext>
            </a:extLst>
          </p:cNvPr>
          <p:cNvSpPr txBox="1"/>
          <p:nvPr/>
        </p:nvSpPr>
        <p:spPr>
          <a:xfrm>
            <a:off x="2494026" y="1087045"/>
            <a:ext cx="74754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おとこ　　　　おんな　　　　　　かみ　さま　　　　 ちゅう  しん　　　　　　　　　　　　けっ　こん</a:t>
            </a:r>
            <a:endParaRPr kumimoji="1" lang="ja-JP" altLang="en-US" sz="1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6C002D2-B4DC-1864-2F69-89072D0E046D}"/>
              </a:ext>
            </a:extLst>
          </p:cNvPr>
          <p:cNvSpPr txBox="1"/>
          <p:nvPr/>
        </p:nvSpPr>
        <p:spPr>
          <a:xfrm>
            <a:off x="3857918" y="2027678"/>
            <a:ext cx="49472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しあわ　　　　　　　　　　か　 ぞく　　　　　か　　てい</a:t>
            </a:r>
            <a:endParaRPr kumimoji="1" lang="ja-JP" altLang="en-US" sz="1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63961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4F016B4-D815-4A90-AE17-E816FB6FDDFD}"/>
              </a:ext>
            </a:extLst>
          </p:cNvPr>
          <p:cNvSpPr txBox="1"/>
          <p:nvPr/>
        </p:nvSpPr>
        <p:spPr>
          <a:xfrm>
            <a:off x="2962547" y="293183"/>
            <a:ext cx="6266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③「地を従わせよ」</a:t>
            </a:r>
            <a:endParaRPr kumimoji="1" lang="ja-JP" altLang="en-US" sz="5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0B51456-6853-4AED-AA7A-88118265897D}"/>
              </a:ext>
            </a:extLst>
          </p:cNvPr>
          <p:cNvSpPr txBox="1"/>
          <p:nvPr/>
        </p:nvSpPr>
        <p:spPr>
          <a:xfrm>
            <a:off x="3747420" y="988570"/>
            <a:ext cx="5241836" cy="932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40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万物を正しく主管</a:t>
            </a:r>
            <a:r>
              <a:rPr lang="ja-JP" altLang="en-US" sz="4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する。</a:t>
            </a:r>
            <a:endParaRPr lang="en-US" altLang="ja-JP" sz="4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pic>
        <p:nvPicPr>
          <p:cNvPr id="7" name="図 6" descr="スポーツゲーム が含まれている画像&#10;&#10;自動的に生成された説明">
            <a:extLst>
              <a:ext uri="{FF2B5EF4-FFF2-40B4-BE49-F238E27FC236}">
                <a16:creationId xmlns:a16="http://schemas.microsoft.com/office/drawing/2014/main" id="{6D22C9FC-B756-4874-9FB9-CAE8EC9C03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280" y="3618679"/>
            <a:ext cx="3061158" cy="3239321"/>
          </a:xfrm>
          <a:prstGeom prst="rect">
            <a:avLst/>
          </a:prstGeom>
        </p:spPr>
      </p:pic>
      <p:pic>
        <p:nvPicPr>
          <p:cNvPr id="9" name="図 8" descr="部屋 が含まれている画像&#10;&#10;自動的に生成された説明">
            <a:extLst>
              <a:ext uri="{FF2B5EF4-FFF2-40B4-BE49-F238E27FC236}">
                <a16:creationId xmlns:a16="http://schemas.microsoft.com/office/drawing/2014/main" id="{EAD08037-F4C9-48BC-A307-16A9F280DF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430" y="2453584"/>
            <a:ext cx="3429021" cy="2727977"/>
          </a:xfrm>
          <a:prstGeom prst="rect">
            <a:avLst/>
          </a:prstGeom>
        </p:spPr>
      </p:pic>
      <p:pic>
        <p:nvPicPr>
          <p:cNvPr id="11" name="図 10" descr="レゴのキャラクター&#10;&#10;中程度の精度で自動的に生成された説明">
            <a:extLst>
              <a:ext uri="{FF2B5EF4-FFF2-40B4-BE49-F238E27FC236}">
                <a16:creationId xmlns:a16="http://schemas.microsoft.com/office/drawing/2014/main" id="{4DFFAAA6-7D12-4AFA-B12B-88A4DC0F96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413" y="2273658"/>
            <a:ext cx="3061157" cy="3061157"/>
          </a:xfrm>
          <a:prstGeom prst="rect">
            <a:avLst/>
          </a:prstGeom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95468166-B9E5-4B63-8834-565D6B11FE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9324" y="1794695"/>
            <a:ext cx="2207388" cy="2040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2A03E9E-ABCA-D26C-A2FB-92D552C2DA25}"/>
              </a:ext>
            </a:extLst>
          </p:cNvPr>
          <p:cNvSpPr txBox="1"/>
          <p:nvPr/>
        </p:nvSpPr>
        <p:spPr>
          <a:xfrm>
            <a:off x="3852071" y="1035399"/>
            <a:ext cx="49472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ばん ぶつ　　　　　ただ　　　　　　　 しゅ   かん</a:t>
            </a:r>
            <a:endParaRPr kumimoji="1" lang="ja-JP" altLang="en-US" sz="1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0C48E2D-F4DF-19D0-9475-3D9DB8BA32D6}"/>
              </a:ext>
            </a:extLst>
          </p:cNvPr>
          <p:cNvSpPr txBox="1"/>
          <p:nvPr/>
        </p:nvSpPr>
        <p:spPr>
          <a:xfrm>
            <a:off x="4282158" y="103710"/>
            <a:ext cx="49472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ち　　　　　　　　　したが　</a:t>
            </a:r>
            <a:endParaRPr kumimoji="1" lang="ja-JP" altLang="en-US" sz="1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00034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9278C1EE26E78942A0038CCF2B9ADF24" ma:contentTypeVersion="11" ma:contentTypeDescription="新しいドキュメントを作成します。" ma:contentTypeScope="" ma:versionID="5ba92970fb4e5db5a54b60a169c2b287">
  <xsd:schema xmlns:xsd="http://www.w3.org/2001/XMLSchema" xmlns:xs="http://www.w3.org/2001/XMLSchema" xmlns:p="http://schemas.microsoft.com/office/2006/metadata/properties" xmlns:ns2="7ecb0640-57f4-4861-96b4-473ab4e39072" targetNamespace="http://schemas.microsoft.com/office/2006/metadata/properties" ma:root="true" ma:fieldsID="70162cb87b3ba59452a09a72cc1c8ac6" ns2:_="">
    <xsd:import namespace="7ecb0640-57f4-4861-96b4-473ab4e3907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cb0640-57f4-4861-96b4-473ab4e3907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3B9F0DB-F83E-461C-8568-88B0AE744C42}"/>
</file>

<file path=customXml/itemProps2.xml><?xml version="1.0" encoding="utf-8"?>
<ds:datastoreItem xmlns:ds="http://schemas.openxmlformats.org/officeDocument/2006/customXml" ds:itemID="{99D7416C-0EF7-4318-A73B-EE785404AE8B}"/>
</file>

<file path=customXml/itemProps3.xml><?xml version="1.0" encoding="utf-8"?>
<ds:datastoreItem xmlns:ds="http://schemas.openxmlformats.org/officeDocument/2006/customXml" ds:itemID="{0DBEB91C-8827-423F-831E-D968CB7D4321}"/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1540</Words>
  <PresentationFormat>ワイド画面</PresentationFormat>
  <Paragraphs>99</Paragraphs>
  <Slides>13</Slides>
  <Notes>13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1" baseType="lpstr">
      <vt:lpstr>ＭＳ Ｐゴシック</vt:lpstr>
      <vt:lpstr>UD デジタル 教科書体 N-B</vt:lpstr>
      <vt:lpstr>UD デジタル 教科書体 NK-B</vt:lpstr>
      <vt:lpstr>游ゴシック</vt:lpstr>
      <vt:lpstr>游ゴシック Light</vt:lpstr>
      <vt:lpstr>游明朝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2022-05-02T06:43:33Z</dcterms:created>
  <dcterms:modified xsi:type="dcterms:W3CDTF">2022-05-13T04:18:20Z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0x0101009278C1EE26E78942A0038CCF2B9ADF24</vt:lpwstr>
  </property>
</Properties>
</file>